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7"/>
  </p:notesMasterIdLst>
  <p:sldIdLst>
    <p:sldId id="271" r:id="rId2"/>
    <p:sldId id="272" r:id="rId3"/>
    <p:sldId id="273" r:id="rId4"/>
    <p:sldId id="274" r:id="rId5"/>
    <p:sldId id="258" r:id="rId6"/>
    <p:sldId id="259" r:id="rId7"/>
    <p:sldId id="261" r:id="rId8"/>
    <p:sldId id="262" r:id="rId9"/>
    <p:sldId id="267" r:id="rId10"/>
    <p:sldId id="268" r:id="rId11"/>
    <p:sldId id="263" r:id="rId12"/>
    <p:sldId id="264" r:id="rId13"/>
    <p:sldId id="265" r:id="rId14"/>
    <p:sldId id="269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5DD20-5F72-40CD-B128-2E46B5D937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D5C0B-A7B5-4B22-ADE1-623978256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0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92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85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0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5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4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83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2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1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2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522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565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smtClean="0"/>
              <a:pPr/>
              <a:t>9/15/2021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1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07975" y="913236"/>
            <a:ext cx="9081531" cy="3613243"/>
            <a:chOff x="-387265" y="-1415292"/>
            <a:chExt cx="11351914" cy="64460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387265" y="-1415292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6713" y="1698843"/>
              <a:ext cx="5777936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47446" y="2150988"/>
            <a:ext cx="9439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0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121" y="105564"/>
            <a:ext cx="2813538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খোলা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70" y="4296372"/>
            <a:ext cx="4173564" cy="2399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315" y="1181686"/>
            <a:ext cx="107994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ডেস্কটপে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মাউস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রাইট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বাটনে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N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ew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New-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আধিনে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আছে।যে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একটিতে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করুন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-New 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Microsoft Word 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Document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তাহলে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ওয়ার্ড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ডকুমেন্ট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যাবে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5" y="442457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981" y="4120516"/>
            <a:ext cx="4136199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441" cy="2069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16328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3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0303" y="548137"/>
            <a:ext cx="2432322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9" y="0"/>
            <a:ext cx="3265464" cy="1927273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tile tx="0" ty="0" sx="100000" sy="100000" flip="none" algn="tl"/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577" y="77372"/>
            <a:ext cx="3298584" cy="1927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182" y="2405575"/>
            <a:ext cx="108883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ডাইরেক্টরি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আওতায়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ফাইলসমুহ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আনেকগুলো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ড্রাইভে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মাউস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পয়েন্ট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ডাবল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খলা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অধীনে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ক্লিক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খোলাও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62474"/>
              </p:ext>
            </p:extLst>
          </p:nvPr>
        </p:nvGraphicFramePr>
        <p:xfrm>
          <a:off x="464235" y="1127629"/>
          <a:ext cx="11394831" cy="7376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7101"/>
                <a:gridCol w="4572000"/>
                <a:gridCol w="4515730"/>
              </a:tblGrid>
              <a:tr h="58704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পার্থকের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বিষয়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ফোল্ডার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107049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সংজ্ঞা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কম্পিউটারের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কোন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নাম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দিয়ে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সংরক্ষিত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বিসয়টিকে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বলে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।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১)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কোন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ডায়েরিক্টরি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যার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মধ্যে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রাখা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তাকে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ফোল্ডার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বলে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।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5870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/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ফোল্ডার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ফাইলের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মধ্যে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ফোল্ডার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রাখা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যায়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না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।</a:t>
                      </a:r>
                      <a:endParaRPr lang="en-US" sz="2800" b="1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২)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ফোল্ডারের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মধ্যে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রাখা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যায়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।</a:t>
                      </a:r>
                      <a:endParaRPr lang="en-US" sz="2800" b="1" baseline="0" dirty="0" smtClean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5870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ধারণা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হল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তথ্যধারা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৩)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ফোল্ডার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হলো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ফাইলের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আধার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107049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৪)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প্রকারভেদ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দুই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প্রকার,যথাঃ-কমান্ড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ফাইল,ও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টেস্কট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৪)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ফোল্ডারের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কোন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প্রকারভেদ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নেই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155393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সংরক্ষণ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কম্পিউটারে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কোন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চিঠিপত্র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ডকুমেন্ট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টাইপ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করে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ফাইল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সংরক্ষন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করা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যায়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৫)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পর্দার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ফাকা</a:t>
                      </a:r>
                      <a:r>
                        <a:rPr lang="en-US" sz="2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স্থানে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মাউসের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ডান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বাটনে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Click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করে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Folder- এ Click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করলে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ফোল্ডার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তৈরি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হয়</a:t>
                      </a:r>
                      <a:r>
                        <a:rPr lang="en-US" sz="2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57932" y="196948"/>
            <a:ext cx="3967089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ফোল্ডারের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পার্থাক্য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712679" y="126610"/>
            <a:ext cx="2827606" cy="844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8383" y="2785404"/>
            <a:ext cx="1001619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দেখাও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ফাইলের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0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60" y="319964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97791" y="1323975"/>
            <a:ext cx="6431934" cy="186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1500" b="1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63430" y="533401"/>
            <a:ext cx="3700000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97791" y="1316594"/>
            <a:ext cx="7424382" cy="5097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88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600" dirty="0" smtClean="0">
                <a:solidFill>
                  <a:srgbClr val="002060"/>
                </a:solidFill>
              </a:rPr>
              <a:t>Praneshcb7@gmail.com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2342509"/>
            <a:ext cx="2879677" cy="355150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7" y="413479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88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936" y="176493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4" y="1374444"/>
            <a:ext cx="6457096" cy="3825354"/>
          </a:xfrm>
        </p:spPr>
      </p:pic>
    </p:spTree>
    <p:extLst>
      <p:ext uri="{BB962C8B-B14F-4D97-AF65-F5344CB8AC3E}">
        <p14:creationId xmlns:p14="http://schemas.microsoft.com/office/powerpoint/2010/main" val="423192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53385" y="1357537"/>
            <a:ext cx="5090615" cy="33918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(এইচএসসি বিএম)</a:t>
            </a:r>
          </a:p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কম্পিউটার অফিস অ্যাপ্লিকেশন-১  </a:t>
            </a:r>
          </a:p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endParaRPr lang="bn-IN" b="1" dirty="0">
              <a:solidFill>
                <a:srgbClr val="00B05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5736" y="240445"/>
            <a:ext cx="3700000" cy="10215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64" y="3864287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62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81" y="126609"/>
            <a:ext cx="2351302" cy="2057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88" y="2183998"/>
            <a:ext cx="2847620" cy="1894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3163" y="126609"/>
            <a:ext cx="4135901" cy="769441"/>
          </a:xfrm>
          <a:prstGeom prst="rect">
            <a:avLst/>
          </a:prstGeom>
          <a:solidFill>
            <a:schemeClr val="bg2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বুঝলাম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0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5385" y="140677"/>
            <a:ext cx="3147397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4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459" y="1800665"/>
            <a:ext cx="10804881" cy="424731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জ়ানতে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জানতে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পারবো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ফোল্ডার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পরিবরতন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জানবো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3175" y="0"/>
            <a:ext cx="158965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4" y="923330"/>
            <a:ext cx="7536401" cy="5491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324" y="0"/>
            <a:ext cx="3242676" cy="32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8" y="49292"/>
            <a:ext cx="3121562" cy="1748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6777" y="1797367"/>
            <a:ext cx="109587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সংরক্ষিত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বিষয়টিকে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অ্যাপ্লিকেশনকে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চালানোর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নির্দেশ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প্রোগ্রাম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সংরক্ষিত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অ্যাপ্লিকেশন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সংরক্ষিত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প্রতিটি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এক্সটেশনকে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একত্রে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7301" y="49292"/>
            <a:ext cx="2790952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ফাইল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1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083" y="932370"/>
            <a:ext cx="11521439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ফরমাটের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ফাইলকে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ভাগে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ভাগ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যথাঃ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বিসয়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ভিত্তিক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ফাইল,যেমন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</a:p>
          <a:p>
            <a:pPr marL="1885950" lvl="3" indent="-514350">
              <a:buFont typeface="+mj-lt"/>
              <a:buAutoNum type="arabicParenR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টেস্কট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ফরমেট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</a:p>
          <a:p>
            <a:pPr marL="1885950" lvl="3" indent="-514350">
              <a:buFont typeface="+mj-lt"/>
              <a:buAutoNum type="arabicParenR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ফরমেট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সংরক্ষন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ভিত্তিক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ফাইলঃ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1885950" lvl="3" indent="-514350">
              <a:buFont typeface="+mj-lt"/>
              <a:buAutoNum type="arabicParenR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গ্রাফিক্স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ফাইলঃ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bp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gif, jpeg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1885950" lvl="3" indent="-514350">
              <a:buFont typeface="+mj-lt"/>
              <a:buAutoNum type="arabicParenR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টেস্কট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ফাইলঃ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txt, doc,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rft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1885950" lvl="3" indent="-514350">
              <a:buFont typeface="+mj-lt"/>
              <a:buAutoNum type="arabicParenR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শব্দের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ফাইলঃ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mp3, mp4 ,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avi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1885950" lvl="3" indent="-514350">
              <a:buFont typeface="+mj-lt"/>
              <a:buAutoNum type="arabicParenR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ভিডিও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ফাইলঃ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dat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mov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1885950" lvl="3" indent="-514350">
              <a:buFont typeface="+mj-lt"/>
              <a:buAutoNum type="arabicParenR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সিগন্যাল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ভিত্তিক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ফাইলঃ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মাইক্রোওয়েভ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ফরমেট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ফরমেট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1885950" lvl="3" indent="-514350">
              <a:buFont typeface="+mj-lt"/>
              <a:buAutoNum type="arabicParenR"/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সুরক্ষাভিত্তিক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ফাইলঃ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হিডেন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ফরমেট,ভিডিও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ফরমেট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1877377"/>
            <a:ext cx="1309101" cy="1605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71" y="1877376"/>
            <a:ext cx="1514342" cy="16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4773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158</TotalTime>
  <Words>462</Words>
  <Application>Microsoft Office PowerPoint</Application>
  <PresentationFormat>Widescreen</PresentationFormat>
  <Paragraphs>68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Century Schoolbook</vt:lpstr>
      <vt:lpstr>Corbel</vt:lpstr>
      <vt:lpstr>Kalpurush</vt:lpstr>
      <vt:lpstr>Nikosh</vt:lpstr>
      <vt:lpstr>NikoshBAN</vt:lpstr>
      <vt:lpstr>SutonnyMJ</vt:lpstr>
      <vt:lpstr>Vrinda</vt:lpstr>
      <vt:lpstr>Wingdings</vt:lpstr>
      <vt:lpstr>Feathered</vt:lpstr>
      <vt:lpstr>PowerPoint Presentation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RCG</dc:creator>
  <cp:lastModifiedBy>Dell</cp:lastModifiedBy>
  <cp:revision>21</cp:revision>
  <dcterms:created xsi:type="dcterms:W3CDTF">2020-04-10T07:27:16Z</dcterms:created>
  <dcterms:modified xsi:type="dcterms:W3CDTF">2021-09-15T10:14:47Z</dcterms:modified>
</cp:coreProperties>
</file>