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3" r:id="rId2"/>
    <p:sldId id="294" r:id="rId3"/>
    <p:sldId id="295" r:id="rId4"/>
    <p:sldId id="296" r:id="rId5"/>
    <p:sldId id="271" r:id="rId6"/>
    <p:sldId id="259" r:id="rId7"/>
    <p:sldId id="272" r:id="rId8"/>
    <p:sldId id="279" r:id="rId9"/>
    <p:sldId id="283" r:id="rId10"/>
    <p:sldId id="285" r:id="rId11"/>
    <p:sldId id="287" r:id="rId12"/>
    <p:sldId id="290" r:id="rId13"/>
    <p:sldId id="266" r:id="rId14"/>
    <p:sldId id="269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FA12B"/>
    <a:srgbClr val="009900"/>
    <a:srgbClr val="1C99C6"/>
    <a:srgbClr val="0000FF"/>
    <a:srgbClr val="EB15D2"/>
    <a:srgbClr val="A0107A"/>
    <a:srgbClr val="2010EA"/>
    <a:srgbClr val="BB2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66B3-C9FC-4E3F-B9C1-AAF66C4408F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A327-B540-46EC-97DA-5DC8BC6B7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4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1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07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46322" y="1070509"/>
            <a:ext cx="7277788" cy="3194612"/>
            <a:chOff x="-403364" y="-2537241"/>
            <a:chExt cx="12129647" cy="75989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8346" y="1729792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4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455687"/>
            <a:ext cx="472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টাইপিং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(Typing Key)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3984" y="3124200"/>
            <a:ext cx="6256916" cy="3581400"/>
            <a:chOff x="753484" y="1498600"/>
            <a:chExt cx="6256916" cy="3581400"/>
          </a:xfrm>
        </p:grpSpPr>
        <p:pic>
          <p:nvPicPr>
            <p:cNvPr id="2" name="Picture 2" descr="C:\Users\Sumon\Desktop\Pic of Input\images (1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84" y="1498600"/>
              <a:ext cx="6256916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20490517">
              <a:off x="1912412" y="2721614"/>
              <a:ext cx="2389527" cy="91623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1295400"/>
            <a:ext cx="4876800" cy="1720499"/>
            <a:chOff x="1828800" y="1295400"/>
            <a:chExt cx="4876800" cy="1720499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1828800" y="1295400"/>
              <a:ext cx="4876800" cy="1449287"/>
            </a:xfrm>
            <a:prstGeom prst="wedgeRoundRectCallout">
              <a:avLst>
                <a:gd name="adj1" fmla="val -33023"/>
                <a:gd name="adj2" fmla="val 174444"/>
                <a:gd name="adj3" fmla="val 16667"/>
              </a:avLst>
            </a:prstGeom>
            <a:solidFill>
              <a:srgbClr val="00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1446239"/>
              <a:ext cx="4876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কীবোর্ডের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টাইপিং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টাইপের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২৬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বর্ণ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( A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Z)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১০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অংক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526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7178" y="444787"/>
            <a:ext cx="4343400" cy="584775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(Control Key)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1029562"/>
            <a:ext cx="6256916" cy="3191302"/>
            <a:chOff x="1600200" y="2743200"/>
            <a:chExt cx="6256916" cy="3581400"/>
          </a:xfrm>
        </p:grpSpPr>
        <p:pic>
          <p:nvPicPr>
            <p:cNvPr id="8" name="Picture 2" descr="C:\Users\Sumon\Desktop\Pic of Input\images (1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743200"/>
              <a:ext cx="6256916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 rot="20490517">
              <a:off x="2189064" y="5338782"/>
              <a:ext cx="499973" cy="35452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490517">
              <a:off x="5224914" y="4356636"/>
              <a:ext cx="499973" cy="35452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5165" y="4953000"/>
            <a:ext cx="8631742" cy="107721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(Control Key):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Pause, Esc, Delete, Alt, Ctrl-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কীগুলোকে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18696" y="2761760"/>
            <a:ext cx="3062418" cy="1635482"/>
            <a:chOff x="2018696" y="2761760"/>
            <a:chExt cx="3062418" cy="1635482"/>
          </a:xfrm>
        </p:grpSpPr>
        <p:sp>
          <p:nvSpPr>
            <p:cNvPr id="23" name="TextBox 22"/>
            <p:cNvSpPr txBox="1"/>
            <p:nvPr/>
          </p:nvSpPr>
          <p:spPr>
            <a:xfrm rot="20657914">
              <a:off x="3176114" y="3750911"/>
              <a:ext cx="1905000" cy="6463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কন্ট্রোল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কী</a:t>
              </a:r>
              <a:endParaRPr lang="en-US" sz="36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943253" y="2761760"/>
              <a:ext cx="137797" cy="730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018696" y="3663432"/>
              <a:ext cx="1095081" cy="3513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56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1676400"/>
            <a:ext cx="4114800" cy="1081980"/>
          </a:xfrm>
          <a:prstGeom prst="ellipse">
            <a:avLst/>
          </a:prstGeom>
          <a:solidFill>
            <a:srgbClr val="0FA1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3352800"/>
            <a:ext cx="8305800" cy="707886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2700" y="1447800"/>
            <a:ext cx="5753100" cy="1219200"/>
          </a:xfrm>
          <a:prstGeom prst="ellipse">
            <a:avLst/>
          </a:prstGeom>
          <a:solidFill>
            <a:srgbClr val="0FA1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286000" y="2667000"/>
            <a:ext cx="6400800" cy="1219200"/>
          </a:xfrm>
          <a:prstGeom prst="horizontalScroll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114" y="4343400"/>
            <a:ext cx="9144000" cy="1752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362200" y="609600"/>
            <a:ext cx="3810000" cy="990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916"/>
            <a:ext cx="3962400" cy="2506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45" y="3256986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8343" y="1850232"/>
            <a:ext cx="4823951" cy="14196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8625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9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4" y="2614132"/>
            <a:ext cx="2159758" cy="266363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395834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7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03" y="989620"/>
            <a:ext cx="7053542" cy="105039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3" y="1888083"/>
            <a:ext cx="4842822" cy="2869016"/>
          </a:xfrm>
        </p:spPr>
      </p:pic>
    </p:spTree>
    <p:extLst>
      <p:ext uri="{BB962C8B-B14F-4D97-AF65-F5344CB8AC3E}">
        <p14:creationId xmlns:p14="http://schemas.microsoft.com/office/powerpoint/2010/main" val="18642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57400" y="1875403"/>
            <a:ext cx="4953000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/>
              </a:rPr>
              <a:t>শ্রেণিঃ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একাদশ</a:t>
            </a:r>
            <a:endParaRPr lang="en-US" sz="2800" dirty="0">
              <a:latin typeface="NikoshBAN"/>
            </a:endParaRPr>
          </a:p>
          <a:p>
            <a:r>
              <a:rPr lang="en-US" sz="2800" dirty="0" err="1">
                <a:latin typeface="NikoshBAN"/>
              </a:rPr>
              <a:t>বিষয়ঃ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কম্পিউটার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অফিস</a:t>
            </a:r>
            <a:r>
              <a:rPr lang="en-US" sz="2800" dirty="0">
                <a:latin typeface="NikoshBAN"/>
              </a:rPr>
              <a:t> অ্যাপ্লিকেশন-১</a:t>
            </a:r>
          </a:p>
          <a:p>
            <a:r>
              <a:rPr lang="en-US" sz="2800" dirty="0" err="1">
                <a:latin typeface="NikoshBAN"/>
              </a:rPr>
              <a:t>অধ্যায়</a:t>
            </a:r>
            <a:r>
              <a:rPr lang="en-US" sz="2800" dirty="0">
                <a:latin typeface="NikoshBAN"/>
              </a:rPr>
              <a:t> – </a:t>
            </a:r>
            <a:r>
              <a:rPr lang="en-US" sz="2800" dirty="0" err="1">
                <a:latin typeface="NikoshBAN"/>
              </a:rPr>
              <a:t>দ্বিতীয়</a:t>
            </a:r>
            <a:endParaRPr lang="en-US" sz="2800" dirty="0">
              <a:latin typeface="NikoshBAN"/>
            </a:endParaRPr>
          </a:p>
          <a:p>
            <a:r>
              <a:rPr lang="en-US" sz="2800" dirty="0" err="1">
                <a:latin typeface="NikoshBAN"/>
              </a:rPr>
              <a:t>পাঠঃ</a:t>
            </a:r>
            <a:r>
              <a:rPr lang="en-US" sz="2800" dirty="0"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/>
          </a:p>
          <a:p>
            <a:pPr algn="ctr"/>
            <a:endParaRPr lang="bn-IN" sz="135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23" y="3755465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05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3997" y="4495800"/>
            <a:ext cx="6173003" cy="769441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997" y="463827"/>
            <a:ext cx="6248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025" y="1524000"/>
            <a:ext cx="6347371" cy="2671010"/>
            <a:chOff x="1981200" y="1804738"/>
            <a:chExt cx="5682252" cy="26710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804738"/>
              <a:ext cx="2734176" cy="267101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377" y="1804738"/>
              <a:ext cx="2948075" cy="26710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2" y="2590800"/>
            <a:ext cx="7772400" cy="2057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294" y="1143000"/>
            <a:ext cx="4636906" cy="830997"/>
          </a:xfrm>
          <a:prstGeom prst="rect">
            <a:avLst/>
          </a:prstGeom>
          <a:solidFill>
            <a:srgbClr val="1C99C6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24" y="2819399"/>
            <a:ext cx="843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এ পাঠে শিক্ষার্থীরা .......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14350" indent="-514350">
              <a:buFontTx/>
              <a:buAutoNum type="arabicPeriod" startAt="2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2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ইনপুট ডিভাইস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বে।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1981200" y="533400"/>
            <a:ext cx="48006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শিখন</a:t>
            </a:r>
            <a:r>
              <a:rPr lang="en-US" sz="6000" dirty="0" smtClean="0"/>
              <a:t> </a:t>
            </a:r>
            <a:r>
              <a:rPr lang="en-US" sz="6000" dirty="0" err="1" smtClean="0"/>
              <a:t>ফল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0388" y="228600"/>
            <a:ext cx="4229100" cy="914400"/>
          </a:xfrm>
          <a:prstGeom prst="ellipse">
            <a:avLst/>
          </a:prstGeom>
          <a:solidFill>
            <a:srgbClr val="00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709" y="4876800"/>
            <a:ext cx="84582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ijoy_Keyboard_imag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458200" cy="32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mon\Desktop\Pic of Input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5409"/>
            <a:ext cx="625691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4038600" cy="1200329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(Numeric Key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9935478">
            <a:off x="4956624" y="1980414"/>
            <a:ext cx="962470" cy="103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885170">
            <a:off x="4721256" y="2761733"/>
            <a:ext cx="3238500" cy="2404586"/>
          </a:xfrm>
          <a:prstGeom prst="upArrowCallout">
            <a:avLst>
              <a:gd name="adj1" fmla="val 11991"/>
              <a:gd name="adj2" fmla="val 24209"/>
              <a:gd name="adj3" fmla="val 8199"/>
              <a:gd name="adj4" fmla="val 64977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1910</TotalTime>
  <Words>209</Words>
  <Application>Microsoft Office PowerPoint</Application>
  <PresentationFormat>On-screen Show (4:3)</PresentationFormat>
  <Paragraphs>44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Kalpurush</vt:lpstr>
      <vt:lpstr>NikoshBAN</vt:lpstr>
      <vt:lpstr>SutonnyMJ</vt:lpstr>
      <vt:lpstr>Times New Roman</vt:lpstr>
      <vt:lpstr>Vrinda</vt:lpstr>
      <vt:lpstr>Wingdings 3</vt:lpstr>
      <vt:lpstr>Wisp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Mainul Kabir Chy</dc:creator>
  <cp:lastModifiedBy>Dell</cp:lastModifiedBy>
  <cp:revision>565</cp:revision>
  <dcterms:created xsi:type="dcterms:W3CDTF">2006-08-16T00:00:00Z</dcterms:created>
  <dcterms:modified xsi:type="dcterms:W3CDTF">2021-09-15T10:54:12Z</dcterms:modified>
</cp:coreProperties>
</file>