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7" r:id="rId21"/>
    <p:sldId id="279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3969" autoAdjust="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BD766B-66BA-4472-9302-8B8CE916B4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5E5197-66BD-4524-BAED-209A6E0A0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7D4098-5CA5-4FD2-B23A-B9798074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6DEB34-1817-479D-9558-CA6DDEAB27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50F27-0757-4619-B56F-07F3856FD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118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833BC-C919-41A9-B259-D4A07F04D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DD17FBD-44FC-4339-B33B-746BE2B86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A63531-1C4D-424F-8842-3A03E06A2B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F08DD0-B715-447E-A761-2700C7227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60B5E4-9419-472E-9C8B-899E8E0BB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25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9874FF-26F3-4296-9F40-0C69F4810C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56E228-0DB9-4191-934D-55869DBB3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FD0A93-0FC1-490B-91B4-EFE4F6A6E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0BD78-BF2F-402A-A045-5CB1C18334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724566-B217-4E4C-ADC0-943F6E15D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095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5E96F9-73C5-4854-9F42-3BA9370641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231B37-082E-41AA-83A3-E911B43F80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579CC5-2D08-4A0A-A51B-0D99170E5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92A8BE-0BBB-43BF-A61D-442B15CDE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8AAECD-36F7-4040-AFD1-283671796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4548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B3B8D-DA06-4687-A311-FEB83271AD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93296F-9551-4090-8EF5-31B7BBD564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D89A27-2649-4AB5-8D4B-F27E3302D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EB9977-5EC6-462A-8182-49B0597F5E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331F05-1BF9-474F-B340-31843146D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0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026053-F50F-4B71-88DD-CF7599789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86B37E-4A1C-4C3A-AA22-6A3549804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8B85DC-E568-4515-85A4-09A1574928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8E601D-29DD-4BF3-8A95-5E327BF714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FFD895-6332-491D-BC55-10F5509289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3C1020-B77C-4A14-B84F-2314AA90CB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207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929A69-3853-4C1D-B2AF-CE42B5CBFB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51B279-FE47-418F-956F-B0705242A7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A59EE03-384F-49EB-B6D7-5AA015CAD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4F1A00-A6EB-47B5-AFD9-27B64C73A93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78E481E-83A6-4A70-A509-EE42D6C48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C6C1D1-AFED-42AE-ADB7-02AC1D6D0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FF0576-5B9D-4927-A593-BA79D8A49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456637-C678-4091-B5C6-5FB550382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9182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2ACF3-11E5-4ACF-B92A-DBCE831DA2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DC04F9-261D-4BB3-BAB2-43B526342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B6FAE5-F75F-465A-B08F-6A60E5A4AE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BBD7E6-9408-49B1-B84C-E1475B10F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719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180A5BA-B4FC-45F7-A6A4-DD4B74BA23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3D5248-2CBD-483D-86A4-3993847D6C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1CF0D13-7AFF-4981-917E-2F0089BD3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B2135-F79D-451E-80C4-A462969DFB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E1BDD-CC3C-466F-B6E8-C11E57E2DB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098D62C-CC80-47E6-ADF1-691F3DFAEF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BC8ECC-5C4E-410D-AB79-6C5028748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292209-DD34-4B98-B1C8-7669967DB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7A2C39-FA62-4D7F-A1DF-8F9002B43A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143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3CF7FF-7853-4711-B126-03421CCDE3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B980B39-5767-4B1A-A85B-927F0A41E09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E889B54-E420-4568-8BC6-A3E0A57938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117F343-A03B-4D15-9E42-F22C0F1869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59EFF6-4EA1-4D17-9181-C6BB12FC25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21AC38-F4DF-4E23-B413-468E31FE94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464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E2B5D1-1B5A-4720-AD70-B75E37F8AA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A99E5D-007A-4617-8E0E-A35276BE02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C66A10-B876-4C41-BAA6-4F43A7C76FF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57FB03-F497-489A-A7D3-6257672163C2}" type="datetimeFigureOut">
              <a:rPr lang="en-US" smtClean="0"/>
              <a:t>3/14/2020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EA3E33-1F95-42EC-BC87-3297694C4F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0A1A7C-DA94-4FCF-A18F-5B996D4F0C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01EFC-5A2A-4469-95C7-B4B6F589A5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4168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val 2">
            <a:extLst>
              <a:ext uri="{FF2B5EF4-FFF2-40B4-BE49-F238E27FC236}">
                <a16:creationId xmlns:a16="http://schemas.microsoft.com/office/drawing/2014/main" id="{D9E7E057-9808-4D1A-87D9-7C7D56FF7774}"/>
              </a:ext>
            </a:extLst>
          </p:cNvPr>
          <p:cNvSpPr/>
          <p:nvPr/>
        </p:nvSpPr>
        <p:spPr>
          <a:xfrm>
            <a:off x="2881746" y="952669"/>
            <a:ext cx="7809194" cy="5143331"/>
          </a:xfrm>
          <a:prstGeom prst="ellipse">
            <a:avLst/>
          </a:prstGeom>
          <a:solidFill>
            <a:schemeClr val="accent4">
              <a:lumMod val="75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bn-IN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9600" b="1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bn-IN" sz="9600" b="1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r>
              <a:rPr lang="en-US" sz="9600" b="1" dirty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9600" b="1" dirty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US" sz="96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03654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>
            <a:extLst>
              <a:ext uri="{FF2B5EF4-FFF2-40B4-BE49-F238E27FC236}">
                <a16:creationId xmlns:a16="http://schemas.microsoft.com/office/drawing/2014/main" id="{31FC1FAD-66DA-4170-9A8B-DABF933811CA}"/>
              </a:ext>
            </a:extLst>
          </p:cNvPr>
          <p:cNvSpPr/>
          <p:nvPr/>
        </p:nvSpPr>
        <p:spPr>
          <a:xfrm>
            <a:off x="116115" y="377372"/>
            <a:ext cx="5413828" cy="3051628"/>
          </a:xfrm>
          <a:prstGeom prst="triangle">
            <a:avLst/>
          </a:prstGeom>
          <a:solidFill>
            <a:srgbClr val="7030A0"/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9900" dirty="0">
                <a:latin typeface="NikoshBAN" panose="02000000000000000000" pitchFamily="2" charset="0"/>
                <a:cs typeface="NikoshBAN" panose="02000000000000000000" pitchFamily="2" charset="0"/>
              </a:rPr>
              <a:t>আ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B0224434-537C-47D4-BA07-776D847442A4}"/>
              </a:ext>
            </a:extLst>
          </p:cNvPr>
          <p:cNvSpPr/>
          <p:nvPr/>
        </p:nvSpPr>
        <p:spPr>
          <a:xfrm>
            <a:off x="4752109" y="921328"/>
            <a:ext cx="2812473" cy="1801091"/>
          </a:xfrm>
          <a:prstGeom prst="rightArrow">
            <a:avLst/>
          </a:prstGeom>
          <a:ln w="571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68970D-55D5-4155-88B2-A96F3CDD1B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5144" y="377373"/>
            <a:ext cx="4163620" cy="3051628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FFDCCA1-39C7-4963-A38B-1971C0B692CC}"/>
              </a:ext>
            </a:extLst>
          </p:cNvPr>
          <p:cNvSpPr/>
          <p:nvPr/>
        </p:nvSpPr>
        <p:spPr>
          <a:xfrm>
            <a:off x="8271164" y="4488873"/>
            <a:ext cx="3449781" cy="942109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আতা পাই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612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199D50F-24EF-469C-9E2B-25F76A57892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964" y="124692"/>
            <a:ext cx="5043053" cy="3657599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7BFB23F-BF20-46E3-BAFE-EC4DBBBCD066}"/>
              </a:ext>
            </a:extLst>
          </p:cNvPr>
          <p:cNvSpPr/>
          <p:nvPr/>
        </p:nvSpPr>
        <p:spPr>
          <a:xfrm>
            <a:off x="845127" y="4682836"/>
            <a:ext cx="4045528" cy="15240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ের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 ?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8DB865E6-1A53-4E46-B999-8823598B68EA}"/>
              </a:ext>
            </a:extLst>
          </p:cNvPr>
          <p:cNvSpPr/>
          <p:nvPr/>
        </p:nvSpPr>
        <p:spPr>
          <a:xfrm>
            <a:off x="6954985" y="706582"/>
            <a:ext cx="4696688" cy="4197927"/>
          </a:xfrm>
          <a:prstGeom prst="ellips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9900" dirty="0">
                <a:latin typeface="NikoshBAN" panose="02000000000000000000" pitchFamily="2" charset="0"/>
                <a:cs typeface="NikoshBAN" panose="02000000000000000000" pitchFamily="2" charset="0"/>
              </a:rPr>
              <a:t>অজ 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4885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D356CBF-64D1-401C-A67A-508E05D4AF9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221673"/>
            <a:ext cx="5306289" cy="3657600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50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2DB9DFB-D363-4F59-A370-7EFFB1FB10DF}"/>
              </a:ext>
            </a:extLst>
          </p:cNvPr>
          <p:cNvSpPr/>
          <p:nvPr/>
        </p:nvSpPr>
        <p:spPr>
          <a:xfrm>
            <a:off x="1330036" y="4696691"/>
            <a:ext cx="3962400" cy="1177636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48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F564983-0B84-4236-8057-B787D5797D64}"/>
              </a:ext>
            </a:extLst>
          </p:cNvPr>
          <p:cNvSpPr/>
          <p:nvPr/>
        </p:nvSpPr>
        <p:spPr>
          <a:xfrm>
            <a:off x="7148946" y="1039091"/>
            <a:ext cx="4530436" cy="3657600"/>
          </a:xfrm>
          <a:prstGeom prst="ellipse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অলি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680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4D5F16E-3FFF-4742-BDD3-2C30262F3F6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313748"/>
            <a:ext cx="5611090" cy="3501158"/>
          </a:xfrm>
          <a:prstGeom prst="roundRect">
            <a:avLst>
              <a:gd name="adj" fmla="val 11111"/>
            </a:avLst>
          </a:prstGeom>
          <a:ln w="190500" cap="rnd">
            <a:solidFill>
              <a:srgbClr val="00206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870301C9-0950-4978-999D-A11F5716E9B0}"/>
              </a:ext>
            </a:extLst>
          </p:cNvPr>
          <p:cNvSpPr/>
          <p:nvPr/>
        </p:nvSpPr>
        <p:spPr>
          <a:xfrm>
            <a:off x="1094509" y="4793673"/>
            <a:ext cx="4668981" cy="1537854"/>
          </a:xfrm>
          <a:prstGeom prst="rect">
            <a:avLst/>
          </a:prstGeom>
          <a:solidFill>
            <a:srgbClr val="FFFF00"/>
          </a:solidFill>
          <a:ln w="7620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6A621495-170F-41B9-A6CB-480B1C995B7A}"/>
              </a:ext>
            </a:extLst>
          </p:cNvPr>
          <p:cNvSpPr/>
          <p:nvPr/>
        </p:nvSpPr>
        <p:spPr>
          <a:xfrm>
            <a:off x="7495310" y="581891"/>
            <a:ext cx="4156364" cy="3740727"/>
          </a:xfrm>
          <a:prstGeom prst="ellipse">
            <a:avLst/>
          </a:prstGeom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  <a:t>আম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8243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6D544EB-29F7-4012-B080-CDEA300BD24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382" y="318655"/>
            <a:ext cx="5472545" cy="3283526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C2E0628-B4B4-473A-9284-02A98FCF5D53}"/>
              </a:ext>
            </a:extLst>
          </p:cNvPr>
          <p:cNvSpPr/>
          <p:nvPr/>
        </p:nvSpPr>
        <p:spPr>
          <a:xfrm>
            <a:off x="1357745" y="4530436"/>
            <a:ext cx="4225637" cy="1385455"/>
          </a:xfrm>
          <a:prstGeom prst="round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এ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ট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া 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ে</a:t>
            </a:r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5400" dirty="0">
                <a:latin typeface="NikoshBAN" panose="02000000000000000000" pitchFamily="2" charset="0"/>
                <a:cs typeface="NikoshBAN" panose="02000000000000000000" pitchFamily="2" charset="0"/>
              </a:rPr>
              <a:t> ? </a:t>
            </a:r>
          </a:p>
        </p:txBody>
      </p:sp>
      <p:sp>
        <p:nvSpPr>
          <p:cNvPr id="6" name="Star: 5 Points 5">
            <a:extLst>
              <a:ext uri="{FF2B5EF4-FFF2-40B4-BE49-F238E27FC236}">
                <a16:creationId xmlns:a16="http://schemas.microsoft.com/office/drawing/2014/main" id="{60D2C69D-142B-4A6B-9AE7-EAEA8F335DF1}"/>
              </a:ext>
            </a:extLst>
          </p:cNvPr>
          <p:cNvSpPr/>
          <p:nvPr/>
        </p:nvSpPr>
        <p:spPr>
          <a:xfrm>
            <a:off x="6608620" y="166255"/>
            <a:ext cx="5333998" cy="4655126"/>
          </a:xfrm>
          <a:prstGeom prst="star5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আতা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487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5E04689-6758-4EFD-841B-9126C01A69E7}"/>
              </a:ext>
            </a:extLst>
          </p:cNvPr>
          <p:cNvSpPr/>
          <p:nvPr/>
        </p:nvSpPr>
        <p:spPr>
          <a:xfrm>
            <a:off x="332509" y="484909"/>
            <a:ext cx="4724401" cy="2865914"/>
          </a:xfrm>
          <a:prstGeom prst="roundRect">
            <a:avLst/>
          </a:prstGeom>
          <a:ln w="76200">
            <a:solidFill>
              <a:srgbClr val="FFC00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>
                <a:solidFill>
                  <a:schemeClr val="accent5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23900" dirty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82DE4B1B-AB54-4A6C-9091-946BE5E86804}"/>
              </a:ext>
            </a:extLst>
          </p:cNvPr>
          <p:cNvSpPr/>
          <p:nvPr/>
        </p:nvSpPr>
        <p:spPr>
          <a:xfrm>
            <a:off x="5278583" y="831274"/>
            <a:ext cx="2438399" cy="1634836"/>
          </a:xfrm>
          <a:prstGeom prst="rightArrow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Star: 7 Points 4">
            <a:extLst>
              <a:ext uri="{FF2B5EF4-FFF2-40B4-BE49-F238E27FC236}">
                <a16:creationId xmlns:a16="http://schemas.microsoft.com/office/drawing/2014/main" id="{E551BB5D-2987-4275-9986-F1FFCA29D990}"/>
              </a:ext>
            </a:extLst>
          </p:cNvPr>
          <p:cNvSpPr/>
          <p:nvPr/>
        </p:nvSpPr>
        <p:spPr>
          <a:xfrm>
            <a:off x="7938655" y="131617"/>
            <a:ext cx="3920836" cy="3484420"/>
          </a:xfrm>
          <a:prstGeom prst="star7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2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87905663-A7FA-4B8B-BFAB-CB9F239A77C2}"/>
              </a:ext>
            </a:extLst>
          </p:cNvPr>
          <p:cNvSpPr/>
          <p:nvPr/>
        </p:nvSpPr>
        <p:spPr>
          <a:xfrm>
            <a:off x="138547" y="3754582"/>
            <a:ext cx="4793672" cy="2618509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9900" dirty="0">
                <a:solidFill>
                  <a:srgbClr val="C0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19900" dirty="0">
                <a:latin typeface="NikoshBAN" panose="02000000000000000000" pitchFamily="2" charset="0"/>
                <a:cs typeface="NikoshBAN" panose="02000000000000000000" pitchFamily="2" charset="0"/>
              </a:rPr>
              <a:t>লি 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A2BBAD74-1C1F-46E4-9C79-2C8CB3ECFCB2}"/>
              </a:ext>
            </a:extLst>
          </p:cNvPr>
          <p:cNvSpPr/>
          <p:nvPr/>
        </p:nvSpPr>
        <p:spPr>
          <a:xfrm>
            <a:off x="5278583" y="4391892"/>
            <a:ext cx="2438399" cy="1316182"/>
          </a:xfrm>
          <a:prstGeom prst="rightArrow">
            <a:avLst>
              <a:gd name="adj1" fmla="val 45699"/>
              <a:gd name="adj2" fmla="val 50000"/>
            </a:avLst>
          </a:prstGeom>
          <a:ln w="571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Star: 6 Points 7">
            <a:extLst>
              <a:ext uri="{FF2B5EF4-FFF2-40B4-BE49-F238E27FC236}">
                <a16:creationId xmlns:a16="http://schemas.microsoft.com/office/drawing/2014/main" id="{FBDF9AB5-9470-4B8A-B0B3-013A5377D945}"/>
              </a:ext>
            </a:extLst>
          </p:cNvPr>
          <p:cNvSpPr/>
          <p:nvPr/>
        </p:nvSpPr>
        <p:spPr>
          <a:xfrm>
            <a:off x="8229600" y="3754582"/>
            <a:ext cx="3823853" cy="2971801"/>
          </a:xfrm>
          <a:prstGeom prst="star6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9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199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19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9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Star: 7 Points 10">
            <a:extLst>
              <a:ext uri="{FF2B5EF4-FFF2-40B4-BE49-F238E27FC236}">
                <a16:creationId xmlns:a16="http://schemas.microsoft.com/office/drawing/2014/main" id="{F320A6EF-322E-42CE-9BBD-75CE1284FB22}"/>
              </a:ext>
            </a:extLst>
          </p:cNvPr>
          <p:cNvSpPr/>
          <p:nvPr/>
        </p:nvSpPr>
        <p:spPr>
          <a:xfrm>
            <a:off x="7938655" y="166252"/>
            <a:ext cx="3920836" cy="3484420"/>
          </a:xfrm>
          <a:prstGeom prst="star7">
            <a:avLst/>
          </a:prstGeom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bn-IN" sz="2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2926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1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7870F13B-D754-4538-A9DD-1EB32103E0D4}"/>
              </a:ext>
            </a:extLst>
          </p:cNvPr>
          <p:cNvSpPr/>
          <p:nvPr/>
        </p:nvSpPr>
        <p:spPr>
          <a:xfrm>
            <a:off x="318655" y="304800"/>
            <a:ext cx="5444837" cy="2978727"/>
          </a:xfrm>
          <a:prstGeom prst="round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700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287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287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3B13235C-D597-4ED1-A072-78E34BB0BB1D}"/>
              </a:ext>
            </a:extLst>
          </p:cNvPr>
          <p:cNvSpPr/>
          <p:nvPr/>
        </p:nvSpPr>
        <p:spPr>
          <a:xfrm>
            <a:off x="5929747" y="1039090"/>
            <a:ext cx="1898072" cy="151014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9FBF419-F924-44A9-8F87-2FD8C64E5014}"/>
              </a:ext>
            </a:extLst>
          </p:cNvPr>
          <p:cNvSpPr/>
          <p:nvPr/>
        </p:nvSpPr>
        <p:spPr>
          <a:xfrm>
            <a:off x="8423564" y="304800"/>
            <a:ext cx="3449781" cy="2881745"/>
          </a:xfrm>
          <a:prstGeom prst="rect">
            <a:avLst/>
          </a:prstGeom>
          <a:solidFill>
            <a:schemeClr val="accent6">
              <a:lumMod val="75000"/>
            </a:schemeClr>
          </a:solidFill>
          <a:ln w="762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7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287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223830B6-1143-4F8C-BEDD-CB20639CCAFD}"/>
              </a:ext>
            </a:extLst>
          </p:cNvPr>
          <p:cNvSpPr/>
          <p:nvPr/>
        </p:nvSpPr>
        <p:spPr>
          <a:xfrm>
            <a:off x="318655" y="3574473"/>
            <a:ext cx="5444837" cy="2978727"/>
          </a:xfrm>
          <a:prstGeom prst="roundRect">
            <a:avLst/>
          </a:prstGeom>
          <a:solidFill>
            <a:srgbClr val="FFFF00"/>
          </a:solidFill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>
                <a:solidFill>
                  <a:schemeClr val="bg1">
                    <a:lumMod val="95000"/>
                    <a:lumOff val="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23900" dirty="0">
                <a:latin typeface="NikoshBAN" panose="02000000000000000000" pitchFamily="2" charset="0"/>
                <a:cs typeface="NikoshBAN" panose="02000000000000000000" pitchFamily="2" charset="0"/>
              </a:rPr>
              <a:t>তা </a:t>
            </a:r>
            <a:endParaRPr lang="en-US" sz="239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Arrow: Right 5">
            <a:extLst>
              <a:ext uri="{FF2B5EF4-FFF2-40B4-BE49-F238E27FC236}">
                <a16:creationId xmlns:a16="http://schemas.microsoft.com/office/drawing/2014/main" id="{7EF86B2C-8154-45D7-865A-6A156518D15A}"/>
              </a:ext>
            </a:extLst>
          </p:cNvPr>
          <p:cNvSpPr/>
          <p:nvPr/>
        </p:nvSpPr>
        <p:spPr>
          <a:xfrm>
            <a:off x="6096000" y="4308765"/>
            <a:ext cx="1898072" cy="15101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0BD789D-FD0C-44BF-86BE-509E12079CDA}"/>
              </a:ext>
            </a:extLst>
          </p:cNvPr>
          <p:cNvSpPr/>
          <p:nvPr/>
        </p:nvSpPr>
        <p:spPr>
          <a:xfrm>
            <a:off x="8423565" y="3788229"/>
            <a:ext cx="3449780" cy="2764971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7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</a:t>
            </a:r>
            <a:r>
              <a:rPr lang="bn-IN" sz="287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7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6785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891C901-76BB-4921-A32F-C3BF54331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26856"/>
            <a:ext cx="5569527" cy="3045836"/>
          </a:xfrm>
          <a:prstGeom prst="roundRect">
            <a:avLst>
              <a:gd name="adj" fmla="val 16667"/>
            </a:avLst>
          </a:prstGeom>
          <a:ln w="76200">
            <a:solidFill>
              <a:schemeClr val="accent6">
                <a:lumMod val="75000"/>
              </a:schemeClr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F12E0DC1-5086-4B54-BBFA-72997C5560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327" y="263236"/>
            <a:ext cx="5043055" cy="3477491"/>
          </a:xfrm>
          <a:prstGeom prst="roundRect">
            <a:avLst>
              <a:gd name="adj" fmla="val 16667"/>
            </a:avLst>
          </a:prstGeom>
          <a:ln w="76200">
            <a:solidFill>
              <a:srgbClr val="C00000"/>
            </a:solidFill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1BC9E915-7254-4C91-AEB8-9D178FD1A333}"/>
              </a:ext>
            </a:extLst>
          </p:cNvPr>
          <p:cNvSpPr/>
          <p:nvPr/>
        </p:nvSpPr>
        <p:spPr>
          <a:xfrm>
            <a:off x="817418" y="5389418"/>
            <a:ext cx="2951019" cy="1219200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>
                <a:latin typeface="NikoshBAN" panose="02000000000000000000" pitchFamily="2" charset="0"/>
                <a:cs typeface="NikoshBAN" panose="02000000000000000000" pitchFamily="2" charset="0"/>
              </a:rPr>
              <a:t>অলি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F77F0B5-299A-447F-B258-BCD8796E7599}"/>
              </a:ext>
            </a:extLst>
          </p:cNvPr>
          <p:cNvSpPr/>
          <p:nvPr/>
        </p:nvSpPr>
        <p:spPr>
          <a:xfrm>
            <a:off x="7633855" y="5389416"/>
            <a:ext cx="2951019" cy="1219201"/>
          </a:xfrm>
          <a:prstGeom prst="rect">
            <a:avLst/>
          </a:prstGeom>
          <a:ln w="76200">
            <a:solidFill>
              <a:srgbClr val="7030A0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>
                <a:latin typeface="NikoshBAN" panose="02000000000000000000" pitchFamily="2" charset="0"/>
                <a:cs typeface="NikoshBAN" panose="02000000000000000000" pitchFamily="2" charset="0"/>
              </a:rPr>
              <a:t>অজ </a:t>
            </a:r>
            <a:endParaRPr lang="en-US" sz="9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878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48148E-6 L 0.60065 -0.37477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0026" y="-1875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58333E-6 1.48148E-6 L -0.51185 -0.4442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599" y="-22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7443FDF-DE32-4DD7-B3F5-222B53B18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399" y="429489"/>
            <a:ext cx="5721927" cy="2743201"/>
          </a:xfrm>
          <a:prstGeom prst="roundRect">
            <a:avLst>
              <a:gd name="adj" fmla="val 16667"/>
            </a:avLst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20DDB9D-C25A-4356-8E61-FA64751CE0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7676" y="429489"/>
            <a:ext cx="5597236" cy="2743201"/>
          </a:xfrm>
          <a:prstGeom prst="roundRect">
            <a:avLst>
              <a:gd name="adj" fmla="val 16667"/>
            </a:avLst>
          </a:prstGeom>
          <a:ln w="76200">
            <a:solidFill>
              <a:schemeClr val="accent2">
                <a:lumMod val="75000"/>
              </a:schemeClr>
            </a:solidFill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6AB1F042-BC9D-4370-A59E-FFC89297992E}"/>
              </a:ext>
            </a:extLst>
          </p:cNvPr>
          <p:cNvSpPr/>
          <p:nvPr/>
        </p:nvSpPr>
        <p:spPr>
          <a:xfrm>
            <a:off x="1094508" y="5250874"/>
            <a:ext cx="3338945" cy="1413164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dirty="0" err="1">
                <a:latin typeface="NikoshBAN" panose="02000000000000000000" pitchFamily="2" charset="0"/>
                <a:cs typeface="NikoshBAN" panose="02000000000000000000" pitchFamily="2" charset="0"/>
              </a:rPr>
              <a:t>আতা</a:t>
            </a:r>
            <a:r>
              <a:rPr lang="en-US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3968CF-3969-46B1-B1F6-F87951602A9C}"/>
              </a:ext>
            </a:extLst>
          </p:cNvPr>
          <p:cNvSpPr/>
          <p:nvPr/>
        </p:nvSpPr>
        <p:spPr>
          <a:xfrm>
            <a:off x="7620001" y="5250874"/>
            <a:ext cx="3338945" cy="1413164"/>
          </a:xfrm>
          <a:prstGeom prst="rect">
            <a:avLst/>
          </a:prstGeom>
          <a:ln w="762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>
                <a:latin typeface="NikoshBAN" panose="02000000000000000000" pitchFamily="2" charset="0"/>
                <a:cs typeface="NikoshBAN" panose="02000000000000000000" pitchFamily="2" charset="0"/>
              </a:rPr>
              <a:t>আম </a:t>
            </a:r>
            <a:endParaRPr lang="en-US" sz="115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0046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0833E-6 1.11022E-16 L 0.51537 -0.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768" y="-200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04167E-6 1.11022E-16 L -0.50964 -0.45856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482" y="-229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4474CD4A-FEEC-4EC3-87F3-4C23690A098F}"/>
              </a:ext>
            </a:extLst>
          </p:cNvPr>
          <p:cNvSpPr/>
          <p:nvPr/>
        </p:nvSpPr>
        <p:spPr>
          <a:xfrm>
            <a:off x="609600" y="200894"/>
            <a:ext cx="4655127" cy="2840180"/>
          </a:xfrm>
          <a:prstGeom prst="ellipse">
            <a:avLst/>
          </a:prstGeom>
          <a:solidFill>
            <a:schemeClr val="accent2">
              <a:lumMod val="75000"/>
            </a:schemeClr>
          </a:solidFill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4400" dirty="0">
                <a:solidFill>
                  <a:srgbClr val="92D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</a:t>
            </a:r>
            <a:r>
              <a:rPr lang="en-US" sz="344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1B680D36-1AFB-414F-9EF1-F91822F4A0D1}"/>
              </a:ext>
            </a:extLst>
          </p:cNvPr>
          <p:cNvSpPr/>
          <p:nvPr/>
        </p:nvSpPr>
        <p:spPr>
          <a:xfrm>
            <a:off x="5264727" y="942109"/>
            <a:ext cx="3366654" cy="138545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6F09BB95-2763-41DB-BF1D-085D1146B8D3}"/>
              </a:ext>
            </a:extLst>
          </p:cNvPr>
          <p:cNvGrpSpPr/>
          <p:nvPr/>
        </p:nvGrpSpPr>
        <p:grpSpPr>
          <a:xfrm>
            <a:off x="401782" y="3560618"/>
            <a:ext cx="11180619" cy="2729346"/>
            <a:chOff x="401782" y="3560618"/>
            <a:chExt cx="11180619" cy="2729346"/>
          </a:xfrm>
        </p:grpSpPr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1FEB4305-DF9D-4934-91DE-A9A734A26879}"/>
                </a:ext>
              </a:extLst>
            </p:cNvPr>
            <p:cNvSpPr/>
            <p:nvPr/>
          </p:nvSpPr>
          <p:spPr>
            <a:xfrm>
              <a:off x="401782" y="3560618"/>
              <a:ext cx="5167745" cy="2729346"/>
            </a:xfrm>
            <a:prstGeom prst="ellipse">
              <a:avLst/>
            </a:prstGeom>
            <a:solidFill>
              <a:srgbClr val="00B050"/>
            </a:solidFill>
            <a:ln w="76200"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28700" dirty="0">
                  <a:solidFill>
                    <a:srgbClr val="7030A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আ</a:t>
              </a:r>
              <a:r>
                <a:rPr lang="bn-IN" sz="28700" dirty="0">
                  <a:latin typeface="NikoshBAN" panose="02000000000000000000" pitchFamily="2" charset="0"/>
                  <a:cs typeface="NikoshBAN" panose="02000000000000000000" pitchFamily="2" charset="0"/>
                </a:rPr>
                <a:t> </a:t>
              </a:r>
              <a:endParaRPr lang="en-US" sz="287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Arrow: Right 5">
              <a:extLst>
                <a:ext uri="{FF2B5EF4-FFF2-40B4-BE49-F238E27FC236}">
                  <a16:creationId xmlns:a16="http://schemas.microsoft.com/office/drawing/2014/main" id="{A3D65802-62E8-43CA-A13F-82F0FDB48CDB}"/>
                </a:ext>
              </a:extLst>
            </p:cNvPr>
            <p:cNvSpPr/>
            <p:nvPr/>
          </p:nvSpPr>
          <p:spPr>
            <a:xfrm>
              <a:off x="5569527" y="4218708"/>
              <a:ext cx="3117274" cy="1385456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D2BED6A4-1C97-4F2D-930D-F6C4802A34DE}"/>
                </a:ext>
              </a:extLst>
            </p:cNvPr>
            <p:cNvSpPr/>
            <p:nvPr/>
          </p:nvSpPr>
          <p:spPr>
            <a:xfrm>
              <a:off x="8686801" y="3609110"/>
              <a:ext cx="2895600" cy="2175165"/>
            </a:xfrm>
            <a:prstGeom prst="rect">
              <a:avLst/>
            </a:prstGeom>
            <a:ln w="57150">
              <a:solidFill>
                <a:srgbClr val="FF0000"/>
              </a:solidFill>
            </a:ln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8800" dirty="0">
                  <a:latin typeface="NikoshBAN" panose="02000000000000000000" pitchFamily="2" charset="0"/>
                  <a:cs typeface="NikoshBAN" panose="02000000000000000000" pitchFamily="2" charset="0"/>
                </a:rPr>
                <a:t>আকাশ </a:t>
              </a:r>
              <a:endParaRPr lang="en-US" sz="8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sp>
        <p:nvSpPr>
          <p:cNvPr id="8" name="Rectangle 7">
            <a:extLst>
              <a:ext uri="{FF2B5EF4-FFF2-40B4-BE49-F238E27FC236}">
                <a16:creationId xmlns:a16="http://schemas.microsoft.com/office/drawing/2014/main" id="{62722BC2-EEBD-4F00-8338-96753FF875EF}"/>
              </a:ext>
            </a:extLst>
          </p:cNvPr>
          <p:cNvSpPr/>
          <p:nvPr/>
        </p:nvSpPr>
        <p:spPr>
          <a:xfrm>
            <a:off x="8686801" y="685801"/>
            <a:ext cx="2895600" cy="1898072"/>
          </a:xfrm>
          <a:prstGeom prst="rect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solidFill>
                  <a:srgbClr val="FFC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অজগর</a:t>
            </a:r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23020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B55C566-19C7-4F0A-B740-52F201D9C458}"/>
              </a:ext>
            </a:extLst>
          </p:cNvPr>
          <p:cNvSpPr txBox="1"/>
          <p:nvPr/>
        </p:nvSpPr>
        <p:spPr>
          <a:xfrm>
            <a:off x="1116334" y="2933766"/>
            <a:ext cx="9301830" cy="3785652"/>
          </a:xfrm>
          <a:prstGeom prst="rect">
            <a:avLst/>
          </a:prstGeom>
          <a:ln w="76200">
            <a:solidFill>
              <a:schemeClr val="accent2">
                <a:lumMod val="50000"/>
              </a:schemeClr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নামঃমোহাম্মদ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জ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ো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ল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</a:p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পদবীঃসহকারি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ষ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ক</a:t>
            </a:r>
          </a:p>
          <a:p>
            <a:pPr algn="ctr"/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বিদ্যালয়ের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>
                <a:latin typeface="NikoshBAN" panose="02000000000000000000" pitchFamily="2" charset="0"/>
                <a:cs typeface="NikoshBAN" panose="02000000000000000000" pitchFamily="2" charset="0"/>
              </a:rPr>
              <a:t>নামঃবড়াব্দা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শ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হ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স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্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া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as-IN" sz="6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7633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xplosion: 14 Points 1">
            <a:extLst>
              <a:ext uri="{FF2B5EF4-FFF2-40B4-BE49-F238E27FC236}">
                <a16:creationId xmlns:a16="http://schemas.microsoft.com/office/drawing/2014/main" id="{5E150D4D-C515-4F0D-82D1-A38E6CF614E7}"/>
              </a:ext>
            </a:extLst>
          </p:cNvPr>
          <p:cNvSpPr/>
          <p:nvPr/>
        </p:nvSpPr>
        <p:spPr>
          <a:xfrm>
            <a:off x="1260764" y="152400"/>
            <a:ext cx="10363200" cy="6317672"/>
          </a:xfrm>
          <a:prstGeom prst="irregularSeal2">
            <a:avLst/>
          </a:prstGeom>
          <a:solidFill>
            <a:schemeClr val="tx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3800" dirty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bn-IN" sz="138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13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414279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215DB16-2829-489A-84C0-035F5F6BB8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123" y="1499918"/>
            <a:ext cx="10945753" cy="385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29769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365D9C8-5A77-4530-9C86-0025DF336AA1}"/>
              </a:ext>
            </a:extLst>
          </p:cNvPr>
          <p:cNvSpPr txBox="1"/>
          <p:nvPr/>
        </p:nvSpPr>
        <p:spPr>
          <a:xfrm>
            <a:off x="3132944" y="629587"/>
            <a:ext cx="4452079" cy="1323439"/>
          </a:xfrm>
          <a:prstGeom prst="rect">
            <a:avLst/>
          </a:prstGeom>
          <a:ln w="76200">
            <a:solidFill>
              <a:schemeClr val="accent5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ঠ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প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চ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ত</a:t>
            </a:r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ি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8062B33-329B-48F2-A0DF-55FF48EF2189}"/>
              </a:ext>
            </a:extLst>
          </p:cNvPr>
          <p:cNvSpPr txBox="1"/>
          <p:nvPr/>
        </p:nvSpPr>
        <p:spPr>
          <a:xfrm>
            <a:off x="1708877" y="2679497"/>
            <a:ext cx="7405141" cy="3785652"/>
          </a:xfrm>
          <a:prstGeom prst="rect">
            <a:avLst/>
          </a:prstGeom>
          <a:solidFill>
            <a:schemeClr val="accent4"/>
          </a:solidFill>
          <a:ln w="762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বিষয়ঃবাংলা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শ্রেনিঃপ্রথম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পাঠঃবর্ণ শিখি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পাঠ্যাংশঃঅ,আ</a:t>
            </a:r>
          </a:p>
          <a:p>
            <a:pPr algn="ctr"/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সময়ঃ৪০মিনিট</a:t>
            </a:r>
          </a:p>
          <a:p>
            <a:pPr algn="ctr"/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রিখঃ ০৯/০৩/২০২০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638776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ouble Wave 3">
            <a:extLst>
              <a:ext uri="{FF2B5EF4-FFF2-40B4-BE49-F238E27FC236}">
                <a16:creationId xmlns:a16="http://schemas.microsoft.com/office/drawing/2014/main" id="{7389159C-BAE4-4195-91AF-85F077BDC13F}"/>
              </a:ext>
            </a:extLst>
          </p:cNvPr>
          <p:cNvSpPr/>
          <p:nvPr/>
        </p:nvSpPr>
        <p:spPr>
          <a:xfrm>
            <a:off x="3117954" y="794479"/>
            <a:ext cx="5231567" cy="1304144"/>
          </a:xfrm>
          <a:prstGeom prst="doubleWave">
            <a:avLst/>
          </a:prstGeom>
          <a:solidFill>
            <a:srgbClr val="00B050"/>
          </a:solidFill>
          <a:ln w="76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শিখন ফল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Arrow: Right 6">
            <a:extLst>
              <a:ext uri="{FF2B5EF4-FFF2-40B4-BE49-F238E27FC236}">
                <a16:creationId xmlns:a16="http://schemas.microsoft.com/office/drawing/2014/main" id="{D2BAAA69-C112-4772-A793-05934E680374}"/>
              </a:ext>
            </a:extLst>
          </p:cNvPr>
          <p:cNvSpPr/>
          <p:nvPr/>
        </p:nvSpPr>
        <p:spPr>
          <a:xfrm>
            <a:off x="1004338" y="2998033"/>
            <a:ext cx="1199213" cy="659567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>
                <a:latin typeface="NikoshBAN" panose="02000000000000000000" pitchFamily="2" charset="0"/>
                <a:cs typeface="NikoshBAN" panose="02000000000000000000" pitchFamily="2" charset="0"/>
              </a:rPr>
              <a:t>এক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C9AC1BA-3202-424D-AE91-FEAF719E6185}"/>
              </a:ext>
            </a:extLst>
          </p:cNvPr>
          <p:cNvSpPr txBox="1"/>
          <p:nvPr/>
        </p:nvSpPr>
        <p:spPr>
          <a:xfrm>
            <a:off x="2703229" y="2443396"/>
            <a:ext cx="6560694" cy="1384995"/>
          </a:xfrm>
          <a:prstGeom prst="rect">
            <a:avLst/>
          </a:prstGeom>
          <a:ln/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অ এবং আ বর্ন দিয়ে তৈরি </a:t>
            </a:r>
            <a:r>
              <a:rPr lang="bn-IN" sz="3600" dirty="0">
                <a:latin typeface="NikoshBAN" panose="02000000000000000000" pitchFamily="2" charset="0"/>
                <a:cs typeface="NikoshBAN" panose="02000000000000000000" pitchFamily="2" charset="0"/>
              </a:rPr>
              <a:t>শব্দ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থেকে অ এবং আ বর্ন চিনতে পারবে</a:t>
            </a:r>
            <a:r>
              <a:rPr lang="bn-IN" sz="48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Arrow: Right 16">
            <a:extLst>
              <a:ext uri="{FF2B5EF4-FFF2-40B4-BE49-F238E27FC236}">
                <a16:creationId xmlns:a16="http://schemas.microsoft.com/office/drawing/2014/main" id="{488F665A-0086-45B9-90B9-9DC2E2970D60}"/>
              </a:ext>
            </a:extLst>
          </p:cNvPr>
          <p:cNvSpPr/>
          <p:nvPr/>
        </p:nvSpPr>
        <p:spPr>
          <a:xfrm>
            <a:off x="854439" y="4377128"/>
            <a:ext cx="1274161" cy="734518"/>
          </a:xfrm>
          <a:prstGeom prst="rightArrow">
            <a:avLst/>
          </a:prstGeom>
          <a:solidFill>
            <a:schemeClr val="accent2">
              <a:lumMod val="75000"/>
            </a:schemeClr>
          </a:solidFill>
          <a:ln w="57150">
            <a:solidFill>
              <a:schemeClr val="accent6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দুই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18A88CC4-7E2C-4675-B951-A20D0FAC51D2}"/>
              </a:ext>
            </a:extLst>
          </p:cNvPr>
          <p:cNvSpPr txBox="1"/>
          <p:nvPr/>
        </p:nvSpPr>
        <p:spPr>
          <a:xfrm>
            <a:off x="2608288" y="4631961"/>
            <a:ext cx="6485743" cy="1446550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অ এবং আ বর্ন দিয়ে গঠিত শব্দ গুলো শুনে শুনে বলতে পারবে।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9349768"/>
      </p:ext>
    </p:extLst>
  </p:cSld>
  <p:clrMapOvr>
    <a:masterClrMapping/>
  </p:clrMapOvr>
  <p:transition spd="slow">
    <p:randomBar dir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5831DAF0-A5D5-440F-8988-EA4B1CC3CB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5636302" cy="3822491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E68F8C1-D544-4F2B-8BDD-E4C9880E39DE}"/>
              </a:ext>
            </a:extLst>
          </p:cNvPr>
          <p:cNvSpPr txBox="1"/>
          <p:nvPr/>
        </p:nvSpPr>
        <p:spPr>
          <a:xfrm>
            <a:off x="1251680" y="4736892"/>
            <a:ext cx="3132944" cy="1015663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 অ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জ আসে </a:t>
            </a:r>
            <a:r>
              <a:rPr lang="en-US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88C394F-D260-42E3-A3DB-51BD2BB353A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96000" y="106803"/>
            <a:ext cx="5921115" cy="3715688"/>
          </a:xfrm>
          <a:prstGeom prst="roundRect">
            <a:avLst>
              <a:gd name="adj" fmla="val 11111"/>
            </a:avLst>
          </a:prstGeom>
          <a:ln w="190500" cap="rnd">
            <a:solidFill>
              <a:schemeClr val="accent2">
                <a:lumMod val="75000"/>
              </a:schemeClr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F7C70377-AD93-4AF1-A15B-44E25171FCBA}"/>
              </a:ext>
            </a:extLst>
          </p:cNvPr>
          <p:cNvSpPr txBox="1"/>
          <p:nvPr/>
        </p:nvSpPr>
        <p:spPr>
          <a:xfrm>
            <a:off x="7310203" y="4736892"/>
            <a:ext cx="3492708" cy="923330"/>
          </a:xfrm>
          <a:prstGeom prst="rect">
            <a:avLst/>
          </a:prstGeom>
          <a:ln w="76200">
            <a:solidFill>
              <a:srgbClr val="00B0F0"/>
            </a:solidFill>
          </a:ln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অলি ওড়ে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355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9D56567-7A5F-459F-BA8F-047D9D2885A7}"/>
              </a:ext>
            </a:extLst>
          </p:cNvPr>
          <p:cNvSpPr txBox="1"/>
          <p:nvPr/>
        </p:nvSpPr>
        <p:spPr>
          <a:xfrm>
            <a:off x="1154016" y="0"/>
            <a:ext cx="3132944" cy="3770263"/>
          </a:xfrm>
          <a:prstGeom prst="rect">
            <a:avLst/>
          </a:prstGeom>
          <a:ln w="76200"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</a:rPr>
              <a:t>অ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77BF3F61-8B07-4E35-A606-E832DF0A68F7}"/>
              </a:ext>
            </a:extLst>
          </p:cNvPr>
          <p:cNvSpPr/>
          <p:nvPr/>
        </p:nvSpPr>
        <p:spPr>
          <a:xfrm>
            <a:off x="4904509" y="1357745"/>
            <a:ext cx="2438400" cy="1039091"/>
          </a:xfrm>
          <a:prstGeom prst="rightArrow">
            <a:avLst/>
          </a:prstGeom>
          <a:solidFill>
            <a:srgbClr val="FF0000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F46D65F-227E-469D-B548-9D392228B5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2909" y="173182"/>
            <a:ext cx="4461163" cy="3255818"/>
          </a:xfrm>
          <a:prstGeom prst="rect">
            <a:avLst/>
          </a:prstGeom>
          <a:ln w="76200">
            <a:solidFill>
              <a:srgbClr val="C00000"/>
            </a:solidFill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9A06F12-04D5-4BFC-BAFF-1B90AD984174}"/>
              </a:ext>
            </a:extLst>
          </p:cNvPr>
          <p:cNvSpPr txBox="1"/>
          <p:nvPr/>
        </p:nvSpPr>
        <p:spPr>
          <a:xfrm>
            <a:off x="8285018" y="3770263"/>
            <a:ext cx="2424546" cy="923330"/>
          </a:xfrm>
          <a:prstGeom prst="rect">
            <a:avLst/>
          </a:prstGeom>
          <a:solidFill>
            <a:schemeClr val="accent5"/>
          </a:solidFill>
          <a:ln w="571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>
                <a:latin typeface="NikoshBAN" panose="02000000000000000000" pitchFamily="2" charset="0"/>
                <a:cs typeface="NikoshBAN" panose="02000000000000000000" pitchFamily="2" charset="0"/>
              </a:rPr>
              <a:t>অজ আসে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4934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B716BDD-A91F-484E-A32E-79F39145FCE8}"/>
              </a:ext>
            </a:extLst>
          </p:cNvPr>
          <p:cNvSpPr/>
          <p:nvPr/>
        </p:nvSpPr>
        <p:spPr>
          <a:xfrm>
            <a:off x="637308" y="574964"/>
            <a:ext cx="3588327" cy="2992582"/>
          </a:xfrm>
          <a:prstGeom prst="rect">
            <a:avLst/>
          </a:prstGeom>
          <a:solidFill>
            <a:schemeClr val="accent2">
              <a:lumMod val="50000"/>
            </a:schemeClr>
          </a:solidFill>
          <a:ln w="762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1300" dirty="0">
                <a:latin typeface="NikoshBAN" panose="02000000000000000000" pitchFamily="2" charset="0"/>
                <a:cs typeface="NikoshBAN" panose="02000000000000000000" pitchFamily="2" charset="0"/>
              </a:rPr>
              <a:t>অ </a:t>
            </a:r>
          </a:p>
        </p:txBody>
      </p:sp>
      <p:sp>
        <p:nvSpPr>
          <p:cNvPr id="3" name="Arrow: Right 2">
            <a:extLst>
              <a:ext uri="{FF2B5EF4-FFF2-40B4-BE49-F238E27FC236}">
                <a16:creationId xmlns:a16="http://schemas.microsoft.com/office/drawing/2014/main" id="{5D7B74CB-00B2-4E63-A2BA-B7FC87304901}"/>
              </a:ext>
            </a:extLst>
          </p:cNvPr>
          <p:cNvSpPr/>
          <p:nvPr/>
        </p:nvSpPr>
        <p:spPr>
          <a:xfrm>
            <a:off x="4842164" y="928255"/>
            <a:ext cx="2507672" cy="1870363"/>
          </a:xfrm>
          <a:prstGeom prst="rightArrow">
            <a:avLst/>
          </a:prstGeom>
          <a:ln w="571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4F5C39B-7C4B-472C-A211-367E1AE650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4583" y="457200"/>
            <a:ext cx="4281054" cy="2992582"/>
          </a:xfrm>
          <a:prstGeom prst="rect">
            <a:avLst/>
          </a:prstGeom>
          <a:ln w="76200">
            <a:solidFill>
              <a:srgbClr val="7030A0"/>
            </a:solidFill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4B0B1C34-51D6-40A6-8C33-8650C010AE7A}"/>
              </a:ext>
            </a:extLst>
          </p:cNvPr>
          <p:cNvSpPr/>
          <p:nvPr/>
        </p:nvSpPr>
        <p:spPr>
          <a:xfrm>
            <a:off x="7938655" y="4225636"/>
            <a:ext cx="3810000" cy="1136073"/>
          </a:xfrm>
          <a:prstGeom prst="rect">
            <a:avLst/>
          </a:prstGeom>
          <a:ln w="76200">
            <a:solidFill>
              <a:srgbClr val="00B05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8800" dirty="0">
                <a:latin typeface="NikoshBAN" panose="02000000000000000000" pitchFamily="2" charset="0"/>
                <a:cs typeface="NikoshBAN" panose="02000000000000000000" pitchFamily="2" charset="0"/>
              </a:rPr>
              <a:t>অলি ওড়ে </a:t>
            </a:r>
            <a:endParaRPr lang="en-US" sz="8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841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B591D64-A509-4F78-98C6-7ED5E8F009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109" y="129599"/>
            <a:ext cx="4973781" cy="3722832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F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3599027-BC10-4D3D-B40E-646189ED7965}"/>
              </a:ext>
            </a:extLst>
          </p:cNvPr>
          <p:cNvSpPr txBox="1"/>
          <p:nvPr/>
        </p:nvSpPr>
        <p:spPr>
          <a:xfrm>
            <a:off x="568036" y="4447308"/>
            <a:ext cx="3325091" cy="1323439"/>
          </a:xfrm>
          <a:prstGeom prst="rect">
            <a:avLst/>
          </a:prstGeom>
          <a:noFill/>
          <a:ln w="762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5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আম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8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পাই</a:t>
            </a:r>
            <a:r>
              <a:rPr lang="en-US" sz="8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A67EE8-CBC4-467C-8EAB-56C09FDA2B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219" y="129599"/>
            <a:ext cx="5327071" cy="3722832"/>
          </a:xfrm>
          <a:prstGeom prst="roundRect">
            <a:avLst>
              <a:gd name="adj" fmla="val 11111"/>
            </a:avLst>
          </a:prstGeom>
          <a:ln w="190500" cap="rnd">
            <a:solidFill>
              <a:srgbClr val="00B0F0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7B44C0DC-73E6-406B-BEF5-F439C7DB57CE}"/>
              </a:ext>
            </a:extLst>
          </p:cNvPr>
          <p:cNvSpPr txBox="1"/>
          <p:nvPr/>
        </p:nvSpPr>
        <p:spPr>
          <a:xfrm>
            <a:off x="7495310" y="4262642"/>
            <a:ext cx="3325090" cy="1323439"/>
          </a:xfrm>
          <a:prstGeom prst="rect">
            <a:avLst/>
          </a:prstGeom>
          <a:noFill/>
          <a:ln w="76200" cap="flat" cmpd="sng" algn="ctr">
            <a:solidFill>
              <a:schemeClr val="accent4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6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8000" dirty="0">
                <a:latin typeface="NikoshBAN" panose="02000000000000000000" pitchFamily="2" charset="0"/>
                <a:cs typeface="NikoshBAN" panose="02000000000000000000" pitchFamily="2" charset="0"/>
              </a:rPr>
              <a:t>আতা খাই 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6125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D0015BBD-0CF2-4FD3-9D2D-6FCAF088CE7D}"/>
              </a:ext>
            </a:extLst>
          </p:cNvPr>
          <p:cNvSpPr/>
          <p:nvPr/>
        </p:nvSpPr>
        <p:spPr>
          <a:xfrm>
            <a:off x="942109" y="775855"/>
            <a:ext cx="3810000" cy="2992581"/>
          </a:xfrm>
          <a:prstGeom prst="rect">
            <a:avLst/>
          </a:prstGeom>
          <a:solidFill>
            <a:schemeClr val="accent6">
              <a:lumMod val="50000"/>
            </a:schemeClr>
          </a:solidFill>
          <a:ln w="762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39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3900" dirty="0">
                <a:latin typeface="NikoshBAN" panose="02000000000000000000" pitchFamily="2" charset="0"/>
                <a:cs typeface="NikoshBAN" panose="02000000000000000000" pitchFamily="2" charset="0"/>
              </a:rPr>
              <a:t>আ </a:t>
            </a:r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16191780-57D8-40EB-8D86-46D70D15645B}"/>
              </a:ext>
            </a:extLst>
          </p:cNvPr>
          <p:cNvSpPr/>
          <p:nvPr/>
        </p:nvSpPr>
        <p:spPr>
          <a:xfrm>
            <a:off x="5126184" y="1510145"/>
            <a:ext cx="2479964" cy="2043546"/>
          </a:xfrm>
          <a:prstGeom prst="rightArrow">
            <a:avLst/>
          </a:prstGeom>
          <a:ln w="762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BBE67B-A441-463E-9FA6-F951DBB399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6255" y="383020"/>
            <a:ext cx="4405745" cy="3778250"/>
          </a:xfrm>
          <a:prstGeom prst="rect">
            <a:avLst/>
          </a:prstGeom>
          <a:ln w="76200">
            <a:solidFill>
              <a:schemeClr val="accent2">
                <a:lumMod val="75000"/>
              </a:schemeClr>
            </a:solidFill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8567009B-CEAD-4C64-A884-8FF243BDC29F}"/>
              </a:ext>
            </a:extLst>
          </p:cNvPr>
          <p:cNvSpPr/>
          <p:nvPr/>
        </p:nvSpPr>
        <p:spPr>
          <a:xfrm>
            <a:off x="8825344" y="4627418"/>
            <a:ext cx="2646219" cy="1343891"/>
          </a:xfrm>
          <a:prstGeom prst="rect">
            <a:avLst/>
          </a:prstGeom>
          <a:solidFill>
            <a:srgbClr val="00B050"/>
          </a:solidFill>
          <a:ln w="762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>
                <a:latin typeface="NikoshBAN" panose="02000000000000000000" pitchFamily="2" charset="0"/>
                <a:cs typeface="NikoshBAN" panose="02000000000000000000" pitchFamily="2" charset="0"/>
              </a:rPr>
              <a:t>আম পাই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5201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437</TotalTime>
  <Words>184</Words>
  <Application>Microsoft Office PowerPoint</Application>
  <PresentationFormat>Widescreen</PresentationFormat>
  <Paragraphs>55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lenovo</cp:lastModifiedBy>
  <cp:revision>79</cp:revision>
  <dcterms:created xsi:type="dcterms:W3CDTF">2020-03-09T06:45:35Z</dcterms:created>
  <dcterms:modified xsi:type="dcterms:W3CDTF">2020-03-14T16:15:17Z</dcterms:modified>
</cp:coreProperties>
</file>