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3.JPG" ContentType="image/jpeg"/>
  <Override PartName="/ppt/media/image18.jpg" ContentType="image/jpeg"/>
  <Override PartName="/ppt/notesSlides/notesSlide3.xml" ContentType="application/vnd.openxmlformats-officedocument.presentationml.notesSlide+xml"/>
  <Override PartName="/ppt/media/image20.jpg" ContentType="image/jpeg"/>
  <Override PartName="/ppt/notesSlides/notesSlide4.xml" ContentType="application/vnd.openxmlformats-officedocument.presentationml.notesSlide+xml"/>
  <Override PartName="/ppt/media/image21.JPG" ContentType="image/jpeg"/>
  <Override PartName="/ppt/media/image22.JPG" ContentType="image/jpeg"/>
  <Override PartName="/ppt/media/image2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4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media/image25.jpg" ContentType="image/jpeg"/>
  <Override PartName="/ppt/media/image26.jpg" ContentType="image/jpeg"/>
  <Override PartName="/ppt/media/image28.JPG" ContentType="image/jpeg"/>
  <Override PartName="/ppt/media/image29.jpg" ContentType="image/jpeg"/>
  <Override PartName="/ppt/notesSlides/notesSlide6.xml" ContentType="application/vnd.openxmlformats-officedocument.presentationml.notesSlide+xml"/>
  <Override PartName="/ppt/media/image30.jpg" ContentType="image/jpeg"/>
  <Override PartName="/ppt/media/image31.jpg" ContentType="image/jpeg"/>
  <Override PartName="/ppt/media/image32.jpg" ContentType="image/jpeg"/>
  <Override PartName="/ppt/media/image33.jpg" ContentType="image/jpeg"/>
  <Override PartName="/ppt/notesSlides/notesSlide7.xml" ContentType="application/vnd.openxmlformats-officedocument.presentationml.notesSlide+xml"/>
  <Override PartName="/ppt/media/image38.jpg" ContentType="image/jpeg"/>
  <Override PartName="/ppt/media/image3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9" r:id="rId16"/>
    <p:sldId id="280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6B5"/>
    <a:srgbClr val="512373"/>
    <a:srgbClr val="42AE6B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430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79BE9-E93F-48B7-9E71-6793B37A13FB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ACFADE2-3922-4A52-9F96-698206164034}">
      <dgm:prSet phldrT="[Text]" custT="1"/>
      <dgm:spPr>
        <a:noFill/>
        <a:ln w="25400">
          <a:gradFill>
            <a:gsLst>
              <a:gs pos="0">
                <a:srgbClr val="FF0000"/>
              </a:gs>
              <a:gs pos="37000">
                <a:srgbClr val="7030A0"/>
              </a:gs>
              <a:gs pos="71000">
                <a:srgbClr val="00B050"/>
              </a:gs>
              <a:gs pos="100000">
                <a:schemeClr val="accent2">
                  <a:alpha val="88000"/>
                </a:schemeClr>
              </a:gs>
            </a:gsLst>
            <a:lin ang="5400000" scaled="1"/>
          </a:gradFill>
        </a:ln>
        <a:effectLst>
          <a:glow>
            <a:schemeClr val="accent1">
              <a:alpha val="40000"/>
            </a:schemeClr>
          </a:glow>
        </a:effectLst>
      </dgm:spPr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মুখ্য পুষ্টি উপাদান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35EC36-CD11-4A39-98FB-196C2D3502B3}" type="parTrans" cxnId="{97FE0904-1BAC-4999-BCB7-8604C25DA0DC}">
      <dgm:prSet/>
      <dgm:spPr/>
      <dgm:t>
        <a:bodyPr/>
        <a:lstStyle/>
        <a:p>
          <a:endParaRPr lang="en-US"/>
        </a:p>
      </dgm:t>
    </dgm:pt>
    <dgm:pt modelId="{FE7E9509-30CD-4223-BA5F-5A932CDFB81C}" type="sibTrans" cxnId="{97FE0904-1BAC-4999-BCB7-8604C25DA0DC}">
      <dgm:prSet/>
      <dgm:spPr/>
      <dgm:t>
        <a:bodyPr/>
        <a:lstStyle/>
        <a:p>
          <a:endParaRPr lang="en-US"/>
        </a:p>
      </dgm:t>
    </dgm:pt>
    <dgm:pt modelId="{15400DF9-8D67-4E78-A300-A8E7D5ACC260}">
      <dgm:prSet phldrT="[Text]" custT="1"/>
      <dgm:spPr>
        <a:ln>
          <a:solidFill>
            <a:srgbClr val="7030A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কার্বন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277FDB-A9E1-4AEC-8882-99C09559B187}" type="parTrans" cxnId="{50D344C6-0EE8-4083-A6E3-A29350126B0E}">
      <dgm:prSet/>
      <dgm:spPr/>
      <dgm:t>
        <a:bodyPr/>
        <a:lstStyle/>
        <a:p>
          <a:endParaRPr lang="en-US"/>
        </a:p>
      </dgm:t>
    </dgm:pt>
    <dgm:pt modelId="{491CFF24-5979-4A3F-A6C1-BB9F267FB845}" type="sibTrans" cxnId="{50D344C6-0EE8-4083-A6E3-A29350126B0E}">
      <dgm:prSet/>
      <dgm:spPr/>
      <dgm:t>
        <a:bodyPr/>
        <a:lstStyle/>
        <a:p>
          <a:endParaRPr lang="en-US"/>
        </a:p>
      </dgm:t>
    </dgm:pt>
    <dgm:pt modelId="{5C6C957F-6A65-49B5-9A1E-5CB9F1F1B048}">
      <dgm:prSet phldrT="[Text]"/>
      <dgm:spPr/>
      <dgm:t>
        <a:bodyPr/>
        <a:lstStyle/>
        <a:p>
          <a:endParaRPr lang="en-US" dirty="0"/>
        </a:p>
      </dgm:t>
    </dgm:pt>
    <dgm:pt modelId="{173CAB3F-6F6A-41BD-8DE4-4EB8DC0D3064}" type="parTrans" cxnId="{6E04B595-E1E7-4AB9-9EE2-F9D6864B4865}">
      <dgm:prSet/>
      <dgm:spPr/>
      <dgm:t>
        <a:bodyPr/>
        <a:lstStyle/>
        <a:p>
          <a:endParaRPr lang="en-US"/>
        </a:p>
      </dgm:t>
    </dgm:pt>
    <dgm:pt modelId="{E4EEB4C2-A525-4F79-8AD5-EB6C8B363AFD}" type="sibTrans" cxnId="{6E04B595-E1E7-4AB9-9EE2-F9D6864B4865}">
      <dgm:prSet/>
      <dgm:spPr/>
      <dgm:t>
        <a:bodyPr/>
        <a:lstStyle/>
        <a:p>
          <a:endParaRPr lang="en-US"/>
        </a:p>
      </dgm:t>
    </dgm:pt>
    <dgm:pt modelId="{C3F1711C-DBE2-48B0-B035-101F4BFA2073}">
      <dgm:prSet phldrT="[Text]" phldr="1"/>
      <dgm:spPr/>
      <dgm:t>
        <a:bodyPr/>
        <a:lstStyle/>
        <a:p>
          <a:endParaRPr lang="en-US" dirty="0"/>
        </a:p>
      </dgm:t>
    </dgm:pt>
    <dgm:pt modelId="{6BDAA44E-94BC-4BEE-8F4E-448FAC7C269B}" type="parTrans" cxnId="{73BF4594-3313-4750-85B8-86A41EBF5AF5}">
      <dgm:prSet/>
      <dgm:spPr/>
      <dgm:t>
        <a:bodyPr/>
        <a:lstStyle/>
        <a:p>
          <a:endParaRPr lang="en-US"/>
        </a:p>
      </dgm:t>
    </dgm:pt>
    <dgm:pt modelId="{E083938E-E4F1-4F88-9289-7A850F9BA7EE}" type="sibTrans" cxnId="{73BF4594-3313-4750-85B8-86A41EBF5AF5}">
      <dgm:prSet/>
      <dgm:spPr/>
      <dgm:t>
        <a:bodyPr/>
        <a:lstStyle/>
        <a:p>
          <a:endParaRPr lang="en-US"/>
        </a:p>
      </dgm:t>
    </dgm:pt>
    <dgm:pt modelId="{206715C7-2A5E-4726-9049-BD5CCC20F6DC}">
      <dgm:prSet phldrT="[Text]" phldr="1"/>
      <dgm:spPr/>
      <dgm:t>
        <a:bodyPr/>
        <a:lstStyle/>
        <a:p>
          <a:endParaRPr lang="en-US" dirty="0"/>
        </a:p>
      </dgm:t>
    </dgm:pt>
    <dgm:pt modelId="{A7ACF92D-C814-4D51-86DC-8B6D172DED31}" type="parTrans" cxnId="{7E9882ED-1B69-4F33-83E0-05782BD7DACF}">
      <dgm:prSet/>
      <dgm:spPr/>
      <dgm:t>
        <a:bodyPr/>
        <a:lstStyle/>
        <a:p>
          <a:endParaRPr lang="en-US"/>
        </a:p>
      </dgm:t>
    </dgm:pt>
    <dgm:pt modelId="{F8897883-3F11-466F-B6CA-640F98AA6073}" type="sibTrans" cxnId="{7E9882ED-1B69-4F33-83E0-05782BD7DACF}">
      <dgm:prSet/>
      <dgm:spPr/>
      <dgm:t>
        <a:bodyPr/>
        <a:lstStyle/>
        <a:p>
          <a:endParaRPr lang="en-US"/>
        </a:p>
      </dgm:t>
    </dgm:pt>
    <dgm:pt modelId="{60FAF5C5-9851-4954-BDB5-40F32E50C32A}">
      <dgm:prSet phldrT="[Text]" phldr="1"/>
      <dgm:spPr/>
      <dgm:t>
        <a:bodyPr/>
        <a:lstStyle/>
        <a:p>
          <a:endParaRPr lang="en-US" dirty="0"/>
        </a:p>
      </dgm:t>
    </dgm:pt>
    <dgm:pt modelId="{4139AA8E-B277-4D05-82C3-8E4549AABDC5}" type="parTrans" cxnId="{6F73A07A-071C-4BDC-97FC-50036A51FDA0}">
      <dgm:prSet/>
      <dgm:spPr/>
      <dgm:t>
        <a:bodyPr/>
        <a:lstStyle/>
        <a:p>
          <a:endParaRPr lang="en-US"/>
        </a:p>
      </dgm:t>
    </dgm:pt>
    <dgm:pt modelId="{22F3987E-1CCC-47AF-AFD0-FFC946389F20}" type="sibTrans" cxnId="{6F73A07A-071C-4BDC-97FC-50036A51FDA0}">
      <dgm:prSet/>
      <dgm:spPr/>
      <dgm:t>
        <a:bodyPr/>
        <a:lstStyle/>
        <a:p>
          <a:endParaRPr lang="en-US"/>
        </a:p>
      </dgm:t>
    </dgm:pt>
    <dgm:pt modelId="{F4495DD2-5A07-4B48-9C41-18E48E4988C1}">
      <dgm:prSet phldrT="[Text]" phldr="1"/>
      <dgm:spPr/>
      <dgm:t>
        <a:bodyPr/>
        <a:lstStyle/>
        <a:p>
          <a:endParaRPr lang="en-US" dirty="0"/>
        </a:p>
      </dgm:t>
    </dgm:pt>
    <dgm:pt modelId="{F7764F85-21BE-4099-86F2-8815BC142C1A}" type="parTrans" cxnId="{C89F40A6-657B-4286-8F51-9E0A7B511B38}">
      <dgm:prSet/>
      <dgm:spPr/>
      <dgm:t>
        <a:bodyPr/>
        <a:lstStyle/>
        <a:p>
          <a:endParaRPr lang="en-US"/>
        </a:p>
      </dgm:t>
    </dgm:pt>
    <dgm:pt modelId="{346AFA21-C194-4ACC-B5B9-267D02F12B0D}" type="sibTrans" cxnId="{C89F40A6-657B-4286-8F51-9E0A7B511B38}">
      <dgm:prSet/>
      <dgm:spPr/>
      <dgm:t>
        <a:bodyPr/>
        <a:lstStyle/>
        <a:p>
          <a:endParaRPr lang="en-US"/>
        </a:p>
      </dgm:t>
    </dgm:pt>
    <dgm:pt modelId="{CC42D985-AAA0-43D7-9015-928F8AF2BE24}">
      <dgm:prSet phldrT="[Text]" phldr="1" custScaleX="152054" custRadScaleRad="99845" custRadScaleInc="11411"/>
      <dgm:spPr>
        <a:ln>
          <a:solidFill>
            <a:srgbClr val="7030A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en-US" dirty="0"/>
        </a:p>
      </dgm:t>
    </dgm:pt>
    <dgm:pt modelId="{DFBD47FF-B50F-431E-9FC0-225ED4FAA899}" type="parTrans" cxnId="{C9D278E1-5457-458E-AD1C-D2B5C98858B0}">
      <dgm:prSet/>
      <dgm:spPr/>
      <dgm:t>
        <a:bodyPr/>
        <a:lstStyle/>
        <a:p>
          <a:endParaRPr lang="en-US"/>
        </a:p>
      </dgm:t>
    </dgm:pt>
    <dgm:pt modelId="{610A97DF-8C8F-4321-818C-57A02A4ACF3B}" type="sibTrans" cxnId="{C9D278E1-5457-458E-AD1C-D2B5C98858B0}">
      <dgm:prSet/>
      <dgm:spPr/>
      <dgm:t>
        <a:bodyPr/>
        <a:lstStyle/>
        <a:p>
          <a:endParaRPr lang="en-US"/>
        </a:p>
      </dgm:t>
    </dgm:pt>
    <dgm:pt modelId="{40D8819E-99C2-43E0-8B12-6FC74F80B2D1}">
      <dgm:prSet phldrT="[Text]" custT="1"/>
      <dgm:spPr>
        <a:ln>
          <a:solidFill>
            <a:srgbClr val="FF0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সালফার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753121-3295-4EE3-AB45-67DF7135218B}" type="parTrans" cxnId="{F885DDCE-B91B-4A92-B300-2504FDBD8594}">
      <dgm:prSet/>
      <dgm:spPr/>
      <dgm:t>
        <a:bodyPr/>
        <a:lstStyle/>
        <a:p>
          <a:endParaRPr lang="en-US"/>
        </a:p>
      </dgm:t>
    </dgm:pt>
    <dgm:pt modelId="{963849D0-92A5-41EC-A728-8F0E42938BA9}" type="sibTrans" cxnId="{F885DDCE-B91B-4A92-B300-2504FDBD8594}">
      <dgm:prSet/>
      <dgm:spPr/>
      <dgm:t>
        <a:bodyPr/>
        <a:lstStyle/>
        <a:p>
          <a:endParaRPr lang="en-US"/>
        </a:p>
      </dgm:t>
    </dgm:pt>
    <dgm:pt modelId="{4D85B877-17F5-429D-ACF1-3653E5D79100}">
      <dgm:prSet phldrT="[Text]" custT="1"/>
      <dgm:spPr>
        <a:ln>
          <a:solidFill>
            <a:srgbClr val="D016B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ক্যালসিয়াম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9CDE38-8AE0-49B1-8A4C-C480C708C399}" type="parTrans" cxnId="{D606BC67-D1D3-47EF-A23C-A82A86B2F70A}">
      <dgm:prSet/>
      <dgm:spPr/>
      <dgm:t>
        <a:bodyPr/>
        <a:lstStyle/>
        <a:p>
          <a:endParaRPr lang="en-US"/>
        </a:p>
      </dgm:t>
    </dgm:pt>
    <dgm:pt modelId="{8911C08E-2AB9-4FC5-BB84-959B0A5EB29D}" type="sibTrans" cxnId="{D606BC67-D1D3-47EF-A23C-A82A86B2F70A}">
      <dgm:prSet/>
      <dgm:spPr/>
      <dgm:t>
        <a:bodyPr/>
        <a:lstStyle/>
        <a:p>
          <a:endParaRPr lang="en-US"/>
        </a:p>
      </dgm:t>
    </dgm:pt>
    <dgm:pt modelId="{316DBC40-7A45-4CD1-9078-6D0D8AA895AB}">
      <dgm:prSet phldrT="[Text]" custT="1"/>
      <dgm:spPr>
        <a:ln>
          <a:solidFill>
            <a:srgbClr val="7030A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পটাশিয়াম</a:t>
          </a:r>
          <a:endParaRPr lang="en-US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FBFCE4-4324-4348-B503-6B9BFD2A1311}" type="parTrans" cxnId="{620B4951-FB35-4AD7-8219-5E44AC0ADADD}">
      <dgm:prSet/>
      <dgm:spPr/>
      <dgm:t>
        <a:bodyPr/>
        <a:lstStyle/>
        <a:p>
          <a:endParaRPr lang="en-US"/>
        </a:p>
      </dgm:t>
    </dgm:pt>
    <dgm:pt modelId="{436B60E9-D4BA-4C76-AA75-AA60F940873B}" type="sibTrans" cxnId="{620B4951-FB35-4AD7-8219-5E44AC0ADADD}">
      <dgm:prSet/>
      <dgm:spPr/>
      <dgm:t>
        <a:bodyPr/>
        <a:lstStyle/>
        <a:p>
          <a:endParaRPr lang="en-US"/>
        </a:p>
      </dgm:t>
    </dgm:pt>
    <dgm:pt modelId="{5128F3E3-B998-4D27-8BA9-5427B597C6E8}">
      <dgm:prSet phldrT="[Text]" custT="1"/>
      <dgm:spPr>
        <a:ln>
          <a:solidFill>
            <a:schemeClr val="accent2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ফসফরাস</a:t>
          </a:r>
          <a:endParaRPr lang="en-US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971BD0-6075-4EAF-9A2B-1C59AA03BD13}" type="parTrans" cxnId="{A5347F5D-8482-4EDC-BAC1-930A0277E218}">
      <dgm:prSet/>
      <dgm:spPr/>
      <dgm:t>
        <a:bodyPr/>
        <a:lstStyle/>
        <a:p>
          <a:endParaRPr lang="en-US"/>
        </a:p>
      </dgm:t>
    </dgm:pt>
    <dgm:pt modelId="{6D56CF78-3911-49E1-A262-2926FC9B4A44}" type="sibTrans" cxnId="{A5347F5D-8482-4EDC-BAC1-930A0277E218}">
      <dgm:prSet/>
      <dgm:spPr/>
      <dgm:t>
        <a:bodyPr/>
        <a:lstStyle/>
        <a:p>
          <a:endParaRPr lang="en-US"/>
        </a:p>
      </dgm:t>
    </dgm:pt>
    <dgm:pt modelId="{06B7A41B-BBAF-4A6E-82BC-BDC89FF38200}">
      <dgm:prSet phldrT="[Text]" custT="1"/>
      <dgm:spPr>
        <a:ln>
          <a:solidFill>
            <a:schemeClr val="accent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নাইট্রোজেন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6E75C3-26B5-4CE8-963B-9FED4FF71FC7}" type="parTrans" cxnId="{F387CE88-8274-46D7-9033-DE770ABD76AB}">
      <dgm:prSet/>
      <dgm:spPr/>
      <dgm:t>
        <a:bodyPr/>
        <a:lstStyle/>
        <a:p>
          <a:endParaRPr lang="en-US"/>
        </a:p>
      </dgm:t>
    </dgm:pt>
    <dgm:pt modelId="{A4B43913-FD89-4213-8691-F1185B2943E0}" type="sibTrans" cxnId="{F387CE88-8274-46D7-9033-DE770ABD76AB}">
      <dgm:prSet/>
      <dgm:spPr/>
      <dgm:t>
        <a:bodyPr/>
        <a:lstStyle/>
        <a:p>
          <a:endParaRPr lang="en-US"/>
        </a:p>
      </dgm:t>
    </dgm:pt>
    <dgm:pt modelId="{81531CD6-4956-4D36-B448-76F80631BF6F}">
      <dgm:prSet phldrT="[Text]" custT="1"/>
      <dgm:spPr>
        <a:ln>
          <a:solidFill>
            <a:srgbClr val="D016B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A4A5AC-9C94-4F73-A68B-334A6E7B8002}" type="parTrans" cxnId="{C336663A-37E1-4568-9238-22941587A669}">
      <dgm:prSet/>
      <dgm:spPr/>
      <dgm:t>
        <a:bodyPr/>
        <a:lstStyle/>
        <a:p>
          <a:endParaRPr lang="en-US"/>
        </a:p>
      </dgm:t>
    </dgm:pt>
    <dgm:pt modelId="{7B4AAC3F-D5F2-44DE-BBBE-4F7FC64BF51A}" type="sibTrans" cxnId="{C336663A-37E1-4568-9238-22941587A669}">
      <dgm:prSet/>
      <dgm:spPr/>
      <dgm:t>
        <a:bodyPr/>
        <a:lstStyle/>
        <a:p>
          <a:endParaRPr lang="en-US"/>
        </a:p>
      </dgm:t>
    </dgm:pt>
    <dgm:pt modelId="{45DC393A-304F-4879-A609-D5D806993B70}">
      <dgm:prSet phldrT="[Text]" custT="1"/>
      <dgm:spPr>
        <a:ln>
          <a:solidFill>
            <a:srgbClr val="7030A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হাইড্রোজেন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AA71F-71AF-4B80-B1EC-13BA44578166}" type="parTrans" cxnId="{1F6CAA31-C3C7-4AC4-B980-AAAFEEAAFFB6}">
      <dgm:prSet/>
      <dgm:spPr/>
      <dgm:t>
        <a:bodyPr/>
        <a:lstStyle/>
        <a:p>
          <a:endParaRPr lang="en-US"/>
        </a:p>
      </dgm:t>
    </dgm:pt>
    <dgm:pt modelId="{33E69566-F652-4BEF-A5CE-E806BA85DAF9}" type="sibTrans" cxnId="{1F6CAA31-C3C7-4AC4-B980-AAAFEEAAFFB6}">
      <dgm:prSet/>
      <dgm:spPr/>
      <dgm:t>
        <a:bodyPr/>
        <a:lstStyle/>
        <a:p>
          <a:endParaRPr lang="en-US"/>
        </a:p>
      </dgm:t>
    </dgm:pt>
    <dgm:pt modelId="{8E8E92EA-88D0-4444-A0F0-A586DA745DAA}">
      <dgm:prSet phldrT="[Text]" custT="1"/>
      <dgm:spPr>
        <a:ln>
          <a:solidFill>
            <a:srgbClr val="D016B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ম্যাগনেসিয়াম </a:t>
          </a:r>
          <a:endParaRPr lang="en-U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387F88-CE8A-4765-8E83-FF4EA8D304F5}" type="parTrans" cxnId="{D318C1D0-5A17-43CE-9FC8-3D6422F75A93}">
      <dgm:prSet/>
      <dgm:spPr/>
      <dgm:t>
        <a:bodyPr/>
        <a:lstStyle/>
        <a:p>
          <a:endParaRPr lang="en-US"/>
        </a:p>
      </dgm:t>
    </dgm:pt>
    <dgm:pt modelId="{ED061935-3F3C-452E-A05E-3C0ECB61CB50}" type="sibTrans" cxnId="{D318C1D0-5A17-43CE-9FC8-3D6422F75A93}">
      <dgm:prSet/>
      <dgm:spPr/>
      <dgm:t>
        <a:bodyPr/>
        <a:lstStyle/>
        <a:p>
          <a:endParaRPr lang="en-US"/>
        </a:p>
      </dgm:t>
    </dgm:pt>
    <dgm:pt modelId="{36AD0D44-3A48-43ED-A71A-73C21B6E7166}" type="pres">
      <dgm:prSet presAssocID="{E7E79BE9-E93F-48B7-9E71-6793B37A13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2BE89E-7300-4746-87A0-02CA0B37443A}" type="pres">
      <dgm:prSet presAssocID="{4ACFADE2-3922-4A52-9F96-698206164034}" presName="centerShape" presStyleLbl="node0" presStyleIdx="0" presStyleCnt="1" custScaleX="151409" custScaleY="121389"/>
      <dgm:spPr/>
      <dgm:t>
        <a:bodyPr/>
        <a:lstStyle/>
        <a:p>
          <a:endParaRPr lang="en-US"/>
        </a:p>
      </dgm:t>
    </dgm:pt>
    <dgm:pt modelId="{58D90145-83FA-4F28-B741-37D4241ECE17}" type="pres">
      <dgm:prSet presAssocID="{8E277FDB-A9E1-4AEC-8882-99C09559B187}" presName="parTrans" presStyleLbl="sibTrans2D1" presStyleIdx="0" presStyleCnt="9"/>
      <dgm:spPr/>
      <dgm:t>
        <a:bodyPr/>
        <a:lstStyle/>
        <a:p>
          <a:endParaRPr lang="en-US"/>
        </a:p>
      </dgm:t>
    </dgm:pt>
    <dgm:pt modelId="{129F3879-2E5F-4A24-BCF3-AE03743FCAC4}" type="pres">
      <dgm:prSet presAssocID="{8E277FDB-A9E1-4AEC-8882-99C09559B187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1BA8DE8A-6A9D-4B2F-9901-9F655FA1A945}" type="pres">
      <dgm:prSet presAssocID="{15400DF9-8D67-4E78-A300-A8E7D5ACC260}" presName="node" presStyleLbl="node1" presStyleIdx="0" presStyleCnt="9" custScaleX="152054" custRadScaleRad="88509" custRadScaleInc="10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FD7DF-CC37-4807-BB48-91D795115454}" type="pres">
      <dgm:prSet presAssocID="{50BAA71F-71AF-4B80-B1EC-13BA44578166}" presName="parTrans" presStyleLbl="sibTrans2D1" presStyleIdx="1" presStyleCnt="9"/>
      <dgm:spPr/>
      <dgm:t>
        <a:bodyPr/>
        <a:lstStyle/>
        <a:p>
          <a:endParaRPr lang="en-US"/>
        </a:p>
      </dgm:t>
    </dgm:pt>
    <dgm:pt modelId="{529D9E68-64DC-47E2-B357-70A6A5571474}" type="pres">
      <dgm:prSet presAssocID="{50BAA71F-71AF-4B80-B1EC-13BA44578166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C2D18439-A926-4CA2-9B49-E3EBCA342863}" type="pres">
      <dgm:prSet presAssocID="{45DC393A-304F-4879-A609-D5D806993B70}" presName="node" presStyleLbl="node1" presStyleIdx="1" presStyleCnt="9" custScaleX="167772" custRadScaleRad="106017" custRadScaleInc="50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EF9CD-4BF6-4326-9317-2C34ADCDD12C}" type="pres">
      <dgm:prSet presAssocID="{04A4A5AC-9C94-4F73-A68B-334A6E7B8002}" presName="parTrans" presStyleLbl="sibTrans2D1" presStyleIdx="2" presStyleCnt="9"/>
      <dgm:spPr/>
      <dgm:t>
        <a:bodyPr/>
        <a:lstStyle/>
        <a:p>
          <a:endParaRPr lang="en-US"/>
        </a:p>
      </dgm:t>
    </dgm:pt>
    <dgm:pt modelId="{75EBD816-8A00-4625-8606-D727D4ACBC63}" type="pres">
      <dgm:prSet presAssocID="{04A4A5AC-9C94-4F73-A68B-334A6E7B800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25212F63-4F50-4999-BA67-2DEC24F72CF4}" type="pres">
      <dgm:prSet presAssocID="{81531CD6-4956-4D36-B448-76F80631BF6F}" presName="node" presStyleLbl="node1" presStyleIdx="2" presStyleCnt="9" custScaleX="152054" custRadScaleRad="110719" custRadScaleInc="8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BD602-32FD-4DD8-A0FC-D1E15694E33D}" type="pres">
      <dgm:prSet presAssocID="{D26E75C3-26B5-4CE8-963B-9FED4FF71FC7}" presName="parTrans" presStyleLbl="sibTrans2D1" presStyleIdx="3" presStyleCnt="9"/>
      <dgm:spPr/>
      <dgm:t>
        <a:bodyPr/>
        <a:lstStyle/>
        <a:p>
          <a:endParaRPr lang="en-US"/>
        </a:p>
      </dgm:t>
    </dgm:pt>
    <dgm:pt modelId="{6E360F16-D373-47ED-9E09-9B76F623E56A}" type="pres">
      <dgm:prSet presAssocID="{D26E75C3-26B5-4CE8-963B-9FED4FF71FC7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76900B68-63AF-42F5-978B-3719ED3B3E24}" type="pres">
      <dgm:prSet presAssocID="{06B7A41B-BBAF-4A6E-82BC-BDC89FF38200}" presName="node" presStyleLbl="node1" presStyleIdx="3" presStyleCnt="9" custAng="20016540" custScaleX="155558" custRadScaleRad="105560" custRadScaleInc="-32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BEC34-DDF1-4EEA-B8AE-624FB4715DC0}" type="pres">
      <dgm:prSet presAssocID="{18971BD0-6075-4EAF-9A2B-1C59AA03BD13}" presName="parTrans" presStyleLbl="sibTrans2D1" presStyleIdx="4" presStyleCnt="9"/>
      <dgm:spPr/>
      <dgm:t>
        <a:bodyPr/>
        <a:lstStyle/>
        <a:p>
          <a:endParaRPr lang="en-US"/>
        </a:p>
      </dgm:t>
    </dgm:pt>
    <dgm:pt modelId="{4B776B63-7772-43F7-8CB4-D617453B4C1E}" type="pres">
      <dgm:prSet presAssocID="{18971BD0-6075-4EAF-9A2B-1C59AA03BD13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904A9346-1593-44AF-9661-F8BA3E2A8C13}" type="pres">
      <dgm:prSet presAssocID="{5128F3E3-B998-4D27-8BA9-5427B597C6E8}" presName="node" presStyleLbl="node1" presStyleIdx="4" presStyleCnt="9" custAng="21115695" custScaleX="152054" custRadScaleRad="88357" custRadScaleInc="2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BEFD2-6DA6-493C-83BA-183BDA211DDA}" type="pres">
      <dgm:prSet presAssocID="{E5FBFCE4-4324-4348-B503-6B9BFD2A1311}" presName="parTrans" presStyleLbl="sibTrans2D1" presStyleIdx="5" presStyleCnt="9"/>
      <dgm:spPr/>
      <dgm:t>
        <a:bodyPr/>
        <a:lstStyle/>
        <a:p>
          <a:endParaRPr lang="en-US"/>
        </a:p>
      </dgm:t>
    </dgm:pt>
    <dgm:pt modelId="{D2120156-409A-46C3-9FED-3F41710AE8C3}" type="pres">
      <dgm:prSet presAssocID="{E5FBFCE4-4324-4348-B503-6B9BFD2A1311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C00DD119-5CF6-47AD-982F-C0386E1E24D5}" type="pres">
      <dgm:prSet presAssocID="{316DBC40-7A45-4CD1-9078-6D0D8AA895AB}" presName="node" presStyleLbl="node1" presStyleIdx="5" presStyleCnt="9" custScaleX="164440" custRadScaleRad="101374" custRadScaleInc="66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DE953-EC6A-42FB-ABB0-3E8AB75E8744}" type="pres">
      <dgm:prSet presAssocID="{7E9CDE38-8AE0-49B1-8A4C-C480C708C399}" presName="parTrans" presStyleLbl="sibTrans2D1" presStyleIdx="6" presStyleCnt="9"/>
      <dgm:spPr/>
      <dgm:t>
        <a:bodyPr/>
        <a:lstStyle/>
        <a:p>
          <a:endParaRPr lang="en-US"/>
        </a:p>
      </dgm:t>
    </dgm:pt>
    <dgm:pt modelId="{73A6A5DA-17BB-4ADC-8CAD-1CC4F3AB5228}" type="pres">
      <dgm:prSet presAssocID="{7E9CDE38-8AE0-49B1-8A4C-C480C708C399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E8ECA9B6-738C-40CF-9FD8-918F610EB8ED}" type="pres">
      <dgm:prSet presAssocID="{4D85B877-17F5-429D-ACF1-3653E5D79100}" presName="node" presStyleLbl="node1" presStyleIdx="6" presStyleCnt="9" custScaleX="162438" custRadScaleRad="110502" custRadScaleInc="45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989A3-3B2D-4363-A660-39584219853B}" type="pres">
      <dgm:prSet presAssocID="{A8387F88-CE8A-4765-8E83-FF4EA8D304F5}" presName="parTrans" presStyleLbl="sibTrans2D1" presStyleIdx="7" presStyleCnt="9"/>
      <dgm:spPr/>
      <dgm:t>
        <a:bodyPr/>
        <a:lstStyle/>
        <a:p>
          <a:endParaRPr lang="en-US"/>
        </a:p>
      </dgm:t>
    </dgm:pt>
    <dgm:pt modelId="{4B86B944-19E7-469D-91A2-ABA0A430008B}" type="pres">
      <dgm:prSet presAssocID="{A8387F88-CE8A-4765-8E83-FF4EA8D304F5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A0B577D4-97A1-4378-934A-FD76B9693B57}" type="pres">
      <dgm:prSet presAssocID="{8E8E92EA-88D0-4444-A0F0-A586DA745DAA}" presName="node" presStyleLbl="node1" presStyleIdx="7" presStyleCnt="9" custScaleX="164772" custRadScaleRad="115536" custRadScaleInc="-11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283F3-BD54-41A8-85C1-66EA8A2A74D8}" type="pres">
      <dgm:prSet presAssocID="{14753121-3295-4EE3-AB45-67DF7135218B}" presName="parTrans" presStyleLbl="sibTrans2D1" presStyleIdx="8" presStyleCnt="9"/>
      <dgm:spPr/>
      <dgm:t>
        <a:bodyPr/>
        <a:lstStyle/>
        <a:p>
          <a:endParaRPr lang="en-US"/>
        </a:p>
      </dgm:t>
    </dgm:pt>
    <dgm:pt modelId="{37ED69E3-ABF2-4D54-8050-4D7B3D439A2B}" type="pres">
      <dgm:prSet presAssocID="{14753121-3295-4EE3-AB45-67DF7135218B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A3C6E283-4DB3-4C18-8BDD-BC1D19307BBC}" type="pres">
      <dgm:prSet presAssocID="{40D8819E-99C2-43E0-8B12-6FC74F80B2D1}" presName="node" presStyleLbl="node1" presStyleIdx="8" presStyleCnt="9" custAng="20154022" custScaleX="152054" custRadScaleRad="102430" custRadScaleInc="-37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DFD34B-A51A-416A-8FE5-3DDD667C34AD}" type="presOf" srcId="{04A4A5AC-9C94-4F73-A68B-334A6E7B8002}" destId="{75EBD816-8A00-4625-8606-D727D4ACBC63}" srcOrd="1" destOrd="0" presId="urn:microsoft.com/office/officeart/2005/8/layout/radial5"/>
    <dgm:cxn modelId="{B8B74EFB-EF61-491B-B1CB-C41A736F79C6}" type="presOf" srcId="{50BAA71F-71AF-4B80-B1EC-13BA44578166}" destId="{529D9E68-64DC-47E2-B357-70A6A5571474}" srcOrd="1" destOrd="0" presId="urn:microsoft.com/office/officeart/2005/8/layout/radial5"/>
    <dgm:cxn modelId="{F387CE88-8274-46D7-9033-DE770ABD76AB}" srcId="{4ACFADE2-3922-4A52-9F96-698206164034}" destId="{06B7A41B-BBAF-4A6E-82BC-BDC89FF38200}" srcOrd="3" destOrd="0" parTransId="{D26E75C3-26B5-4CE8-963B-9FED4FF71FC7}" sibTransId="{A4B43913-FD89-4213-8691-F1185B2943E0}"/>
    <dgm:cxn modelId="{97FE0904-1BAC-4999-BCB7-8604C25DA0DC}" srcId="{E7E79BE9-E93F-48B7-9E71-6793B37A13FB}" destId="{4ACFADE2-3922-4A52-9F96-698206164034}" srcOrd="0" destOrd="0" parTransId="{F835EC36-CD11-4A39-98FB-196C2D3502B3}" sibTransId="{FE7E9509-30CD-4223-BA5F-5A932CDFB81C}"/>
    <dgm:cxn modelId="{D318C1D0-5A17-43CE-9FC8-3D6422F75A93}" srcId="{4ACFADE2-3922-4A52-9F96-698206164034}" destId="{8E8E92EA-88D0-4444-A0F0-A586DA745DAA}" srcOrd="7" destOrd="0" parTransId="{A8387F88-CE8A-4765-8E83-FF4EA8D304F5}" sibTransId="{ED061935-3F3C-452E-A05E-3C0ECB61CB50}"/>
    <dgm:cxn modelId="{3C820748-9420-4721-9D57-A476467152FE}" type="presOf" srcId="{06B7A41B-BBAF-4A6E-82BC-BDC89FF38200}" destId="{76900B68-63AF-42F5-978B-3719ED3B3E24}" srcOrd="0" destOrd="0" presId="urn:microsoft.com/office/officeart/2005/8/layout/radial5"/>
    <dgm:cxn modelId="{63E59D54-B489-4FA3-8111-F018E89EFE2A}" type="presOf" srcId="{45DC393A-304F-4879-A609-D5D806993B70}" destId="{C2D18439-A926-4CA2-9B49-E3EBCA342863}" srcOrd="0" destOrd="0" presId="urn:microsoft.com/office/officeart/2005/8/layout/radial5"/>
    <dgm:cxn modelId="{8BD62E15-5BDA-4E13-AF8E-7D75ADCC5EAE}" type="presOf" srcId="{D26E75C3-26B5-4CE8-963B-9FED4FF71FC7}" destId="{6E360F16-D373-47ED-9E09-9B76F623E56A}" srcOrd="1" destOrd="0" presId="urn:microsoft.com/office/officeart/2005/8/layout/radial5"/>
    <dgm:cxn modelId="{62B8558B-84CA-424A-A9B0-79288E9D809C}" type="presOf" srcId="{D26E75C3-26B5-4CE8-963B-9FED4FF71FC7}" destId="{86FBD602-32FD-4DD8-A0FC-D1E15694E33D}" srcOrd="0" destOrd="0" presId="urn:microsoft.com/office/officeart/2005/8/layout/radial5"/>
    <dgm:cxn modelId="{866AC2C8-3969-44CC-9546-B031229EDE1C}" type="presOf" srcId="{5128F3E3-B998-4D27-8BA9-5427B597C6E8}" destId="{904A9346-1593-44AF-9661-F8BA3E2A8C13}" srcOrd="0" destOrd="0" presId="urn:microsoft.com/office/officeart/2005/8/layout/radial5"/>
    <dgm:cxn modelId="{E4E5C9EF-9522-4461-A795-5A300E9485D6}" type="presOf" srcId="{7E9CDE38-8AE0-49B1-8A4C-C480C708C399}" destId="{C33DE953-EC6A-42FB-ABB0-3E8AB75E8744}" srcOrd="0" destOrd="0" presId="urn:microsoft.com/office/officeart/2005/8/layout/radial5"/>
    <dgm:cxn modelId="{7DCC0AB1-6155-44C8-811C-F33B2A1F3BBF}" type="presOf" srcId="{50BAA71F-71AF-4B80-B1EC-13BA44578166}" destId="{43FFD7DF-CC37-4807-BB48-91D795115454}" srcOrd="0" destOrd="0" presId="urn:microsoft.com/office/officeart/2005/8/layout/radial5"/>
    <dgm:cxn modelId="{C546289A-F9E2-4CC9-948F-0E21C510DFD2}" type="presOf" srcId="{4ACFADE2-3922-4A52-9F96-698206164034}" destId="{F42BE89E-7300-4746-87A0-02CA0B37443A}" srcOrd="0" destOrd="0" presId="urn:microsoft.com/office/officeart/2005/8/layout/radial5"/>
    <dgm:cxn modelId="{21CF4367-1E65-4DDA-B7AF-206B20C6949E}" type="presOf" srcId="{81531CD6-4956-4D36-B448-76F80631BF6F}" destId="{25212F63-4F50-4999-BA67-2DEC24F72CF4}" srcOrd="0" destOrd="0" presId="urn:microsoft.com/office/officeart/2005/8/layout/radial5"/>
    <dgm:cxn modelId="{845E778C-E519-47C3-9BA1-1EC5A8808C91}" type="presOf" srcId="{8E8E92EA-88D0-4444-A0F0-A586DA745DAA}" destId="{A0B577D4-97A1-4378-934A-FD76B9693B57}" srcOrd="0" destOrd="0" presId="urn:microsoft.com/office/officeart/2005/8/layout/radial5"/>
    <dgm:cxn modelId="{D606BC67-D1D3-47EF-A23C-A82A86B2F70A}" srcId="{4ACFADE2-3922-4A52-9F96-698206164034}" destId="{4D85B877-17F5-429D-ACF1-3653E5D79100}" srcOrd="6" destOrd="0" parTransId="{7E9CDE38-8AE0-49B1-8A4C-C480C708C399}" sibTransId="{8911C08E-2AB9-4FC5-BB84-959B0A5EB29D}"/>
    <dgm:cxn modelId="{50D344C6-0EE8-4083-A6E3-A29350126B0E}" srcId="{4ACFADE2-3922-4A52-9F96-698206164034}" destId="{15400DF9-8D67-4E78-A300-A8E7D5ACC260}" srcOrd="0" destOrd="0" parTransId="{8E277FDB-A9E1-4AEC-8882-99C09559B187}" sibTransId="{491CFF24-5979-4A3F-A6C1-BB9F267FB845}"/>
    <dgm:cxn modelId="{6E04B595-E1E7-4AB9-9EE2-F9D6864B4865}" srcId="{E7E79BE9-E93F-48B7-9E71-6793B37A13FB}" destId="{5C6C957F-6A65-49B5-9A1E-5CB9F1F1B048}" srcOrd="1" destOrd="0" parTransId="{173CAB3F-6F6A-41BD-8DE4-4EB8DC0D3064}" sibTransId="{E4EEB4C2-A525-4F79-8AD5-EB6C8B363AFD}"/>
    <dgm:cxn modelId="{7E9882ED-1B69-4F33-83E0-05782BD7DACF}" srcId="{E7E79BE9-E93F-48B7-9E71-6793B37A13FB}" destId="{206715C7-2A5E-4726-9049-BD5CCC20F6DC}" srcOrd="3" destOrd="0" parTransId="{A7ACF92D-C814-4D51-86DC-8B6D172DED31}" sibTransId="{F8897883-3F11-466F-B6CA-640F98AA6073}"/>
    <dgm:cxn modelId="{F885DDCE-B91B-4A92-B300-2504FDBD8594}" srcId="{4ACFADE2-3922-4A52-9F96-698206164034}" destId="{40D8819E-99C2-43E0-8B12-6FC74F80B2D1}" srcOrd="8" destOrd="0" parTransId="{14753121-3295-4EE3-AB45-67DF7135218B}" sibTransId="{963849D0-92A5-41EC-A728-8F0E42938BA9}"/>
    <dgm:cxn modelId="{C89F40A6-657B-4286-8F51-9E0A7B511B38}" srcId="{E7E79BE9-E93F-48B7-9E71-6793B37A13FB}" destId="{F4495DD2-5A07-4B48-9C41-18E48E4988C1}" srcOrd="5" destOrd="0" parTransId="{F7764F85-21BE-4099-86F2-8815BC142C1A}" sibTransId="{346AFA21-C194-4ACC-B5B9-267D02F12B0D}"/>
    <dgm:cxn modelId="{A5347F5D-8482-4EDC-BAC1-930A0277E218}" srcId="{4ACFADE2-3922-4A52-9F96-698206164034}" destId="{5128F3E3-B998-4D27-8BA9-5427B597C6E8}" srcOrd="4" destOrd="0" parTransId="{18971BD0-6075-4EAF-9A2B-1C59AA03BD13}" sibTransId="{6D56CF78-3911-49E1-A262-2926FC9B4A44}"/>
    <dgm:cxn modelId="{064DE803-03A7-4601-8207-48D320B61F6B}" type="presOf" srcId="{18971BD0-6075-4EAF-9A2B-1C59AA03BD13}" destId="{A69BEC34-DDF1-4EEA-B8AE-624FB4715DC0}" srcOrd="0" destOrd="0" presId="urn:microsoft.com/office/officeart/2005/8/layout/radial5"/>
    <dgm:cxn modelId="{2BAE05E5-AFD7-4A47-B9C1-D51FC5EFA73B}" type="presOf" srcId="{316DBC40-7A45-4CD1-9078-6D0D8AA895AB}" destId="{C00DD119-5CF6-47AD-982F-C0386E1E24D5}" srcOrd="0" destOrd="0" presId="urn:microsoft.com/office/officeart/2005/8/layout/radial5"/>
    <dgm:cxn modelId="{F64B00A2-725B-4156-86BA-E19533158A09}" type="presOf" srcId="{4D85B877-17F5-429D-ACF1-3653E5D79100}" destId="{E8ECA9B6-738C-40CF-9FD8-918F610EB8ED}" srcOrd="0" destOrd="0" presId="urn:microsoft.com/office/officeart/2005/8/layout/radial5"/>
    <dgm:cxn modelId="{928D4ADF-9D17-459A-A9A0-84C8CF67FCC0}" type="presOf" srcId="{8E277FDB-A9E1-4AEC-8882-99C09559B187}" destId="{58D90145-83FA-4F28-B741-37D4241ECE17}" srcOrd="0" destOrd="0" presId="urn:microsoft.com/office/officeart/2005/8/layout/radial5"/>
    <dgm:cxn modelId="{C336663A-37E1-4568-9238-22941587A669}" srcId="{4ACFADE2-3922-4A52-9F96-698206164034}" destId="{81531CD6-4956-4D36-B448-76F80631BF6F}" srcOrd="2" destOrd="0" parTransId="{04A4A5AC-9C94-4F73-A68B-334A6E7B8002}" sibTransId="{7B4AAC3F-D5F2-44DE-BBBE-4F7FC64BF51A}"/>
    <dgm:cxn modelId="{D65FA52F-A8BD-46F8-81C8-B9BE00434F27}" type="presOf" srcId="{18971BD0-6075-4EAF-9A2B-1C59AA03BD13}" destId="{4B776B63-7772-43F7-8CB4-D617453B4C1E}" srcOrd="1" destOrd="0" presId="urn:microsoft.com/office/officeart/2005/8/layout/radial5"/>
    <dgm:cxn modelId="{6F73A07A-071C-4BDC-97FC-50036A51FDA0}" srcId="{E7E79BE9-E93F-48B7-9E71-6793B37A13FB}" destId="{60FAF5C5-9851-4954-BDB5-40F32E50C32A}" srcOrd="4" destOrd="0" parTransId="{4139AA8E-B277-4D05-82C3-8E4549AABDC5}" sibTransId="{22F3987E-1CCC-47AF-AFD0-FFC946389F20}"/>
    <dgm:cxn modelId="{620B4951-FB35-4AD7-8219-5E44AC0ADADD}" srcId="{4ACFADE2-3922-4A52-9F96-698206164034}" destId="{316DBC40-7A45-4CD1-9078-6D0D8AA895AB}" srcOrd="5" destOrd="0" parTransId="{E5FBFCE4-4324-4348-B503-6B9BFD2A1311}" sibTransId="{436B60E9-D4BA-4C76-AA75-AA60F940873B}"/>
    <dgm:cxn modelId="{69C4BF9F-B64F-4563-9011-4170628D7ACF}" type="presOf" srcId="{E7E79BE9-E93F-48B7-9E71-6793B37A13FB}" destId="{36AD0D44-3A48-43ED-A71A-73C21B6E7166}" srcOrd="0" destOrd="0" presId="urn:microsoft.com/office/officeart/2005/8/layout/radial5"/>
    <dgm:cxn modelId="{150418CB-D864-4B5D-A570-1A16276B32A1}" type="presOf" srcId="{8E277FDB-A9E1-4AEC-8882-99C09559B187}" destId="{129F3879-2E5F-4A24-BCF3-AE03743FCAC4}" srcOrd="1" destOrd="0" presId="urn:microsoft.com/office/officeart/2005/8/layout/radial5"/>
    <dgm:cxn modelId="{8F317FB6-84D4-4099-9A84-0C9C5AA0E2E9}" type="presOf" srcId="{15400DF9-8D67-4E78-A300-A8E7D5ACC260}" destId="{1BA8DE8A-6A9D-4B2F-9901-9F655FA1A945}" srcOrd="0" destOrd="0" presId="urn:microsoft.com/office/officeart/2005/8/layout/radial5"/>
    <dgm:cxn modelId="{73BF4594-3313-4750-85B8-86A41EBF5AF5}" srcId="{E7E79BE9-E93F-48B7-9E71-6793B37A13FB}" destId="{C3F1711C-DBE2-48B0-B035-101F4BFA2073}" srcOrd="2" destOrd="0" parTransId="{6BDAA44E-94BC-4BEE-8F4E-448FAC7C269B}" sibTransId="{E083938E-E4F1-4F88-9289-7A850F9BA7EE}"/>
    <dgm:cxn modelId="{6688A7AF-3F33-4354-81E8-D6154AFADC7A}" type="presOf" srcId="{E5FBFCE4-4324-4348-B503-6B9BFD2A1311}" destId="{1CCBEFD2-6DA6-493C-83BA-183BDA211DDA}" srcOrd="0" destOrd="0" presId="urn:microsoft.com/office/officeart/2005/8/layout/radial5"/>
    <dgm:cxn modelId="{FF6B7679-993D-44E7-8C9B-6D99203B0670}" type="presOf" srcId="{A8387F88-CE8A-4765-8E83-FF4EA8D304F5}" destId="{51D989A3-3B2D-4363-A660-39584219853B}" srcOrd="0" destOrd="0" presId="urn:microsoft.com/office/officeart/2005/8/layout/radial5"/>
    <dgm:cxn modelId="{1F6CAA31-C3C7-4AC4-B980-AAAFEEAAFFB6}" srcId="{4ACFADE2-3922-4A52-9F96-698206164034}" destId="{45DC393A-304F-4879-A609-D5D806993B70}" srcOrd="1" destOrd="0" parTransId="{50BAA71F-71AF-4B80-B1EC-13BA44578166}" sibTransId="{33E69566-F652-4BEF-A5CE-E806BA85DAF9}"/>
    <dgm:cxn modelId="{C2CA9AF2-8871-49FA-BCEC-00C2CD46EA35}" type="presOf" srcId="{14753121-3295-4EE3-AB45-67DF7135218B}" destId="{B7F283F3-BD54-41A8-85C1-66EA8A2A74D8}" srcOrd="0" destOrd="0" presId="urn:microsoft.com/office/officeart/2005/8/layout/radial5"/>
    <dgm:cxn modelId="{FABDBE47-0661-471A-AA42-A0C644D7D617}" type="presOf" srcId="{04A4A5AC-9C94-4F73-A68B-334A6E7B8002}" destId="{536EF9CD-4BF6-4326-9317-2C34ADCDD12C}" srcOrd="0" destOrd="0" presId="urn:microsoft.com/office/officeart/2005/8/layout/radial5"/>
    <dgm:cxn modelId="{729CDF20-7B53-4D05-A322-12EFD1D327F2}" type="presOf" srcId="{A8387F88-CE8A-4765-8E83-FF4EA8D304F5}" destId="{4B86B944-19E7-469D-91A2-ABA0A430008B}" srcOrd="1" destOrd="0" presId="urn:microsoft.com/office/officeart/2005/8/layout/radial5"/>
    <dgm:cxn modelId="{590D94B3-F02D-46B5-A900-927C29C83AE5}" type="presOf" srcId="{E5FBFCE4-4324-4348-B503-6B9BFD2A1311}" destId="{D2120156-409A-46C3-9FED-3F41710AE8C3}" srcOrd="1" destOrd="0" presId="urn:microsoft.com/office/officeart/2005/8/layout/radial5"/>
    <dgm:cxn modelId="{45308B73-2F68-4AD1-83C8-168BEB325C1C}" type="presOf" srcId="{40D8819E-99C2-43E0-8B12-6FC74F80B2D1}" destId="{A3C6E283-4DB3-4C18-8BDD-BC1D19307BBC}" srcOrd="0" destOrd="0" presId="urn:microsoft.com/office/officeart/2005/8/layout/radial5"/>
    <dgm:cxn modelId="{50120C99-2875-4873-8EAC-1091CBC0DD4F}" type="presOf" srcId="{14753121-3295-4EE3-AB45-67DF7135218B}" destId="{37ED69E3-ABF2-4D54-8050-4D7B3D439A2B}" srcOrd="1" destOrd="0" presId="urn:microsoft.com/office/officeart/2005/8/layout/radial5"/>
    <dgm:cxn modelId="{C9D278E1-5457-458E-AD1C-D2B5C98858B0}" srcId="{E7E79BE9-E93F-48B7-9E71-6793B37A13FB}" destId="{CC42D985-AAA0-43D7-9015-928F8AF2BE24}" srcOrd="6" destOrd="0" parTransId="{DFBD47FF-B50F-431E-9FC0-225ED4FAA899}" sibTransId="{610A97DF-8C8F-4321-818C-57A02A4ACF3B}"/>
    <dgm:cxn modelId="{A01FB9D3-A528-42C6-BDE5-0D17A8E3209B}" type="presOf" srcId="{7E9CDE38-8AE0-49B1-8A4C-C480C708C399}" destId="{73A6A5DA-17BB-4ADC-8CAD-1CC4F3AB5228}" srcOrd="1" destOrd="0" presId="urn:microsoft.com/office/officeart/2005/8/layout/radial5"/>
    <dgm:cxn modelId="{D106311F-2731-4478-9D15-5C0C775F9CC4}" type="presParOf" srcId="{36AD0D44-3A48-43ED-A71A-73C21B6E7166}" destId="{F42BE89E-7300-4746-87A0-02CA0B37443A}" srcOrd="0" destOrd="0" presId="urn:microsoft.com/office/officeart/2005/8/layout/radial5"/>
    <dgm:cxn modelId="{ACF2573B-4E6A-474C-BB88-993B23995EC5}" type="presParOf" srcId="{36AD0D44-3A48-43ED-A71A-73C21B6E7166}" destId="{58D90145-83FA-4F28-B741-37D4241ECE17}" srcOrd="1" destOrd="0" presId="urn:microsoft.com/office/officeart/2005/8/layout/radial5"/>
    <dgm:cxn modelId="{49ADD00E-B4E9-4A35-9786-E0C5689CC0EE}" type="presParOf" srcId="{58D90145-83FA-4F28-B741-37D4241ECE17}" destId="{129F3879-2E5F-4A24-BCF3-AE03743FCAC4}" srcOrd="0" destOrd="0" presId="urn:microsoft.com/office/officeart/2005/8/layout/radial5"/>
    <dgm:cxn modelId="{B87B307B-C88E-436A-9489-0CAE9E7340E2}" type="presParOf" srcId="{36AD0D44-3A48-43ED-A71A-73C21B6E7166}" destId="{1BA8DE8A-6A9D-4B2F-9901-9F655FA1A945}" srcOrd="2" destOrd="0" presId="urn:microsoft.com/office/officeart/2005/8/layout/radial5"/>
    <dgm:cxn modelId="{06FE8365-619A-41CA-A01D-DC7709A83464}" type="presParOf" srcId="{36AD0D44-3A48-43ED-A71A-73C21B6E7166}" destId="{43FFD7DF-CC37-4807-BB48-91D795115454}" srcOrd="3" destOrd="0" presId="urn:microsoft.com/office/officeart/2005/8/layout/radial5"/>
    <dgm:cxn modelId="{6E35AC2B-A90E-4766-A11C-EA8542CA9705}" type="presParOf" srcId="{43FFD7DF-CC37-4807-BB48-91D795115454}" destId="{529D9E68-64DC-47E2-B357-70A6A5571474}" srcOrd="0" destOrd="0" presId="urn:microsoft.com/office/officeart/2005/8/layout/radial5"/>
    <dgm:cxn modelId="{91CC7059-E755-4F3F-87BB-0F4CFB535A3C}" type="presParOf" srcId="{36AD0D44-3A48-43ED-A71A-73C21B6E7166}" destId="{C2D18439-A926-4CA2-9B49-E3EBCA342863}" srcOrd="4" destOrd="0" presId="urn:microsoft.com/office/officeart/2005/8/layout/radial5"/>
    <dgm:cxn modelId="{B6826823-EB20-4BF6-B1F1-18FA834D6140}" type="presParOf" srcId="{36AD0D44-3A48-43ED-A71A-73C21B6E7166}" destId="{536EF9CD-4BF6-4326-9317-2C34ADCDD12C}" srcOrd="5" destOrd="0" presId="urn:microsoft.com/office/officeart/2005/8/layout/radial5"/>
    <dgm:cxn modelId="{185CF5A1-4A02-4491-A363-EA23A8917D78}" type="presParOf" srcId="{536EF9CD-4BF6-4326-9317-2C34ADCDD12C}" destId="{75EBD816-8A00-4625-8606-D727D4ACBC63}" srcOrd="0" destOrd="0" presId="urn:microsoft.com/office/officeart/2005/8/layout/radial5"/>
    <dgm:cxn modelId="{2764E7C4-98D7-4777-94AF-2E92E7D07455}" type="presParOf" srcId="{36AD0D44-3A48-43ED-A71A-73C21B6E7166}" destId="{25212F63-4F50-4999-BA67-2DEC24F72CF4}" srcOrd="6" destOrd="0" presId="urn:microsoft.com/office/officeart/2005/8/layout/radial5"/>
    <dgm:cxn modelId="{5798AA13-08F0-44AC-8FF3-B6DF4FEEB730}" type="presParOf" srcId="{36AD0D44-3A48-43ED-A71A-73C21B6E7166}" destId="{86FBD602-32FD-4DD8-A0FC-D1E15694E33D}" srcOrd="7" destOrd="0" presId="urn:microsoft.com/office/officeart/2005/8/layout/radial5"/>
    <dgm:cxn modelId="{C289F84A-AE09-42AC-864A-503ED9DB0528}" type="presParOf" srcId="{86FBD602-32FD-4DD8-A0FC-D1E15694E33D}" destId="{6E360F16-D373-47ED-9E09-9B76F623E56A}" srcOrd="0" destOrd="0" presId="urn:microsoft.com/office/officeart/2005/8/layout/radial5"/>
    <dgm:cxn modelId="{6DA859ED-25D9-465C-B15D-7B32220152E2}" type="presParOf" srcId="{36AD0D44-3A48-43ED-A71A-73C21B6E7166}" destId="{76900B68-63AF-42F5-978B-3719ED3B3E24}" srcOrd="8" destOrd="0" presId="urn:microsoft.com/office/officeart/2005/8/layout/radial5"/>
    <dgm:cxn modelId="{385935AA-3680-49AA-AD6D-AA3308650BC7}" type="presParOf" srcId="{36AD0D44-3A48-43ED-A71A-73C21B6E7166}" destId="{A69BEC34-DDF1-4EEA-B8AE-624FB4715DC0}" srcOrd="9" destOrd="0" presId="urn:microsoft.com/office/officeart/2005/8/layout/radial5"/>
    <dgm:cxn modelId="{DE00E3D9-378A-4980-AEEA-A9D9F951FC43}" type="presParOf" srcId="{A69BEC34-DDF1-4EEA-B8AE-624FB4715DC0}" destId="{4B776B63-7772-43F7-8CB4-D617453B4C1E}" srcOrd="0" destOrd="0" presId="urn:microsoft.com/office/officeart/2005/8/layout/radial5"/>
    <dgm:cxn modelId="{E1333CC2-164F-4651-A9BF-10C93483AEFA}" type="presParOf" srcId="{36AD0D44-3A48-43ED-A71A-73C21B6E7166}" destId="{904A9346-1593-44AF-9661-F8BA3E2A8C13}" srcOrd="10" destOrd="0" presId="urn:microsoft.com/office/officeart/2005/8/layout/radial5"/>
    <dgm:cxn modelId="{5BE84D73-E453-4E4D-8980-00D0E42C7FF5}" type="presParOf" srcId="{36AD0D44-3A48-43ED-A71A-73C21B6E7166}" destId="{1CCBEFD2-6DA6-493C-83BA-183BDA211DDA}" srcOrd="11" destOrd="0" presId="urn:microsoft.com/office/officeart/2005/8/layout/radial5"/>
    <dgm:cxn modelId="{237DB53A-BAF2-4C71-9899-E705FFE501E9}" type="presParOf" srcId="{1CCBEFD2-6DA6-493C-83BA-183BDA211DDA}" destId="{D2120156-409A-46C3-9FED-3F41710AE8C3}" srcOrd="0" destOrd="0" presId="urn:microsoft.com/office/officeart/2005/8/layout/radial5"/>
    <dgm:cxn modelId="{7B5E0F43-8647-400C-9D60-D0F7C2630388}" type="presParOf" srcId="{36AD0D44-3A48-43ED-A71A-73C21B6E7166}" destId="{C00DD119-5CF6-47AD-982F-C0386E1E24D5}" srcOrd="12" destOrd="0" presId="urn:microsoft.com/office/officeart/2005/8/layout/radial5"/>
    <dgm:cxn modelId="{E327FF20-D00C-4A65-89DC-F01EE22B5736}" type="presParOf" srcId="{36AD0D44-3A48-43ED-A71A-73C21B6E7166}" destId="{C33DE953-EC6A-42FB-ABB0-3E8AB75E8744}" srcOrd="13" destOrd="0" presId="urn:microsoft.com/office/officeart/2005/8/layout/radial5"/>
    <dgm:cxn modelId="{A9EB66CC-9803-447E-B5F5-DB2D911BB761}" type="presParOf" srcId="{C33DE953-EC6A-42FB-ABB0-3E8AB75E8744}" destId="{73A6A5DA-17BB-4ADC-8CAD-1CC4F3AB5228}" srcOrd="0" destOrd="0" presId="urn:microsoft.com/office/officeart/2005/8/layout/radial5"/>
    <dgm:cxn modelId="{9F4D87FD-0D3C-4C90-8A5A-C7BCE9870D44}" type="presParOf" srcId="{36AD0D44-3A48-43ED-A71A-73C21B6E7166}" destId="{E8ECA9B6-738C-40CF-9FD8-918F610EB8ED}" srcOrd="14" destOrd="0" presId="urn:microsoft.com/office/officeart/2005/8/layout/radial5"/>
    <dgm:cxn modelId="{36F9D1C5-4C74-46C8-8C81-DBB66676E10E}" type="presParOf" srcId="{36AD0D44-3A48-43ED-A71A-73C21B6E7166}" destId="{51D989A3-3B2D-4363-A660-39584219853B}" srcOrd="15" destOrd="0" presId="urn:microsoft.com/office/officeart/2005/8/layout/radial5"/>
    <dgm:cxn modelId="{ACAA4682-B0FA-4DD1-B4BD-E80A29104A0E}" type="presParOf" srcId="{51D989A3-3B2D-4363-A660-39584219853B}" destId="{4B86B944-19E7-469D-91A2-ABA0A430008B}" srcOrd="0" destOrd="0" presId="urn:microsoft.com/office/officeart/2005/8/layout/radial5"/>
    <dgm:cxn modelId="{4ED06C15-C1E1-4387-A7AE-1DFBC7082AFE}" type="presParOf" srcId="{36AD0D44-3A48-43ED-A71A-73C21B6E7166}" destId="{A0B577D4-97A1-4378-934A-FD76B9693B57}" srcOrd="16" destOrd="0" presId="urn:microsoft.com/office/officeart/2005/8/layout/radial5"/>
    <dgm:cxn modelId="{F1799314-C48A-4B70-8651-394413383922}" type="presParOf" srcId="{36AD0D44-3A48-43ED-A71A-73C21B6E7166}" destId="{B7F283F3-BD54-41A8-85C1-66EA8A2A74D8}" srcOrd="17" destOrd="0" presId="urn:microsoft.com/office/officeart/2005/8/layout/radial5"/>
    <dgm:cxn modelId="{BC4DD616-CD14-410B-A382-04FEF6440962}" type="presParOf" srcId="{B7F283F3-BD54-41A8-85C1-66EA8A2A74D8}" destId="{37ED69E3-ABF2-4D54-8050-4D7B3D439A2B}" srcOrd="0" destOrd="0" presId="urn:microsoft.com/office/officeart/2005/8/layout/radial5"/>
    <dgm:cxn modelId="{D59942D7-7582-47E6-853E-3D8007D2F787}" type="presParOf" srcId="{36AD0D44-3A48-43ED-A71A-73C21B6E7166}" destId="{A3C6E283-4DB3-4C18-8BDD-BC1D19307BB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79BE9-E93F-48B7-9E71-6793B37A13FB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ACFADE2-3922-4A52-9F96-698206164034}">
      <dgm:prSet phldrT="[Text]" custT="1"/>
      <dgm:spPr>
        <a:noFill/>
        <a:ln w="25400">
          <a:gradFill>
            <a:gsLst>
              <a:gs pos="0">
                <a:srgbClr val="FF0000"/>
              </a:gs>
              <a:gs pos="37000">
                <a:srgbClr val="7030A0"/>
              </a:gs>
              <a:gs pos="71000">
                <a:srgbClr val="00B050"/>
              </a:gs>
              <a:gs pos="100000">
                <a:schemeClr val="accent2">
                  <a:alpha val="88000"/>
                </a:schemeClr>
              </a:gs>
            </a:gsLst>
            <a:lin ang="5400000" scaled="1"/>
          </a:gradFill>
        </a:ln>
        <a:effectLst>
          <a:glow>
            <a:schemeClr val="accent1">
              <a:alpha val="40000"/>
            </a:schemeClr>
          </a:glow>
        </a:effectLst>
      </dgm:spPr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গৌণ পুষ্টি উপাদান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35EC36-CD11-4A39-98FB-196C2D3502B3}" type="parTrans" cxnId="{97FE0904-1BAC-4999-BCB7-8604C25DA0DC}">
      <dgm:prSet/>
      <dgm:spPr/>
      <dgm:t>
        <a:bodyPr/>
        <a:lstStyle/>
        <a:p>
          <a:endParaRPr lang="en-US"/>
        </a:p>
      </dgm:t>
    </dgm:pt>
    <dgm:pt modelId="{FE7E9509-30CD-4223-BA5F-5A932CDFB81C}" type="sibTrans" cxnId="{97FE0904-1BAC-4999-BCB7-8604C25DA0DC}">
      <dgm:prSet/>
      <dgm:spPr/>
      <dgm:t>
        <a:bodyPr/>
        <a:lstStyle/>
        <a:p>
          <a:endParaRPr lang="en-US"/>
        </a:p>
      </dgm:t>
    </dgm:pt>
    <dgm:pt modelId="{15400DF9-8D67-4E78-A300-A8E7D5ACC260}">
      <dgm:prSet phldrT="[Text]" custT="1"/>
      <dgm:spPr>
        <a:ln>
          <a:solidFill>
            <a:srgbClr val="7030A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লৌহ</a:t>
          </a:r>
          <a:r>
            <a: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277FDB-A9E1-4AEC-8882-99C09559B187}" type="parTrans" cxnId="{50D344C6-0EE8-4083-A6E3-A29350126B0E}">
      <dgm:prSet/>
      <dgm:spPr/>
      <dgm:t>
        <a:bodyPr/>
        <a:lstStyle/>
        <a:p>
          <a:endParaRPr lang="en-US"/>
        </a:p>
      </dgm:t>
    </dgm:pt>
    <dgm:pt modelId="{491CFF24-5979-4A3F-A6C1-BB9F267FB845}" type="sibTrans" cxnId="{50D344C6-0EE8-4083-A6E3-A29350126B0E}">
      <dgm:prSet/>
      <dgm:spPr/>
      <dgm:t>
        <a:bodyPr/>
        <a:lstStyle/>
        <a:p>
          <a:endParaRPr lang="en-US"/>
        </a:p>
      </dgm:t>
    </dgm:pt>
    <dgm:pt modelId="{5C6C957F-6A65-49B5-9A1E-5CB9F1F1B048}">
      <dgm:prSet phldrT="[Text]"/>
      <dgm:spPr/>
      <dgm:t>
        <a:bodyPr/>
        <a:lstStyle/>
        <a:p>
          <a:endParaRPr lang="en-US" dirty="0"/>
        </a:p>
      </dgm:t>
    </dgm:pt>
    <dgm:pt modelId="{173CAB3F-6F6A-41BD-8DE4-4EB8DC0D3064}" type="parTrans" cxnId="{6E04B595-E1E7-4AB9-9EE2-F9D6864B4865}">
      <dgm:prSet/>
      <dgm:spPr/>
      <dgm:t>
        <a:bodyPr/>
        <a:lstStyle/>
        <a:p>
          <a:endParaRPr lang="en-US"/>
        </a:p>
      </dgm:t>
    </dgm:pt>
    <dgm:pt modelId="{E4EEB4C2-A525-4F79-8AD5-EB6C8B363AFD}" type="sibTrans" cxnId="{6E04B595-E1E7-4AB9-9EE2-F9D6864B4865}">
      <dgm:prSet/>
      <dgm:spPr/>
      <dgm:t>
        <a:bodyPr/>
        <a:lstStyle/>
        <a:p>
          <a:endParaRPr lang="en-US"/>
        </a:p>
      </dgm:t>
    </dgm:pt>
    <dgm:pt modelId="{C3F1711C-DBE2-48B0-B035-101F4BFA2073}">
      <dgm:prSet phldrT="[Text]" phldr="1"/>
      <dgm:spPr/>
      <dgm:t>
        <a:bodyPr/>
        <a:lstStyle/>
        <a:p>
          <a:endParaRPr lang="en-US" dirty="0"/>
        </a:p>
      </dgm:t>
    </dgm:pt>
    <dgm:pt modelId="{6BDAA44E-94BC-4BEE-8F4E-448FAC7C269B}" type="parTrans" cxnId="{73BF4594-3313-4750-85B8-86A41EBF5AF5}">
      <dgm:prSet/>
      <dgm:spPr/>
      <dgm:t>
        <a:bodyPr/>
        <a:lstStyle/>
        <a:p>
          <a:endParaRPr lang="en-US"/>
        </a:p>
      </dgm:t>
    </dgm:pt>
    <dgm:pt modelId="{E083938E-E4F1-4F88-9289-7A850F9BA7EE}" type="sibTrans" cxnId="{73BF4594-3313-4750-85B8-86A41EBF5AF5}">
      <dgm:prSet/>
      <dgm:spPr/>
      <dgm:t>
        <a:bodyPr/>
        <a:lstStyle/>
        <a:p>
          <a:endParaRPr lang="en-US"/>
        </a:p>
      </dgm:t>
    </dgm:pt>
    <dgm:pt modelId="{206715C7-2A5E-4726-9049-BD5CCC20F6DC}">
      <dgm:prSet phldrT="[Text]" phldr="1"/>
      <dgm:spPr/>
      <dgm:t>
        <a:bodyPr/>
        <a:lstStyle/>
        <a:p>
          <a:endParaRPr lang="en-US" dirty="0"/>
        </a:p>
      </dgm:t>
    </dgm:pt>
    <dgm:pt modelId="{A7ACF92D-C814-4D51-86DC-8B6D172DED31}" type="parTrans" cxnId="{7E9882ED-1B69-4F33-83E0-05782BD7DACF}">
      <dgm:prSet/>
      <dgm:spPr/>
      <dgm:t>
        <a:bodyPr/>
        <a:lstStyle/>
        <a:p>
          <a:endParaRPr lang="en-US"/>
        </a:p>
      </dgm:t>
    </dgm:pt>
    <dgm:pt modelId="{F8897883-3F11-466F-B6CA-640F98AA6073}" type="sibTrans" cxnId="{7E9882ED-1B69-4F33-83E0-05782BD7DACF}">
      <dgm:prSet/>
      <dgm:spPr/>
      <dgm:t>
        <a:bodyPr/>
        <a:lstStyle/>
        <a:p>
          <a:endParaRPr lang="en-US"/>
        </a:p>
      </dgm:t>
    </dgm:pt>
    <dgm:pt modelId="{60FAF5C5-9851-4954-BDB5-40F32E50C32A}">
      <dgm:prSet phldrT="[Text]" phldr="1"/>
      <dgm:spPr/>
      <dgm:t>
        <a:bodyPr/>
        <a:lstStyle/>
        <a:p>
          <a:endParaRPr lang="en-US" dirty="0"/>
        </a:p>
      </dgm:t>
    </dgm:pt>
    <dgm:pt modelId="{4139AA8E-B277-4D05-82C3-8E4549AABDC5}" type="parTrans" cxnId="{6F73A07A-071C-4BDC-97FC-50036A51FDA0}">
      <dgm:prSet/>
      <dgm:spPr/>
      <dgm:t>
        <a:bodyPr/>
        <a:lstStyle/>
        <a:p>
          <a:endParaRPr lang="en-US"/>
        </a:p>
      </dgm:t>
    </dgm:pt>
    <dgm:pt modelId="{22F3987E-1CCC-47AF-AFD0-FFC946389F20}" type="sibTrans" cxnId="{6F73A07A-071C-4BDC-97FC-50036A51FDA0}">
      <dgm:prSet/>
      <dgm:spPr/>
      <dgm:t>
        <a:bodyPr/>
        <a:lstStyle/>
        <a:p>
          <a:endParaRPr lang="en-US"/>
        </a:p>
      </dgm:t>
    </dgm:pt>
    <dgm:pt modelId="{F4495DD2-5A07-4B48-9C41-18E48E4988C1}">
      <dgm:prSet phldrT="[Text]" phldr="1"/>
      <dgm:spPr/>
      <dgm:t>
        <a:bodyPr/>
        <a:lstStyle/>
        <a:p>
          <a:endParaRPr lang="en-US" dirty="0"/>
        </a:p>
      </dgm:t>
    </dgm:pt>
    <dgm:pt modelId="{F7764F85-21BE-4099-86F2-8815BC142C1A}" type="parTrans" cxnId="{C89F40A6-657B-4286-8F51-9E0A7B511B38}">
      <dgm:prSet/>
      <dgm:spPr/>
      <dgm:t>
        <a:bodyPr/>
        <a:lstStyle/>
        <a:p>
          <a:endParaRPr lang="en-US"/>
        </a:p>
      </dgm:t>
    </dgm:pt>
    <dgm:pt modelId="{346AFA21-C194-4ACC-B5B9-267D02F12B0D}" type="sibTrans" cxnId="{C89F40A6-657B-4286-8F51-9E0A7B511B38}">
      <dgm:prSet/>
      <dgm:spPr/>
      <dgm:t>
        <a:bodyPr/>
        <a:lstStyle/>
        <a:p>
          <a:endParaRPr lang="en-US"/>
        </a:p>
      </dgm:t>
    </dgm:pt>
    <dgm:pt modelId="{CC42D985-AAA0-43D7-9015-928F8AF2BE24}">
      <dgm:prSet phldrT="[Text]" phldr="1" custScaleX="152054" custRadScaleRad="99845" custRadScaleInc="11411"/>
      <dgm:spPr>
        <a:ln>
          <a:solidFill>
            <a:srgbClr val="7030A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en-US" dirty="0"/>
        </a:p>
      </dgm:t>
    </dgm:pt>
    <dgm:pt modelId="{DFBD47FF-B50F-431E-9FC0-225ED4FAA899}" type="parTrans" cxnId="{C9D278E1-5457-458E-AD1C-D2B5C98858B0}">
      <dgm:prSet/>
      <dgm:spPr/>
      <dgm:t>
        <a:bodyPr/>
        <a:lstStyle/>
        <a:p>
          <a:endParaRPr lang="en-US"/>
        </a:p>
      </dgm:t>
    </dgm:pt>
    <dgm:pt modelId="{610A97DF-8C8F-4321-818C-57A02A4ACF3B}" type="sibTrans" cxnId="{C9D278E1-5457-458E-AD1C-D2B5C98858B0}">
      <dgm:prSet/>
      <dgm:spPr/>
      <dgm:t>
        <a:bodyPr/>
        <a:lstStyle/>
        <a:p>
          <a:endParaRPr lang="en-US"/>
        </a:p>
      </dgm:t>
    </dgm:pt>
    <dgm:pt modelId="{40D8819E-99C2-43E0-8B12-6FC74F80B2D1}">
      <dgm:prSet phldrT="[Text]" custT="1"/>
      <dgm:spPr>
        <a:ln>
          <a:solidFill>
            <a:srgbClr val="FF0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কোবাল্ট</a:t>
          </a:r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753121-3295-4EE3-AB45-67DF7135218B}" type="parTrans" cxnId="{F885DDCE-B91B-4A92-B300-2504FDBD8594}">
      <dgm:prSet/>
      <dgm:spPr/>
      <dgm:t>
        <a:bodyPr/>
        <a:lstStyle/>
        <a:p>
          <a:endParaRPr lang="en-US"/>
        </a:p>
      </dgm:t>
    </dgm:pt>
    <dgm:pt modelId="{963849D0-92A5-41EC-A728-8F0E42938BA9}" type="sibTrans" cxnId="{F885DDCE-B91B-4A92-B300-2504FDBD8594}">
      <dgm:prSet/>
      <dgm:spPr/>
      <dgm:t>
        <a:bodyPr/>
        <a:lstStyle/>
        <a:p>
          <a:endParaRPr lang="en-US"/>
        </a:p>
      </dgm:t>
    </dgm:pt>
    <dgm:pt modelId="{4D85B877-17F5-429D-ACF1-3653E5D79100}">
      <dgm:prSet phldrT="[Text]" custT="1"/>
      <dgm:spPr>
        <a:ln>
          <a:solidFill>
            <a:srgbClr val="D016B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বোরন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9CDE38-8AE0-49B1-8A4C-C480C708C399}" type="parTrans" cxnId="{D606BC67-D1D3-47EF-A23C-A82A86B2F70A}">
      <dgm:prSet/>
      <dgm:spPr/>
      <dgm:t>
        <a:bodyPr/>
        <a:lstStyle/>
        <a:p>
          <a:endParaRPr lang="en-US"/>
        </a:p>
      </dgm:t>
    </dgm:pt>
    <dgm:pt modelId="{8911C08E-2AB9-4FC5-BB84-959B0A5EB29D}" type="sibTrans" cxnId="{D606BC67-D1D3-47EF-A23C-A82A86B2F70A}">
      <dgm:prSet/>
      <dgm:spPr/>
      <dgm:t>
        <a:bodyPr/>
        <a:lstStyle/>
        <a:p>
          <a:endParaRPr lang="en-US"/>
        </a:p>
      </dgm:t>
    </dgm:pt>
    <dgm:pt modelId="{316DBC40-7A45-4CD1-9078-6D0D8AA895AB}">
      <dgm:prSet phldrT="[Text]" custT="1"/>
      <dgm:spPr>
        <a:ln>
          <a:solidFill>
            <a:srgbClr val="7030A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দস্তা </a:t>
          </a:r>
          <a:endParaRPr lang="en-US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FBFCE4-4324-4348-B503-6B9BFD2A1311}" type="parTrans" cxnId="{620B4951-FB35-4AD7-8219-5E44AC0ADADD}">
      <dgm:prSet/>
      <dgm:spPr/>
      <dgm:t>
        <a:bodyPr/>
        <a:lstStyle/>
        <a:p>
          <a:endParaRPr lang="en-US"/>
        </a:p>
      </dgm:t>
    </dgm:pt>
    <dgm:pt modelId="{436B60E9-D4BA-4C76-AA75-AA60F940873B}" type="sibTrans" cxnId="{620B4951-FB35-4AD7-8219-5E44AC0ADADD}">
      <dgm:prSet/>
      <dgm:spPr/>
      <dgm:t>
        <a:bodyPr/>
        <a:lstStyle/>
        <a:p>
          <a:endParaRPr lang="en-US"/>
        </a:p>
      </dgm:t>
    </dgm:pt>
    <dgm:pt modelId="{06B7A41B-BBAF-4A6E-82BC-BDC89FF38200}">
      <dgm:prSet phldrT="[Text]" custT="1"/>
      <dgm:spPr>
        <a:ln>
          <a:solidFill>
            <a:schemeClr val="accent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তামা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6E75C3-26B5-4CE8-963B-9FED4FF71FC7}" type="parTrans" cxnId="{F387CE88-8274-46D7-9033-DE770ABD76AB}">
      <dgm:prSet/>
      <dgm:spPr/>
      <dgm:t>
        <a:bodyPr/>
        <a:lstStyle/>
        <a:p>
          <a:endParaRPr lang="en-US"/>
        </a:p>
      </dgm:t>
    </dgm:pt>
    <dgm:pt modelId="{A4B43913-FD89-4213-8691-F1185B2943E0}" type="sibTrans" cxnId="{F387CE88-8274-46D7-9033-DE770ABD76AB}">
      <dgm:prSet/>
      <dgm:spPr/>
      <dgm:t>
        <a:bodyPr/>
        <a:lstStyle/>
        <a:p>
          <a:endParaRPr lang="en-US"/>
        </a:p>
      </dgm:t>
    </dgm:pt>
    <dgm:pt modelId="{81531CD6-4956-4D36-B448-76F80631BF6F}">
      <dgm:prSet phldrT="[Text]" custT="1"/>
      <dgm:spPr>
        <a:ln>
          <a:solidFill>
            <a:srgbClr val="D016B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মলিবডেনাম</a:t>
          </a:r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A4A5AC-9C94-4F73-A68B-334A6E7B8002}" type="parTrans" cxnId="{C336663A-37E1-4568-9238-22941587A669}">
      <dgm:prSet/>
      <dgm:spPr/>
      <dgm:t>
        <a:bodyPr/>
        <a:lstStyle/>
        <a:p>
          <a:endParaRPr lang="en-US"/>
        </a:p>
      </dgm:t>
    </dgm:pt>
    <dgm:pt modelId="{7B4AAC3F-D5F2-44DE-BBBE-4F7FC64BF51A}" type="sibTrans" cxnId="{C336663A-37E1-4568-9238-22941587A669}">
      <dgm:prSet/>
      <dgm:spPr/>
      <dgm:t>
        <a:bodyPr/>
        <a:lstStyle/>
        <a:p>
          <a:endParaRPr lang="en-US"/>
        </a:p>
      </dgm:t>
    </dgm:pt>
    <dgm:pt modelId="{45DC393A-304F-4879-A609-D5D806993B70}">
      <dgm:prSet phldrT="[Text]" custT="1"/>
      <dgm:spPr>
        <a:ln>
          <a:solidFill>
            <a:srgbClr val="7030A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ম্যাঙ্গানিজ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AA71F-71AF-4B80-B1EC-13BA44578166}" type="parTrans" cxnId="{1F6CAA31-C3C7-4AC4-B980-AAAFEEAAFFB6}">
      <dgm:prSet/>
      <dgm:spPr/>
      <dgm:t>
        <a:bodyPr/>
        <a:lstStyle/>
        <a:p>
          <a:endParaRPr lang="en-US"/>
        </a:p>
      </dgm:t>
    </dgm:pt>
    <dgm:pt modelId="{33E69566-F652-4BEF-A5CE-E806BA85DAF9}" type="sibTrans" cxnId="{1F6CAA31-C3C7-4AC4-B980-AAAFEEAAFFB6}">
      <dgm:prSet/>
      <dgm:spPr/>
      <dgm:t>
        <a:bodyPr/>
        <a:lstStyle/>
        <a:p>
          <a:endParaRPr lang="en-US"/>
        </a:p>
      </dgm:t>
    </dgm:pt>
    <dgm:pt modelId="{8E8E92EA-88D0-4444-A0F0-A586DA745DAA}">
      <dgm:prSet phldrT="[Text]" custT="1"/>
      <dgm:spPr>
        <a:ln>
          <a:solidFill>
            <a:srgbClr val="D016B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ক্লোরিন </a:t>
          </a:r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387F88-CE8A-4765-8E83-FF4EA8D304F5}" type="parTrans" cxnId="{D318C1D0-5A17-43CE-9FC8-3D6422F75A93}">
      <dgm:prSet/>
      <dgm:spPr/>
      <dgm:t>
        <a:bodyPr/>
        <a:lstStyle/>
        <a:p>
          <a:endParaRPr lang="en-US"/>
        </a:p>
      </dgm:t>
    </dgm:pt>
    <dgm:pt modelId="{ED061935-3F3C-452E-A05E-3C0ECB61CB50}" type="sibTrans" cxnId="{D318C1D0-5A17-43CE-9FC8-3D6422F75A93}">
      <dgm:prSet/>
      <dgm:spPr/>
      <dgm:t>
        <a:bodyPr/>
        <a:lstStyle/>
        <a:p>
          <a:endParaRPr lang="en-US"/>
        </a:p>
      </dgm:t>
    </dgm:pt>
    <dgm:pt modelId="{36AD0D44-3A48-43ED-A71A-73C21B6E7166}" type="pres">
      <dgm:prSet presAssocID="{E7E79BE9-E93F-48B7-9E71-6793B37A13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2BE89E-7300-4746-87A0-02CA0B37443A}" type="pres">
      <dgm:prSet presAssocID="{4ACFADE2-3922-4A52-9F96-698206164034}" presName="centerShape" presStyleLbl="node0" presStyleIdx="0" presStyleCnt="1" custScaleX="169024" custScaleY="121389"/>
      <dgm:spPr/>
      <dgm:t>
        <a:bodyPr/>
        <a:lstStyle/>
        <a:p>
          <a:endParaRPr lang="en-US"/>
        </a:p>
      </dgm:t>
    </dgm:pt>
    <dgm:pt modelId="{58D90145-83FA-4F28-B741-37D4241ECE17}" type="pres">
      <dgm:prSet presAssocID="{8E277FDB-A9E1-4AEC-8882-99C09559B187}" presName="parTrans" presStyleLbl="sibTrans2D1" presStyleIdx="0" presStyleCnt="8"/>
      <dgm:spPr/>
      <dgm:t>
        <a:bodyPr/>
        <a:lstStyle/>
        <a:p>
          <a:endParaRPr lang="en-US"/>
        </a:p>
      </dgm:t>
    </dgm:pt>
    <dgm:pt modelId="{129F3879-2E5F-4A24-BCF3-AE03743FCAC4}" type="pres">
      <dgm:prSet presAssocID="{8E277FDB-A9E1-4AEC-8882-99C09559B187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1BA8DE8A-6A9D-4B2F-9901-9F655FA1A945}" type="pres">
      <dgm:prSet presAssocID="{15400DF9-8D67-4E78-A300-A8E7D5ACC260}" presName="node" presStyleLbl="node1" presStyleIdx="0" presStyleCnt="8" custScaleX="143749" custRadScaleRad="87789" custRadScaleInc="10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FD7DF-CC37-4807-BB48-91D795115454}" type="pres">
      <dgm:prSet presAssocID="{50BAA71F-71AF-4B80-B1EC-13BA44578166}" presName="parTrans" presStyleLbl="sibTrans2D1" presStyleIdx="1" presStyleCnt="8"/>
      <dgm:spPr/>
      <dgm:t>
        <a:bodyPr/>
        <a:lstStyle/>
        <a:p>
          <a:endParaRPr lang="en-US"/>
        </a:p>
      </dgm:t>
    </dgm:pt>
    <dgm:pt modelId="{529D9E68-64DC-47E2-B357-70A6A5571474}" type="pres">
      <dgm:prSet presAssocID="{50BAA71F-71AF-4B80-B1EC-13BA44578166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C2D18439-A926-4CA2-9B49-E3EBCA342863}" type="pres">
      <dgm:prSet presAssocID="{45DC393A-304F-4879-A609-D5D806993B70}" presName="node" presStyleLbl="node1" presStyleIdx="1" presStyleCnt="8" custScaleX="145305" custRadScaleRad="105018" custRadScaleInc="50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EF9CD-4BF6-4326-9317-2C34ADCDD12C}" type="pres">
      <dgm:prSet presAssocID="{04A4A5AC-9C94-4F73-A68B-334A6E7B8002}" presName="parTrans" presStyleLbl="sibTrans2D1" presStyleIdx="2" presStyleCnt="8"/>
      <dgm:spPr/>
      <dgm:t>
        <a:bodyPr/>
        <a:lstStyle/>
        <a:p>
          <a:endParaRPr lang="en-US"/>
        </a:p>
      </dgm:t>
    </dgm:pt>
    <dgm:pt modelId="{75EBD816-8A00-4625-8606-D727D4ACBC63}" type="pres">
      <dgm:prSet presAssocID="{04A4A5AC-9C94-4F73-A68B-334A6E7B800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25212F63-4F50-4999-BA67-2DEC24F72CF4}" type="pres">
      <dgm:prSet presAssocID="{81531CD6-4956-4D36-B448-76F80631BF6F}" presName="node" presStyleLbl="node1" presStyleIdx="2" presStyleCnt="8" custScaleX="144299" custRadScaleRad="110054" custRadScaleInc="11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BD602-32FD-4DD8-A0FC-D1E15694E33D}" type="pres">
      <dgm:prSet presAssocID="{D26E75C3-26B5-4CE8-963B-9FED4FF71FC7}" presName="parTrans" presStyleLbl="sibTrans2D1" presStyleIdx="3" presStyleCnt="8"/>
      <dgm:spPr/>
      <dgm:t>
        <a:bodyPr/>
        <a:lstStyle/>
        <a:p>
          <a:endParaRPr lang="en-US"/>
        </a:p>
      </dgm:t>
    </dgm:pt>
    <dgm:pt modelId="{6E360F16-D373-47ED-9E09-9B76F623E56A}" type="pres">
      <dgm:prSet presAssocID="{D26E75C3-26B5-4CE8-963B-9FED4FF71FC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76900B68-63AF-42F5-978B-3719ED3B3E24}" type="pres">
      <dgm:prSet presAssocID="{06B7A41B-BBAF-4A6E-82BC-BDC89FF38200}" presName="node" presStyleLbl="node1" presStyleIdx="3" presStyleCnt="8" custAng="20016540" custScaleX="133061" custRadScaleRad="100130" custRadScaleInc="-2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BEFD2-6DA6-493C-83BA-183BDA211DDA}" type="pres">
      <dgm:prSet presAssocID="{E5FBFCE4-4324-4348-B503-6B9BFD2A1311}" presName="parTrans" presStyleLbl="sibTrans2D1" presStyleIdx="4" presStyleCnt="8"/>
      <dgm:spPr/>
      <dgm:t>
        <a:bodyPr/>
        <a:lstStyle/>
        <a:p>
          <a:endParaRPr lang="en-US"/>
        </a:p>
      </dgm:t>
    </dgm:pt>
    <dgm:pt modelId="{D2120156-409A-46C3-9FED-3F41710AE8C3}" type="pres">
      <dgm:prSet presAssocID="{E5FBFCE4-4324-4348-B503-6B9BFD2A1311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C00DD119-5CF6-47AD-982F-C0386E1E24D5}" type="pres">
      <dgm:prSet presAssocID="{316DBC40-7A45-4CD1-9078-6D0D8AA895AB}" presName="node" presStyleLbl="node1" presStyleIdx="4" presStyleCnt="8" custScaleX="141568" custRadScaleRad="97076" custRadScaleInc="26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DE953-EC6A-42FB-ABB0-3E8AB75E8744}" type="pres">
      <dgm:prSet presAssocID="{7E9CDE38-8AE0-49B1-8A4C-C480C708C399}" presName="parTrans" presStyleLbl="sibTrans2D1" presStyleIdx="5" presStyleCnt="8"/>
      <dgm:spPr/>
      <dgm:t>
        <a:bodyPr/>
        <a:lstStyle/>
        <a:p>
          <a:endParaRPr lang="en-US"/>
        </a:p>
      </dgm:t>
    </dgm:pt>
    <dgm:pt modelId="{73A6A5DA-17BB-4ADC-8CAD-1CC4F3AB5228}" type="pres">
      <dgm:prSet presAssocID="{7E9CDE38-8AE0-49B1-8A4C-C480C708C39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E8ECA9B6-738C-40CF-9FD8-918F610EB8ED}" type="pres">
      <dgm:prSet presAssocID="{4D85B877-17F5-429D-ACF1-3653E5D79100}" presName="node" presStyleLbl="node1" presStyleIdx="5" presStyleCnt="8" custScaleX="138981" custRadScaleRad="107251" custRadScaleInc="36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989A3-3B2D-4363-A660-39584219853B}" type="pres">
      <dgm:prSet presAssocID="{A8387F88-CE8A-4765-8E83-FF4EA8D304F5}" presName="parTrans" presStyleLbl="sibTrans2D1" presStyleIdx="6" presStyleCnt="8"/>
      <dgm:spPr/>
      <dgm:t>
        <a:bodyPr/>
        <a:lstStyle/>
        <a:p>
          <a:endParaRPr lang="en-US"/>
        </a:p>
      </dgm:t>
    </dgm:pt>
    <dgm:pt modelId="{4B86B944-19E7-469D-91A2-ABA0A430008B}" type="pres">
      <dgm:prSet presAssocID="{A8387F88-CE8A-4765-8E83-FF4EA8D304F5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A0B577D4-97A1-4378-934A-FD76B9693B57}" type="pres">
      <dgm:prSet presAssocID="{8E8E92EA-88D0-4444-A0F0-A586DA745DAA}" presName="node" presStyleLbl="node1" presStyleIdx="6" presStyleCnt="8" custScaleX="138391" custRadScaleRad="114737" custRadScaleInc="-6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283F3-BD54-41A8-85C1-66EA8A2A74D8}" type="pres">
      <dgm:prSet presAssocID="{14753121-3295-4EE3-AB45-67DF7135218B}" presName="parTrans" presStyleLbl="sibTrans2D1" presStyleIdx="7" presStyleCnt="8"/>
      <dgm:spPr/>
      <dgm:t>
        <a:bodyPr/>
        <a:lstStyle/>
        <a:p>
          <a:endParaRPr lang="en-US"/>
        </a:p>
      </dgm:t>
    </dgm:pt>
    <dgm:pt modelId="{37ED69E3-ABF2-4D54-8050-4D7B3D439A2B}" type="pres">
      <dgm:prSet presAssocID="{14753121-3295-4EE3-AB45-67DF7135218B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A3C6E283-4DB3-4C18-8BDD-BC1D19307BBC}" type="pres">
      <dgm:prSet presAssocID="{40D8819E-99C2-43E0-8B12-6FC74F80B2D1}" presName="node" presStyleLbl="node1" presStyleIdx="7" presStyleCnt="8" custAng="20154022" custScaleX="131075" custRadScaleRad="101422" custRadScaleInc="-37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08B73-2F68-4AD1-83C8-168BEB325C1C}" type="presOf" srcId="{40D8819E-99C2-43E0-8B12-6FC74F80B2D1}" destId="{A3C6E283-4DB3-4C18-8BDD-BC1D19307BBC}" srcOrd="0" destOrd="0" presId="urn:microsoft.com/office/officeart/2005/8/layout/radial5"/>
    <dgm:cxn modelId="{3C820748-9420-4721-9D57-A476467152FE}" type="presOf" srcId="{06B7A41B-BBAF-4A6E-82BC-BDC89FF38200}" destId="{76900B68-63AF-42F5-978B-3719ED3B3E24}" srcOrd="0" destOrd="0" presId="urn:microsoft.com/office/officeart/2005/8/layout/radial5"/>
    <dgm:cxn modelId="{D606BC67-D1D3-47EF-A23C-A82A86B2F70A}" srcId="{4ACFADE2-3922-4A52-9F96-698206164034}" destId="{4D85B877-17F5-429D-ACF1-3653E5D79100}" srcOrd="5" destOrd="0" parTransId="{7E9CDE38-8AE0-49B1-8A4C-C480C708C399}" sibTransId="{8911C08E-2AB9-4FC5-BB84-959B0A5EB29D}"/>
    <dgm:cxn modelId="{928D4ADF-9D17-459A-A9A0-84C8CF67FCC0}" type="presOf" srcId="{8E277FDB-A9E1-4AEC-8882-99C09559B187}" destId="{58D90145-83FA-4F28-B741-37D4241ECE17}" srcOrd="0" destOrd="0" presId="urn:microsoft.com/office/officeart/2005/8/layout/radial5"/>
    <dgm:cxn modelId="{F387CE88-8274-46D7-9033-DE770ABD76AB}" srcId="{4ACFADE2-3922-4A52-9F96-698206164034}" destId="{06B7A41B-BBAF-4A6E-82BC-BDC89FF38200}" srcOrd="3" destOrd="0" parTransId="{D26E75C3-26B5-4CE8-963B-9FED4FF71FC7}" sibTransId="{A4B43913-FD89-4213-8691-F1185B2943E0}"/>
    <dgm:cxn modelId="{97FE0904-1BAC-4999-BCB7-8604C25DA0DC}" srcId="{E7E79BE9-E93F-48B7-9E71-6793B37A13FB}" destId="{4ACFADE2-3922-4A52-9F96-698206164034}" srcOrd="0" destOrd="0" parTransId="{F835EC36-CD11-4A39-98FB-196C2D3502B3}" sibTransId="{FE7E9509-30CD-4223-BA5F-5A932CDFB81C}"/>
    <dgm:cxn modelId="{F64B00A2-725B-4156-86BA-E19533158A09}" type="presOf" srcId="{4D85B877-17F5-429D-ACF1-3653E5D79100}" destId="{E8ECA9B6-738C-40CF-9FD8-918F610EB8ED}" srcOrd="0" destOrd="0" presId="urn:microsoft.com/office/officeart/2005/8/layout/radial5"/>
    <dgm:cxn modelId="{6E04B595-E1E7-4AB9-9EE2-F9D6864B4865}" srcId="{E7E79BE9-E93F-48B7-9E71-6793B37A13FB}" destId="{5C6C957F-6A65-49B5-9A1E-5CB9F1F1B048}" srcOrd="1" destOrd="0" parTransId="{173CAB3F-6F6A-41BD-8DE4-4EB8DC0D3064}" sibTransId="{E4EEB4C2-A525-4F79-8AD5-EB6C8B363AFD}"/>
    <dgm:cxn modelId="{D318C1D0-5A17-43CE-9FC8-3D6422F75A93}" srcId="{4ACFADE2-3922-4A52-9F96-698206164034}" destId="{8E8E92EA-88D0-4444-A0F0-A586DA745DAA}" srcOrd="6" destOrd="0" parTransId="{A8387F88-CE8A-4765-8E83-FF4EA8D304F5}" sibTransId="{ED061935-3F3C-452E-A05E-3C0ECB61CB50}"/>
    <dgm:cxn modelId="{E4E5C9EF-9522-4461-A795-5A300E9485D6}" type="presOf" srcId="{7E9CDE38-8AE0-49B1-8A4C-C480C708C399}" destId="{C33DE953-EC6A-42FB-ABB0-3E8AB75E8744}" srcOrd="0" destOrd="0" presId="urn:microsoft.com/office/officeart/2005/8/layout/radial5"/>
    <dgm:cxn modelId="{8F317FB6-84D4-4099-9A84-0C9C5AA0E2E9}" type="presOf" srcId="{15400DF9-8D67-4E78-A300-A8E7D5ACC260}" destId="{1BA8DE8A-6A9D-4B2F-9901-9F655FA1A945}" srcOrd="0" destOrd="0" presId="urn:microsoft.com/office/officeart/2005/8/layout/radial5"/>
    <dgm:cxn modelId="{C336663A-37E1-4568-9238-22941587A669}" srcId="{4ACFADE2-3922-4A52-9F96-698206164034}" destId="{81531CD6-4956-4D36-B448-76F80631BF6F}" srcOrd="2" destOrd="0" parTransId="{04A4A5AC-9C94-4F73-A68B-334A6E7B8002}" sibTransId="{7B4AAC3F-D5F2-44DE-BBBE-4F7FC64BF51A}"/>
    <dgm:cxn modelId="{A01FB9D3-A528-42C6-BDE5-0D17A8E3209B}" type="presOf" srcId="{7E9CDE38-8AE0-49B1-8A4C-C480C708C399}" destId="{73A6A5DA-17BB-4ADC-8CAD-1CC4F3AB5228}" srcOrd="1" destOrd="0" presId="urn:microsoft.com/office/officeart/2005/8/layout/radial5"/>
    <dgm:cxn modelId="{21CF4367-1E65-4DDA-B7AF-206B20C6949E}" type="presOf" srcId="{81531CD6-4956-4D36-B448-76F80631BF6F}" destId="{25212F63-4F50-4999-BA67-2DEC24F72CF4}" srcOrd="0" destOrd="0" presId="urn:microsoft.com/office/officeart/2005/8/layout/radial5"/>
    <dgm:cxn modelId="{620B4951-FB35-4AD7-8219-5E44AC0ADADD}" srcId="{4ACFADE2-3922-4A52-9F96-698206164034}" destId="{316DBC40-7A45-4CD1-9078-6D0D8AA895AB}" srcOrd="4" destOrd="0" parTransId="{E5FBFCE4-4324-4348-B503-6B9BFD2A1311}" sibTransId="{436B60E9-D4BA-4C76-AA75-AA60F940873B}"/>
    <dgm:cxn modelId="{590D94B3-F02D-46B5-A900-927C29C83AE5}" type="presOf" srcId="{E5FBFCE4-4324-4348-B503-6B9BFD2A1311}" destId="{D2120156-409A-46C3-9FED-3F41710AE8C3}" srcOrd="1" destOrd="0" presId="urn:microsoft.com/office/officeart/2005/8/layout/radial5"/>
    <dgm:cxn modelId="{7E9882ED-1B69-4F33-83E0-05782BD7DACF}" srcId="{E7E79BE9-E93F-48B7-9E71-6793B37A13FB}" destId="{206715C7-2A5E-4726-9049-BD5CCC20F6DC}" srcOrd="3" destOrd="0" parTransId="{A7ACF92D-C814-4D51-86DC-8B6D172DED31}" sibTransId="{F8897883-3F11-466F-B6CA-640F98AA6073}"/>
    <dgm:cxn modelId="{C546289A-F9E2-4CC9-948F-0E21C510DFD2}" type="presOf" srcId="{4ACFADE2-3922-4A52-9F96-698206164034}" destId="{F42BE89E-7300-4746-87A0-02CA0B37443A}" srcOrd="0" destOrd="0" presId="urn:microsoft.com/office/officeart/2005/8/layout/radial5"/>
    <dgm:cxn modelId="{1F6CAA31-C3C7-4AC4-B980-AAAFEEAAFFB6}" srcId="{4ACFADE2-3922-4A52-9F96-698206164034}" destId="{45DC393A-304F-4879-A609-D5D806993B70}" srcOrd="1" destOrd="0" parTransId="{50BAA71F-71AF-4B80-B1EC-13BA44578166}" sibTransId="{33E69566-F652-4BEF-A5CE-E806BA85DAF9}"/>
    <dgm:cxn modelId="{845E778C-E519-47C3-9BA1-1EC5A8808C91}" type="presOf" srcId="{8E8E92EA-88D0-4444-A0F0-A586DA745DAA}" destId="{A0B577D4-97A1-4378-934A-FD76B9693B57}" srcOrd="0" destOrd="0" presId="urn:microsoft.com/office/officeart/2005/8/layout/radial5"/>
    <dgm:cxn modelId="{B8B74EFB-EF61-491B-B1CB-C41A736F79C6}" type="presOf" srcId="{50BAA71F-71AF-4B80-B1EC-13BA44578166}" destId="{529D9E68-64DC-47E2-B357-70A6A5571474}" srcOrd="1" destOrd="0" presId="urn:microsoft.com/office/officeart/2005/8/layout/radial5"/>
    <dgm:cxn modelId="{F885DDCE-B91B-4A92-B300-2504FDBD8594}" srcId="{4ACFADE2-3922-4A52-9F96-698206164034}" destId="{40D8819E-99C2-43E0-8B12-6FC74F80B2D1}" srcOrd="7" destOrd="0" parTransId="{14753121-3295-4EE3-AB45-67DF7135218B}" sibTransId="{963849D0-92A5-41EC-A728-8F0E42938BA9}"/>
    <dgm:cxn modelId="{8BD62E15-5BDA-4E13-AF8E-7D75ADCC5EAE}" type="presOf" srcId="{D26E75C3-26B5-4CE8-963B-9FED4FF71FC7}" destId="{6E360F16-D373-47ED-9E09-9B76F623E56A}" srcOrd="1" destOrd="0" presId="urn:microsoft.com/office/officeart/2005/8/layout/radial5"/>
    <dgm:cxn modelId="{2BAE05E5-AFD7-4A47-B9C1-D51FC5EFA73B}" type="presOf" srcId="{316DBC40-7A45-4CD1-9078-6D0D8AA895AB}" destId="{C00DD119-5CF6-47AD-982F-C0386E1E24D5}" srcOrd="0" destOrd="0" presId="urn:microsoft.com/office/officeart/2005/8/layout/radial5"/>
    <dgm:cxn modelId="{C89F40A6-657B-4286-8F51-9E0A7B511B38}" srcId="{E7E79BE9-E93F-48B7-9E71-6793B37A13FB}" destId="{F4495DD2-5A07-4B48-9C41-18E48E4988C1}" srcOrd="5" destOrd="0" parTransId="{F7764F85-21BE-4099-86F2-8815BC142C1A}" sibTransId="{346AFA21-C194-4ACC-B5B9-267D02F12B0D}"/>
    <dgm:cxn modelId="{62B8558B-84CA-424A-A9B0-79288E9D809C}" type="presOf" srcId="{D26E75C3-26B5-4CE8-963B-9FED4FF71FC7}" destId="{86FBD602-32FD-4DD8-A0FC-D1E15694E33D}" srcOrd="0" destOrd="0" presId="urn:microsoft.com/office/officeart/2005/8/layout/radial5"/>
    <dgm:cxn modelId="{FF6B7679-993D-44E7-8C9B-6D99203B0670}" type="presOf" srcId="{A8387F88-CE8A-4765-8E83-FF4EA8D304F5}" destId="{51D989A3-3B2D-4363-A660-39584219853B}" srcOrd="0" destOrd="0" presId="urn:microsoft.com/office/officeart/2005/8/layout/radial5"/>
    <dgm:cxn modelId="{7DCC0AB1-6155-44C8-811C-F33B2A1F3BBF}" type="presOf" srcId="{50BAA71F-71AF-4B80-B1EC-13BA44578166}" destId="{43FFD7DF-CC37-4807-BB48-91D795115454}" srcOrd="0" destOrd="0" presId="urn:microsoft.com/office/officeart/2005/8/layout/radial5"/>
    <dgm:cxn modelId="{729CDF20-7B53-4D05-A322-12EFD1D327F2}" type="presOf" srcId="{A8387F88-CE8A-4765-8E83-FF4EA8D304F5}" destId="{4B86B944-19E7-469D-91A2-ABA0A430008B}" srcOrd="1" destOrd="0" presId="urn:microsoft.com/office/officeart/2005/8/layout/radial5"/>
    <dgm:cxn modelId="{C9D278E1-5457-458E-AD1C-D2B5C98858B0}" srcId="{E7E79BE9-E93F-48B7-9E71-6793B37A13FB}" destId="{CC42D985-AAA0-43D7-9015-928F8AF2BE24}" srcOrd="6" destOrd="0" parTransId="{DFBD47FF-B50F-431E-9FC0-225ED4FAA899}" sibTransId="{610A97DF-8C8F-4321-818C-57A02A4ACF3B}"/>
    <dgm:cxn modelId="{63E59D54-B489-4FA3-8111-F018E89EFE2A}" type="presOf" srcId="{45DC393A-304F-4879-A609-D5D806993B70}" destId="{C2D18439-A926-4CA2-9B49-E3EBCA342863}" srcOrd="0" destOrd="0" presId="urn:microsoft.com/office/officeart/2005/8/layout/radial5"/>
    <dgm:cxn modelId="{6688A7AF-3F33-4354-81E8-D6154AFADC7A}" type="presOf" srcId="{E5FBFCE4-4324-4348-B503-6B9BFD2A1311}" destId="{1CCBEFD2-6DA6-493C-83BA-183BDA211DDA}" srcOrd="0" destOrd="0" presId="urn:microsoft.com/office/officeart/2005/8/layout/radial5"/>
    <dgm:cxn modelId="{C2CA9AF2-8871-49FA-BCEC-00C2CD46EA35}" type="presOf" srcId="{14753121-3295-4EE3-AB45-67DF7135218B}" destId="{B7F283F3-BD54-41A8-85C1-66EA8A2A74D8}" srcOrd="0" destOrd="0" presId="urn:microsoft.com/office/officeart/2005/8/layout/radial5"/>
    <dgm:cxn modelId="{6F73A07A-071C-4BDC-97FC-50036A51FDA0}" srcId="{E7E79BE9-E93F-48B7-9E71-6793B37A13FB}" destId="{60FAF5C5-9851-4954-BDB5-40F32E50C32A}" srcOrd="4" destOrd="0" parTransId="{4139AA8E-B277-4D05-82C3-8E4549AABDC5}" sibTransId="{22F3987E-1CCC-47AF-AFD0-FFC946389F20}"/>
    <dgm:cxn modelId="{50D344C6-0EE8-4083-A6E3-A29350126B0E}" srcId="{4ACFADE2-3922-4A52-9F96-698206164034}" destId="{15400DF9-8D67-4E78-A300-A8E7D5ACC260}" srcOrd="0" destOrd="0" parTransId="{8E277FDB-A9E1-4AEC-8882-99C09559B187}" sibTransId="{491CFF24-5979-4A3F-A6C1-BB9F267FB845}"/>
    <dgm:cxn modelId="{73BF4594-3313-4750-85B8-86A41EBF5AF5}" srcId="{E7E79BE9-E93F-48B7-9E71-6793B37A13FB}" destId="{C3F1711C-DBE2-48B0-B035-101F4BFA2073}" srcOrd="2" destOrd="0" parTransId="{6BDAA44E-94BC-4BEE-8F4E-448FAC7C269B}" sibTransId="{E083938E-E4F1-4F88-9289-7A850F9BA7EE}"/>
    <dgm:cxn modelId="{150418CB-D864-4B5D-A570-1A16276B32A1}" type="presOf" srcId="{8E277FDB-A9E1-4AEC-8882-99C09559B187}" destId="{129F3879-2E5F-4A24-BCF3-AE03743FCAC4}" srcOrd="1" destOrd="0" presId="urn:microsoft.com/office/officeart/2005/8/layout/radial5"/>
    <dgm:cxn modelId="{50120C99-2875-4873-8EAC-1091CBC0DD4F}" type="presOf" srcId="{14753121-3295-4EE3-AB45-67DF7135218B}" destId="{37ED69E3-ABF2-4D54-8050-4D7B3D439A2B}" srcOrd="1" destOrd="0" presId="urn:microsoft.com/office/officeart/2005/8/layout/radial5"/>
    <dgm:cxn modelId="{3DDFD34B-A51A-416A-8FE5-3DDD667C34AD}" type="presOf" srcId="{04A4A5AC-9C94-4F73-A68B-334A6E7B8002}" destId="{75EBD816-8A00-4625-8606-D727D4ACBC63}" srcOrd="1" destOrd="0" presId="urn:microsoft.com/office/officeart/2005/8/layout/radial5"/>
    <dgm:cxn modelId="{FABDBE47-0661-471A-AA42-A0C644D7D617}" type="presOf" srcId="{04A4A5AC-9C94-4F73-A68B-334A6E7B8002}" destId="{536EF9CD-4BF6-4326-9317-2C34ADCDD12C}" srcOrd="0" destOrd="0" presId="urn:microsoft.com/office/officeart/2005/8/layout/radial5"/>
    <dgm:cxn modelId="{69C4BF9F-B64F-4563-9011-4170628D7ACF}" type="presOf" srcId="{E7E79BE9-E93F-48B7-9E71-6793B37A13FB}" destId="{36AD0D44-3A48-43ED-A71A-73C21B6E7166}" srcOrd="0" destOrd="0" presId="urn:microsoft.com/office/officeart/2005/8/layout/radial5"/>
    <dgm:cxn modelId="{D106311F-2731-4478-9D15-5C0C775F9CC4}" type="presParOf" srcId="{36AD0D44-3A48-43ED-A71A-73C21B6E7166}" destId="{F42BE89E-7300-4746-87A0-02CA0B37443A}" srcOrd="0" destOrd="0" presId="urn:microsoft.com/office/officeart/2005/8/layout/radial5"/>
    <dgm:cxn modelId="{ACF2573B-4E6A-474C-BB88-993B23995EC5}" type="presParOf" srcId="{36AD0D44-3A48-43ED-A71A-73C21B6E7166}" destId="{58D90145-83FA-4F28-B741-37D4241ECE17}" srcOrd="1" destOrd="0" presId="urn:microsoft.com/office/officeart/2005/8/layout/radial5"/>
    <dgm:cxn modelId="{49ADD00E-B4E9-4A35-9786-E0C5689CC0EE}" type="presParOf" srcId="{58D90145-83FA-4F28-B741-37D4241ECE17}" destId="{129F3879-2E5F-4A24-BCF3-AE03743FCAC4}" srcOrd="0" destOrd="0" presId="urn:microsoft.com/office/officeart/2005/8/layout/radial5"/>
    <dgm:cxn modelId="{B87B307B-C88E-436A-9489-0CAE9E7340E2}" type="presParOf" srcId="{36AD0D44-3A48-43ED-A71A-73C21B6E7166}" destId="{1BA8DE8A-6A9D-4B2F-9901-9F655FA1A945}" srcOrd="2" destOrd="0" presId="urn:microsoft.com/office/officeart/2005/8/layout/radial5"/>
    <dgm:cxn modelId="{06FE8365-619A-41CA-A01D-DC7709A83464}" type="presParOf" srcId="{36AD0D44-3A48-43ED-A71A-73C21B6E7166}" destId="{43FFD7DF-CC37-4807-BB48-91D795115454}" srcOrd="3" destOrd="0" presId="urn:microsoft.com/office/officeart/2005/8/layout/radial5"/>
    <dgm:cxn modelId="{6E35AC2B-A90E-4766-A11C-EA8542CA9705}" type="presParOf" srcId="{43FFD7DF-CC37-4807-BB48-91D795115454}" destId="{529D9E68-64DC-47E2-B357-70A6A5571474}" srcOrd="0" destOrd="0" presId="urn:microsoft.com/office/officeart/2005/8/layout/radial5"/>
    <dgm:cxn modelId="{91CC7059-E755-4F3F-87BB-0F4CFB535A3C}" type="presParOf" srcId="{36AD0D44-3A48-43ED-A71A-73C21B6E7166}" destId="{C2D18439-A926-4CA2-9B49-E3EBCA342863}" srcOrd="4" destOrd="0" presId="urn:microsoft.com/office/officeart/2005/8/layout/radial5"/>
    <dgm:cxn modelId="{B6826823-EB20-4BF6-B1F1-18FA834D6140}" type="presParOf" srcId="{36AD0D44-3A48-43ED-A71A-73C21B6E7166}" destId="{536EF9CD-4BF6-4326-9317-2C34ADCDD12C}" srcOrd="5" destOrd="0" presId="urn:microsoft.com/office/officeart/2005/8/layout/radial5"/>
    <dgm:cxn modelId="{185CF5A1-4A02-4491-A363-EA23A8917D78}" type="presParOf" srcId="{536EF9CD-4BF6-4326-9317-2C34ADCDD12C}" destId="{75EBD816-8A00-4625-8606-D727D4ACBC63}" srcOrd="0" destOrd="0" presId="urn:microsoft.com/office/officeart/2005/8/layout/radial5"/>
    <dgm:cxn modelId="{2764E7C4-98D7-4777-94AF-2E92E7D07455}" type="presParOf" srcId="{36AD0D44-3A48-43ED-A71A-73C21B6E7166}" destId="{25212F63-4F50-4999-BA67-2DEC24F72CF4}" srcOrd="6" destOrd="0" presId="urn:microsoft.com/office/officeart/2005/8/layout/radial5"/>
    <dgm:cxn modelId="{5798AA13-08F0-44AC-8FF3-B6DF4FEEB730}" type="presParOf" srcId="{36AD0D44-3A48-43ED-A71A-73C21B6E7166}" destId="{86FBD602-32FD-4DD8-A0FC-D1E15694E33D}" srcOrd="7" destOrd="0" presId="urn:microsoft.com/office/officeart/2005/8/layout/radial5"/>
    <dgm:cxn modelId="{C289F84A-AE09-42AC-864A-503ED9DB0528}" type="presParOf" srcId="{86FBD602-32FD-4DD8-A0FC-D1E15694E33D}" destId="{6E360F16-D373-47ED-9E09-9B76F623E56A}" srcOrd="0" destOrd="0" presId="urn:microsoft.com/office/officeart/2005/8/layout/radial5"/>
    <dgm:cxn modelId="{6DA859ED-25D9-465C-B15D-7B32220152E2}" type="presParOf" srcId="{36AD0D44-3A48-43ED-A71A-73C21B6E7166}" destId="{76900B68-63AF-42F5-978B-3719ED3B3E24}" srcOrd="8" destOrd="0" presId="urn:microsoft.com/office/officeart/2005/8/layout/radial5"/>
    <dgm:cxn modelId="{5BE84D73-E453-4E4D-8980-00D0E42C7FF5}" type="presParOf" srcId="{36AD0D44-3A48-43ED-A71A-73C21B6E7166}" destId="{1CCBEFD2-6DA6-493C-83BA-183BDA211DDA}" srcOrd="9" destOrd="0" presId="urn:microsoft.com/office/officeart/2005/8/layout/radial5"/>
    <dgm:cxn modelId="{237DB53A-BAF2-4C71-9899-E705FFE501E9}" type="presParOf" srcId="{1CCBEFD2-6DA6-493C-83BA-183BDA211DDA}" destId="{D2120156-409A-46C3-9FED-3F41710AE8C3}" srcOrd="0" destOrd="0" presId="urn:microsoft.com/office/officeart/2005/8/layout/radial5"/>
    <dgm:cxn modelId="{7B5E0F43-8647-400C-9D60-D0F7C2630388}" type="presParOf" srcId="{36AD0D44-3A48-43ED-A71A-73C21B6E7166}" destId="{C00DD119-5CF6-47AD-982F-C0386E1E24D5}" srcOrd="10" destOrd="0" presId="urn:microsoft.com/office/officeart/2005/8/layout/radial5"/>
    <dgm:cxn modelId="{E327FF20-D00C-4A65-89DC-F01EE22B5736}" type="presParOf" srcId="{36AD0D44-3A48-43ED-A71A-73C21B6E7166}" destId="{C33DE953-EC6A-42FB-ABB0-3E8AB75E8744}" srcOrd="11" destOrd="0" presId="urn:microsoft.com/office/officeart/2005/8/layout/radial5"/>
    <dgm:cxn modelId="{A9EB66CC-9803-447E-B5F5-DB2D911BB761}" type="presParOf" srcId="{C33DE953-EC6A-42FB-ABB0-3E8AB75E8744}" destId="{73A6A5DA-17BB-4ADC-8CAD-1CC4F3AB5228}" srcOrd="0" destOrd="0" presId="urn:microsoft.com/office/officeart/2005/8/layout/radial5"/>
    <dgm:cxn modelId="{9F4D87FD-0D3C-4C90-8A5A-C7BCE9870D44}" type="presParOf" srcId="{36AD0D44-3A48-43ED-A71A-73C21B6E7166}" destId="{E8ECA9B6-738C-40CF-9FD8-918F610EB8ED}" srcOrd="12" destOrd="0" presId="urn:microsoft.com/office/officeart/2005/8/layout/radial5"/>
    <dgm:cxn modelId="{36F9D1C5-4C74-46C8-8C81-DBB66676E10E}" type="presParOf" srcId="{36AD0D44-3A48-43ED-A71A-73C21B6E7166}" destId="{51D989A3-3B2D-4363-A660-39584219853B}" srcOrd="13" destOrd="0" presId="urn:microsoft.com/office/officeart/2005/8/layout/radial5"/>
    <dgm:cxn modelId="{ACAA4682-B0FA-4DD1-B4BD-E80A29104A0E}" type="presParOf" srcId="{51D989A3-3B2D-4363-A660-39584219853B}" destId="{4B86B944-19E7-469D-91A2-ABA0A430008B}" srcOrd="0" destOrd="0" presId="urn:microsoft.com/office/officeart/2005/8/layout/radial5"/>
    <dgm:cxn modelId="{4ED06C15-C1E1-4387-A7AE-1DFBC7082AFE}" type="presParOf" srcId="{36AD0D44-3A48-43ED-A71A-73C21B6E7166}" destId="{A0B577D4-97A1-4378-934A-FD76B9693B57}" srcOrd="14" destOrd="0" presId="urn:microsoft.com/office/officeart/2005/8/layout/radial5"/>
    <dgm:cxn modelId="{F1799314-C48A-4B70-8651-394413383922}" type="presParOf" srcId="{36AD0D44-3A48-43ED-A71A-73C21B6E7166}" destId="{B7F283F3-BD54-41A8-85C1-66EA8A2A74D8}" srcOrd="15" destOrd="0" presId="urn:microsoft.com/office/officeart/2005/8/layout/radial5"/>
    <dgm:cxn modelId="{BC4DD616-CD14-410B-A382-04FEF6440962}" type="presParOf" srcId="{B7F283F3-BD54-41A8-85C1-66EA8A2A74D8}" destId="{37ED69E3-ABF2-4D54-8050-4D7B3D439A2B}" srcOrd="0" destOrd="0" presId="urn:microsoft.com/office/officeart/2005/8/layout/radial5"/>
    <dgm:cxn modelId="{D59942D7-7582-47E6-853E-3D8007D2F787}" type="presParOf" srcId="{36AD0D44-3A48-43ED-A71A-73C21B6E7166}" destId="{A3C6E283-4DB3-4C18-8BDD-BC1D19307BB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D7DC44-D8CB-49B1-A99C-5436DEA7502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7544625-A4AA-4900-8CB4-2D3BF3E63E61}">
      <dgm:prSet phldrT="[Text]" custT="1"/>
      <dgm:spPr/>
      <dgm:t>
        <a:bodyPr/>
        <a:lstStyle/>
        <a:p>
          <a:r>
            <a: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পুষ্টি উপাদানের উৎস দুইটি </a:t>
          </a:r>
          <a:endParaRPr lang="en-US" sz="4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092B1B-1D4B-4235-BD7D-1785DADA267E}" type="parTrans" cxnId="{9DEF5714-B3F6-4848-B7AA-DA0B2E544961}">
      <dgm:prSet/>
      <dgm:spPr/>
      <dgm:t>
        <a:bodyPr/>
        <a:lstStyle/>
        <a:p>
          <a:endParaRPr lang="en-US"/>
        </a:p>
      </dgm:t>
    </dgm:pt>
    <dgm:pt modelId="{EC382E15-27E7-4777-B38D-D304FD007E9C}" type="sibTrans" cxnId="{9DEF5714-B3F6-4848-B7AA-DA0B2E544961}">
      <dgm:prSet/>
      <dgm:spPr/>
      <dgm:t>
        <a:bodyPr/>
        <a:lstStyle/>
        <a:p>
          <a:endParaRPr lang="en-US"/>
        </a:p>
      </dgm:t>
    </dgm:pt>
    <dgm:pt modelId="{0AB1475F-8E83-4771-97E1-B8FF310766AA}">
      <dgm:prSet phldrT="[Text]" custT="1"/>
      <dgm:spPr/>
      <dgm:t>
        <a:bodyPr/>
        <a:lstStyle/>
        <a:p>
          <a:r>
            <a:rPr lang="bn-I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প্রাকৃতির উৎস </a:t>
          </a:r>
          <a:endParaRPr lang="en-US" sz="6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82118D-BCD4-4C60-98F2-C1BE0451A16F}" type="parTrans" cxnId="{CAF948A4-56F2-491B-A322-EA24D3E22623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5400">
          <a:gradFill flip="none" rotWithShape="1">
            <a:gsLst>
              <a:gs pos="45000">
                <a:srgbClr val="FF0000"/>
              </a:gs>
              <a:gs pos="0">
                <a:srgbClr val="7030A0"/>
              </a:gs>
              <a:gs pos="22000">
                <a:srgbClr val="00B050"/>
              </a:gs>
              <a:gs pos="74000">
                <a:schemeClr val="accent2"/>
              </a:gs>
              <a:gs pos="100000">
                <a:srgbClr val="FF0000"/>
              </a:gs>
            </a:gsLst>
            <a:lin ang="10800000" scaled="1"/>
            <a:tileRect/>
          </a:gradFill>
        </a:ln>
      </dgm:spPr>
      <dgm:t>
        <a:bodyPr/>
        <a:lstStyle/>
        <a:p>
          <a:endParaRPr lang="en-US"/>
        </a:p>
      </dgm:t>
    </dgm:pt>
    <dgm:pt modelId="{D9CB2B59-2E37-4F71-B4E4-931F0009A1BC}" type="sibTrans" cxnId="{CAF948A4-56F2-491B-A322-EA24D3E22623}">
      <dgm:prSet/>
      <dgm:spPr/>
      <dgm:t>
        <a:bodyPr/>
        <a:lstStyle/>
        <a:p>
          <a:endParaRPr lang="en-US"/>
        </a:p>
      </dgm:t>
    </dgm:pt>
    <dgm:pt modelId="{23457249-55CD-4953-B295-84123866B7E5}">
      <dgm:prSet phldrT="[Text]" custT="1"/>
      <dgm:spPr/>
      <dgm:t>
        <a:bodyPr/>
        <a:lstStyle/>
        <a:p>
          <a:r>
            <a:rPr lang="bn-I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কৃত্রিম উৎস </a:t>
          </a:r>
          <a:endParaRPr lang="en-US" sz="4800" dirty="0"/>
        </a:p>
      </dgm:t>
    </dgm:pt>
    <dgm:pt modelId="{4EA3D3B1-8FB1-48E7-AD4B-85A5E54291F4}" type="parTrans" cxnId="{2A79ACF8-30E8-4E02-A96E-AB552DB2F7AA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5400">
          <a:gradFill flip="none" rotWithShape="1">
            <a:gsLst>
              <a:gs pos="0">
                <a:srgbClr val="FF0000"/>
              </a:gs>
              <a:gs pos="29000">
                <a:srgbClr val="00B050"/>
              </a:gs>
              <a:gs pos="78803">
                <a:schemeClr val="accent6"/>
              </a:gs>
              <a:gs pos="53000">
                <a:srgbClr val="7030A0"/>
              </a:gs>
              <a:gs pos="100000">
                <a:srgbClr val="FF0000"/>
              </a:gs>
            </a:gsLst>
            <a:lin ang="0" scaled="1"/>
            <a:tileRect/>
          </a:gradFill>
        </a:ln>
      </dgm:spPr>
      <dgm:t>
        <a:bodyPr/>
        <a:lstStyle/>
        <a:p>
          <a:endParaRPr lang="en-US"/>
        </a:p>
      </dgm:t>
    </dgm:pt>
    <dgm:pt modelId="{3AA5E85C-3B1F-47A2-9EFF-471987F9A184}" type="sibTrans" cxnId="{2A79ACF8-30E8-4E02-A96E-AB552DB2F7AA}">
      <dgm:prSet/>
      <dgm:spPr/>
      <dgm:t>
        <a:bodyPr/>
        <a:lstStyle/>
        <a:p>
          <a:endParaRPr lang="en-US"/>
        </a:p>
      </dgm:t>
    </dgm:pt>
    <dgm:pt modelId="{9E8FDED3-ADE9-45DC-992B-B120FF358E13}" type="pres">
      <dgm:prSet presAssocID="{2CD7DC44-D8CB-49B1-A99C-5436DEA7502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93EA26-CFA2-4CDD-B4CC-91653D99A6D9}" type="pres">
      <dgm:prSet presAssocID="{67544625-A4AA-4900-8CB4-2D3BF3E63E61}" presName="hierRoot1" presStyleCnt="0">
        <dgm:presLayoutVars>
          <dgm:hierBranch val="init"/>
        </dgm:presLayoutVars>
      </dgm:prSet>
      <dgm:spPr/>
    </dgm:pt>
    <dgm:pt modelId="{3CFD512E-1351-4420-861C-A5482FFE8E30}" type="pres">
      <dgm:prSet presAssocID="{67544625-A4AA-4900-8CB4-2D3BF3E63E61}" presName="rootComposite1" presStyleCnt="0"/>
      <dgm:spPr/>
    </dgm:pt>
    <dgm:pt modelId="{324E2E7B-3903-4F30-9BB7-129CDA5F433D}" type="pres">
      <dgm:prSet presAssocID="{67544625-A4AA-4900-8CB4-2D3BF3E63E6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F98E4-3A5A-4636-9695-5596C31AE0E8}" type="pres">
      <dgm:prSet presAssocID="{67544625-A4AA-4900-8CB4-2D3BF3E63E61}" presName="topArc1" presStyleLbl="parChTrans1D1" presStyleIdx="0" presStyleCnt="6"/>
      <dgm:spPr>
        <a:ln w="22225">
          <a:gradFill>
            <a:gsLst>
              <a:gs pos="0">
                <a:srgbClr val="FF0000"/>
              </a:gs>
              <a:gs pos="53000">
                <a:srgbClr val="00B050"/>
              </a:gs>
              <a:gs pos="100000">
                <a:srgbClr val="7030A0"/>
              </a:gs>
            </a:gsLst>
            <a:lin ang="5400000" scaled="1"/>
          </a:gradFill>
        </a:ln>
      </dgm:spPr>
    </dgm:pt>
    <dgm:pt modelId="{F54C6965-238B-4376-93CD-2A8834157BA3}" type="pres">
      <dgm:prSet presAssocID="{67544625-A4AA-4900-8CB4-2D3BF3E63E61}" presName="bottomArc1" presStyleLbl="parChTrans1D1" presStyleIdx="1" presStyleCnt="6"/>
      <dgm:spPr>
        <a:ln>
          <a:gradFill>
            <a:gsLst>
              <a:gs pos="0">
                <a:srgbClr val="FF0000"/>
              </a:gs>
              <a:gs pos="35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</dgm:pt>
    <dgm:pt modelId="{97C3DF15-8194-4B15-8B61-E01804D64603}" type="pres">
      <dgm:prSet presAssocID="{67544625-A4AA-4900-8CB4-2D3BF3E63E61}" presName="topConnNode1" presStyleLbl="node1" presStyleIdx="0" presStyleCnt="0"/>
      <dgm:spPr/>
      <dgm:t>
        <a:bodyPr/>
        <a:lstStyle/>
        <a:p>
          <a:endParaRPr lang="en-US"/>
        </a:p>
      </dgm:t>
    </dgm:pt>
    <dgm:pt modelId="{7F1E51D5-E0A8-4A9A-96B2-1A56E99474C0}" type="pres">
      <dgm:prSet presAssocID="{67544625-A4AA-4900-8CB4-2D3BF3E63E61}" presName="hierChild2" presStyleCnt="0"/>
      <dgm:spPr/>
    </dgm:pt>
    <dgm:pt modelId="{EEF63B33-8D99-4FA6-A36D-5AE4F2098194}" type="pres">
      <dgm:prSet presAssocID="{3882118D-BCD4-4C60-98F2-C1BE0451A16F}" presName="Name28" presStyleLbl="parChTrans1D2" presStyleIdx="0" presStyleCnt="2"/>
      <dgm:spPr/>
      <dgm:t>
        <a:bodyPr/>
        <a:lstStyle/>
        <a:p>
          <a:endParaRPr lang="en-US"/>
        </a:p>
      </dgm:t>
    </dgm:pt>
    <dgm:pt modelId="{D2FC1E78-98E4-4DDC-BEB3-8307980C0894}" type="pres">
      <dgm:prSet presAssocID="{0AB1475F-8E83-4771-97E1-B8FF310766AA}" presName="hierRoot2" presStyleCnt="0">
        <dgm:presLayoutVars>
          <dgm:hierBranch val="init"/>
        </dgm:presLayoutVars>
      </dgm:prSet>
      <dgm:spPr/>
    </dgm:pt>
    <dgm:pt modelId="{4828D885-62F5-48EC-94AB-E04A8D694177}" type="pres">
      <dgm:prSet presAssocID="{0AB1475F-8E83-4771-97E1-B8FF310766AA}" presName="rootComposite2" presStyleCnt="0"/>
      <dgm:spPr/>
    </dgm:pt>
    <dgm:pt modelId="{3334D6EE-BCF1-456D-B44A-29F8D837F227}" type="pres">
      <dgm:prSet presAssocID="{0AB1475F-8E83-4771-97E1-B8FF310766A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4B5891-3D6B-45D5-8C43-99F6E056E6E5}" type="pres">
      <dgm:prSet presAssocID="{0AB1475F-8E83-4771-97E1-B8FF310766AA}" presName="topArc2" presStyleLbl="parChTrans1D1" presStyleIdx="2" presStyleCnt="6"/>
      <dgm:spPr>
        <a:ln w="25400">
          <a:gradFill>
            <a:gsLst>
              <a:gs pos="0">
                <a:srgbClr val="FF0000"/>
              </a:gs>
              <a:gs pos="34000">
                <a:schemeClr val="accent6"/>
              </a:gs>
              <a:gs pos="69000">
                <a:srgbClr val="00B050"/>
              </a:gs>
              <a:gs pos="100000">
                <a:srgbClr val="7030A0"/>
              </a:gs>
            </a:gsLst>
            <a:lin ang="5400000" scaled="1"/>
          </a:gradFill>
        </a:ln>
      </dgm:spPr>
    </dgm:pt>
    <dgm:pt modelId="{CCD092D1-6C90-4525-B014-EFF7F445E82A}" type="pres">
      <dgm:prSet presAssocID="{0AB1475F-8E83-4771-97E1-B8FF310766AA}" presName="bottomArc2" presStyleLbl="parChTrans1D1" presStyleIdx="3" presStyleCnt="6"/>
      <dgm:spPr/>
    </dgm:pt>
    <dgm:pt modelId="{0AC05D9D-4538-40AD-9C14-108C2323F04F}" type="pres">
      <dgm:prSet presAssocID="{0AB1475F-8E83-4771-97E1-B8FF310766AA}" presName="topConnNode2" presStyleLbl="node2" presStyleIdx="0" presStyleCnt="0"/>
      <dgm:spPr/>
      <dgm:t>
        <a:bodyPr/>
        <a:lstStyle/>
        <a:p>
          <a:endParaRPr lang="en-US"/>
        </a:p>
      </dgm:t>
    </dgm:pt>
    <dgm:pt modelId="{140620D3-CF5D-45AD-BE30-8E336C1BB9DE}" type="pres">
      <dgm:prSet presAssocID="{0AB1475F-8E83-4771-97E1-B8FF310766AA}" presName="hierChild4" presStyleCnt="0"/>
      <dgm:spPr/>
    </dgm:pt>
    <dgm:pt modelId="{0EB62377-CD1D-46C8-95AE-5B6B90593B73}" type="pres">
      <dgm:prSet presAssocID="{0AB1475F-8E83-4771-97E1-B8FF310766AA}" presName="hierChild5" presStyleCnt="0"/>
      <dgm:spPr/>
    </dgm:pt>
    <dgm:pt modelId="{69E4C0F3-685B-4376-A4C6-0DBB9E51A920}" type="pres">
      <dgm:prSet presAssocID="{4EA3D3B1-8FB1-48E7-AD4B-85A5E54291F4}" presName="Name28" presStyleLbl="parChTrans1D2" presStyleIdx="1" presStyleCnt="2"/>
      <dgm:spPr/>
      <dgm:t>
        <a:bodyPr/>
        <a:lstStyle/>
        <a:p>
          <a:endParaRPr lang="en-US"/>
        </a:p>
      </dgm:t>
    </dgm:pt>
    <dgm:pt modelId="{DE84A77F-2356-49F7-BD5C-887645AC851B}" type="pres">
      <dgm:prSet presAssocID="{23457249-55CD-4953-B295-84123866B7E5}" presName="hierRoot2" presStyleCnt="0">
        <dgm:presLayoutVars>
          <dgm:hierBranch val="init"/>
        </dgm:presLayoutVars>
      </dgm:prSet>
      <dgm:spPr/>
    </dgm:pt>
    <dgm:pt modelId="{EC89B3B5-D8B8-4DBB-B727-3D5C3852C2B7}" type="pres">
      <dgm:prSet presAssocID="{23457249-55CD-4953-B295-84123866B7E5}" presName="rootComposite2" presStyleCnt="0"/>
      <dgm:spPr/>
    </dgm:pt>
    <dgm:pt modelId="{9B333725-33AA-49AA-BC59-6C1483DDA88A}" type="pres">
      <dgm:prSet presAssocID="{23457249-55CD-4953-B295-84123866B7E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23B4DA-8F6B-4E64-AD78-1149A2441D2B}" type="pres">
      <dgm:prSet presAssocID="{23457249-55CD-4953-B295-84123866B7E5}" presName="topArc2" presStyleLbl="parChTrans1D1" presStyleIdx="4" presStyleCnt="6"/>
      <dgm:spPr>
        <a:ln w="25400">
          <a:gradFill>
            <a:gsLst>
              <a:gs pos="0">
                <a:srgbClr val="FF0000"/>
              </a:gs>
              <a:gs pos="32000">
                <a:srgbClr val="00B050"/>
              </a:gs>
              <a:gs pos="68000">
                <a:schemeClr val="accent6"/>
              </a:gs>
              <a:gs pos="100000">
                <a:srgbClr val="7030A0"/>
              </a:gs>
            </a:gsLst>
            <a:lin ang="5400000" scaled="1"/>
          </a:gradFill>
        </a:ln>
      </dgm:spPr>
    </dgm:pt>
    <dgm:pt modelId="{D3108C1E-EA60-4F9F-B3D9-1EEC36995CAC}" type="pres">
      <dgm:prSet presAssocID="{23457249-55CD-4953-B295-84123866B7E5}" presName="bottomArc2" presStyleLbl="parChTrans1D1" presStyleIdx="5" presStyleCnt="6"/>
      <dgm:spPr/>
    </dgm:pt>
    <dgm:pt modelId="{3521B55C-F6D0-42E6-AF0A-F9DC609DF6A3}" type="pres">
      <dgm:prSet presAssocID="{23457249-55CD-4953-B295-84123866B7E5}" presName="topConnNode2" presStyleLbl="node2" presStyleIdx="0" presStyleCnt="0"/>
      <dgm:spPr/>
      <dgm:t>
        <a:bodyPr/>
        <a:lstStyle/>
        <a:p>
          <a:endParaRPr lang="en-US"/>
        </a:p>
      </dgm:t>
    </dgm:pt>
    <dgm:pt modelId="{F57AE943-BB85-4393-A3EF-A95A8D854B85}" type="pres">
      <dgm:prSet presAssocID="{23457249-55CD-4953-B295-84123866B7E5}" presName="hierChild4" presStyleCnt="0"/>
      <dgm:spPr/>
    </dgm:pt>
    <dgm:pt modelId="{3418A6B7-50D8-48B6-A12B-4E093495B09E}" type="pres">
      <dgm:prSet presAssocID="{23457249-55CD-4953-B295-84123866B7E5}" presName="hierChild5" presStyleCnt="0"/>
      <dgm:spPr/>
    </dgm:pt>
    <dgm:pt modelId="{11EE3E6F-D59B-41B8-B4F2-5DFBA1CA11FC}" type="pres">
      <dgm:prSet presAssocID="{67544625-A4AA-4900-8CB4-2D3BF3E63E61}" presName="hierChild3" presStyleCnt="0"/>
      <dgm:spPr/>
    </dgm:pt>
  </dgm:ptLst>
  <dgm:cxnLst>
    <dgm:cxn modelId="{72EA3A07-AAF8-46C7-815F-B20A57F5B106}" type="presOf" srcId="{4EA3D3B1-8FB1-48E7-AD4B-85A5E54291F4}" destId="{69E4C0F3-685B-4376-A4C6-0DBB9E51A920}" srcOrd="0" destOrd="0" presId="urn:microsoft.com/office/officeart/2008/layout/HalfCircleOrganizationChart"/>
    <dgm:cxn modelId="{CAF948A4-56F2-491B-A322-EA24D3E22623}" srcId="{67544625-A4AA-4900-8CB4-2D3BF3E63E61}" destId="{0AB1475F-8E83-4771-97E1-B8FF310766AA}" srcOrd="0" destOrd="0" parTransId="{3882118D-BCD4-4C60-98F2-C1BE0451A16F}" sibTransId="{D9CB2B59-2E37-4F71-B4E4-931F0009A1BC}"/>
    <dgm:cxn modelId="{A73FFB80-DCD1-4228-884F-910BA7BB1A51}" type="presOf" srcId="{2CD7DC44-D8CB-49B1-A99C-5436DEA75026}" destId="{9E8FDED3-ADE9-45DC-992B-B120FF358E13}" srcOrd="0" destOrd="0" presId="urn:microsoft.com/office/officeart/2008/layout/HalfCircleOrganizationChart"/>
    <dgm:cxn modelId="{2A79ACF8-30E8-4E02-A96E-AB552DB2F7AA}" srcId="{67544625-A4AA-4900-8CB4-2D3BF3E63E61}" destId="{23457249-55CD-4953-B295-84123866B7E5}" srcOrd="1" destOrd="0" parTransId="{4EA3D3B1-8FB1-48E7-AD4B-85A5E54291F4}" sibTransId="{3AA5E85C-3B1F-47A2-9EFF-471987F9A184}"/>
    <dgm:cxn modelId="{A58EC526-ED41-43FD-843F-9856C32CE1DF}" type="presOf" srcId="{0AB1475F-8E83-4771-97E1-B8FF310766AA}" destId="{3334D6EE-BCF1-456D-B44A-29F8D837F227}" srcOrd="0" destOrd="0" presId="urn:microsoft.com/office/officeart/2008/layout/HalfCircleOrganizationChart"/>
    <dgm:cxn modelId="{9DEF5714-B3F6-4848-B7AA-DA0B2E544961}" srcId="{2CD7DC44-D8CB-49B1-A99C-5436DEA75026}" destId="{67544625-A4AA-4900-8CB4-2D3BF3E63E61}" srcOrd="0" destOrd="0" parTransId="{11092B1B-1D4B-4235-BD7D-1785DADA267E}" sibTransId="{EC382E15-27E7-4777-B38D-D304FD007E9C}"/>
    <dgm:cxn modelId="{7DBCA780-7D5E-4A78-B75D-BAA4AC45CFA6}" type="presOf" srcId="{23457249-55CD-4953-B295-84123866B7E5}" destId="{3521B55C-F6D0-42E6-AF0A-F9DC609DF6A3}" srcOrd="1" destOrd="0" presId="urn:microsoft.com/office/officeart/2008/layout/HalfCircleOrganizationChart"/>
    <dgm:cxn modelId="{4EA7861F-2A99-4614-B62D-560340732830}" type="presOf" srcId="{67544625-A4AA-4900-8CB4-2D3BF3E63E61}" destId="{97C3DF15-8194-4B15-8B61-E01804D64603}" srcOrd="1" destOrd="0" presId="urn:microsoft.com/office/officeart/2008/layout/HalfCircleOrganizationChart"/>
    <dgm:cxn modelId="{144F22EE-D03C-4308-BDF1-9DB4AD02167C}" type="presOf" srcId="{0AB1475F-8E83-4771-97E1-B8FF310766AA}" destId="{0AC05D9D-4538-40AD-9C14-108C2323F04F}" srcOrd="1" destOrd="0" presId="urn:microsoft.com/office/officeart/2008/layout/HalfCircleOrganizationChart"/>
    <dgm:cxn modelId="{2CBE6859-8468-461F-A40B-004BF26F9C05}" type="presOf" srcId="{67544625-A4AA-4900-8CB4-2D3BF3E63E61}" destId="{324E2E7B-3903-4F30-9BB7-129CDA5F433D}" srcOrd="0" destOrd="0" presId="urn:microsoft.com/office/officeart/2008/layout/HalfCircleOrganizationChart"/>
    <dgm:cxn modelId="{55439C21-0A0B-41AA-85CE-52DF58C0177A}" type="presOf" srcId="{23457249-55CD-4953-B295-84123866B7E5}" destId="{9B333725-33AA-49AA-BC59-6C1483DDA88A}" srcOrd="0" destOrd="0" presId="urn:microsoft.com/office/officeart/2008/layout/HalfCircleOrganizationChart"/>
    <dgm:cxn modelId="{90413F9B-D7F1-4E66-A0B0-11819DB7CAA8}" type="presOf" srcId="{3882118D-BCD4-4C60-98F2-C1BE0451A16F}" destId="{EEF63B33-8D99-4FA6-A36D-5AE4F2098194}" srcOrd="0" destOrd="0" presId="urn:microsoft.com/office/officeart/2008/layout/HalfCircleOrganizationChart"/>
    <dgm:cxn modelId="{8836242C-4D60-4C32-8DE1-90567BCF1214}" type="presParOf" srcId="{9E8FDED3-ADE9-45DC-992B-B120FF358E13}" destId="{3F93EA26-CFA2-4CDD-B4CC-91653D99A6D9}" srcOrd="0" destOrd="0" presId="urn:microsoft.com/office/officeart/2008/layout/HalfCircleOrganizationChart"/>
    <dgm:cxn modelId="{1910F67F-E3C2-4A3E-8804-6FADEA218E04}" type="presParOf" srcId="{3F93EA26-CFA2-4CDD-B4CC-91653D99A6D9}" destId="{3CFD512E-1351-4420-861C-A5482FFE8E30}" srcOrd="0" destOrd="0" presId="urn:microsoft.com/office/officeart/2008/layout/HalfCircleOrganizationChart"/>
    <dgm:cxn modelId="{5175995C-D465-4256-8DFC-EF3523FE7423}" type="presParOf" srcId="{3CFD512E-1351-4420-861C-A5482FFE8E30}" destId="{324E2E7B-3903-4F30-9BB7-129CDA5F433D}" srcOrd="0" destOrd="0" presId="urn:microsoft.com/office/officeart/2008/layout/HalfCircleOrganizationChart"/>
    <dgm:cxn modelId="{3D962465-22DD-4912-BD2D-1C90CE97144D}" type="presParOf" srcId="{3CFD512E-1351-4420-861C-A5482FFE8E30}" destId="{FF2F98E4-3A5A-4636-9695-5596C31AE0E8}" srcOrd="1" destOrd="0" presId="urn:microsoft.com/office/officeart/2008/layout/HalfCircleOrganizationChart"/>
    <dgm:cxn modelId="{81B0705F-6F87-4600-8EB7-6AA596A07203}" type="presParOf" srcId="{3CFD512E-1351-4420-861C-A5482FFE8E30}" destId="{F54C6965-238B-4376-93CD-2A8834157BA3}" srcOrd="2" destOrd="0" presId="urn:microsoft.com/office/officeart/2008/layout/HalfCircleOrganizationChart"/>
    <dgm:cxn modelId="{6C20733B-3F76-4C88-AACC-A75E7D875231}" type="presParOf" srcId="{3CFD512E-1351-4420-861C-A5482FFE8E30}" destId="{97C3DF15-8194-4B15-8B61-E01804D64603}" srcOrd="3" destOrd="0" presId="urn:microsoft.com/office/officeart/2008/layout/HalfCircleOrganizationChart"/>
    <dgm:cxn modelId="{7EFE7223-BFEE-4D27-90D2-32A3E10A42D5}" type="presParOf" srcId="{3F93EA26-CFA2-4CDD-B4CC-91653D99A6D9}" destId="{7F1E51D5-E0A8-4A9A-96B2-1A56E99474C0}" srcOrd="1" destOrd="0" presId="urn:microsoft.com/office/officeart/2008/layout/HalfCircleOrganizationChart"/>
    <dgm:cxn modelId="{A31AFB1F-D696-4655-B0DD-60D83511AB31}" type="presParOf" srcId="{7F1E51D5-E0A8-4A9A-96B2-1A56E99474C0}" destId="{EEF63B33-8D99-4FA6-A36D-5AE4F2098194}" srcOrd="0" destOrd="0" presId="urn:microsoft.com/office/officeart/2008/layout/HalfCircleOrganizationChart"/>
    <dgm:cxn modelId="{57201D6C-8F3E-4BEC-97C2-D245E9EDD058}" type="presParOf" srcId="{7F1E51D5-E0A8-4A9A-96B2-1A56E99474C0}" destId="{D2FC1E78-98E4-4DDC-BEB3-8307980C0894}" srcOrd="1" destOrd="0" presId="urn:microsoft.com/office/officeart/2008/layout/HalfCircleOrganizationChart"/>
    <dgm:cxn modelId="{F01C2172-0F9D-472A-A8F9-BF57B40C64B2}" type="presParOf" srcId="{D2FC1E78-98E4-4DDC-BEB3-8307980C0894}" destId="{4828D885-62F5-48EC-94AB-E04A8D694177}" srcOrd="0" destOrd="0" presId="urn:microsoft.com/office/officeart/2008/layout/HalfCircleOrganizationChart"/>
    <dgm:cxn modelId="{D32E567A-49A5-4736-AA51-E812C1FF799B}" type="presParOf" srcId="{4828D885-62F5-48EC-94AB-E04A8D694177}" destId="{3334D6EE-BCF1-456D-B44A-29F8D837F227}" srcOrd="0" destOrd="0" presId="urn:microsoft.com/office/officeart/2008/layout/HalfCircleOrganizationChart"/>
    <dgm:cxn modelId="{0474CB4F-D5BB-49C8-B23B-C3C7A27F508B}" type="presParOf" srcId="{4828D885-62F5-48EC-94AB-E04A8D694177}" destId="{1A4B5891-3D6B-45D5-8C43-99F6E056E6E5}" srcOrd="1" destOrd="0" presId="urn:microsoft.com/office/officeart/2008/layout/HalfCircleOrganizationChart"/>
    <dgm:cxn modelId="{E55F0796-FEDC-4BBD-BEB6-06BD8B68754B}" type="presParOf" srcId="{4828D885-62F5-48EC-94AB-E04A8D694177}" destId="{CCD092D1-6C90-4525-B014-EFF7F445E82A}" srcOrd="2" destOrd="0" presId="urn:microsoft.com/office/officeart/2008/layout/HalfCircleOrganizationChart"/>
    <dgm:cxn modelId="{A657F9A5-311F-4E0A-9214-64234C014420}" type="presParOf" srcId="{4828D885-62F5-48EC-94AB-E04A8D694177}" destId="{0AC05D9D-4538-40AD-9C14-108C2323F04F}" srcOrd="3" destOrd="0" presId="urn:microsoft.com/office/officeart/2008/layout/HalfCircleOrganizationChart"/>
    <dgm:cxn modelId="{8A082196-798E-4485-A8AE-088E08BDB701}" type="presParOf" srcId="{D2FC1E78-98E4-4DDC-BEB3-8307980C0894}" destId="{140620D3-CF5D-45AD-BE30-8E336C1BB9DE}" srcOrd="1" destOrd="0" presId="urn:microsoft.com/office/officeart/2008/layout/HalfCircleOrganizationChart"/>
    <dgm:cxn modelId="{035E6E0A-B686-4F8B-942D-1E6AB857AFFA}" type="presParOf" srcId="{D2FC1E78-98E4-4DDC-BEB3-8307980C0894}" destId="{0EB62377-CD1D-46C8-95AE-5B6B90593B73}" srcOrd="2" destOrd="0" presId="urn:microsoft.com/office/officeart/2008/layout/HalfCircleOrganizationChart"/>
    <dgm:cxn modelId="{95E3C203-E653-4355-9410-30FB07725FA0}" type="presParOf" srcId="{7F1E51D5-E0A8-4A9A-96B2-1A56E99474C0}" destId="{69E4C0F3-685B-4376-A4C6-0DBB9E51A920}" srcOrd="2" destOrd="0" presId="urn:microsoft.com/office/officeart/2008/layout/HalfCircleOrganizationChart"/>
    <dgm:cxn modelId="{D2A44EBD-C453-498D-A464-3F0F4202A3BB}" type="presParOf" srcId="{7F1E51D5-E0A8-4A9A-96B2-1A56E99474C0}" destId="{DE84A77F-2356-49F7-BD5C-887645AC851B}" srcOrd="3" destOrd="0" presId="urn:microsoft.com/office/officeart/2008/layout/HalfCircleOrganizationChart"/>
    <dgm:cxn modelId="{7F122EC6-61E0-4832-B73F-47475491FEDD}" type="presParOf" srcId="{DE84A77F-2356-49F7-BD5C-887645AC851B}" destId="{EC89B3B5-D8B8-4DBB-B727-3D5C3852C2B7}" srcOrd="0" destOrd="0" presId="urn:microsoft.com/office/officeart/2008/layout/HalfCircleOrganizationChart"/>
    <dgm:cxn modelId="{0878CD52-0A65-4402-A1E0-7B929DAA07AE}" type="presParOf" srcId="{EC89B3B5-D8B8-4DBB-B727-3D5C3852C2B7}" destId="{9B333725-33AA-49AA-BC59-6C1483DDA88A}" srcOrd="0" destOrd="0" presId="urn:microsoft.com/office/officeart/2008/layout/HalfCircleOrganizationChart"/>
    <dgm:cxn modelId="{2632973B-D949-43F7-B894-6C00A652AF78}" type="presParOf" srcId="{EC89B3B5-D8B8-4DBB-B727-3D5C3852C2B7}" destId="{5E23B4DA-8F6B-4E64-AD78-1149A2441D2B}" srcOrd="1" destOrd="0" presId="urn:microsoft.com/office/officeart/2008/layout/HalfCircleOrganizationChart"/>
    <dgm:cxn modelId="{D795AF98-92E9-453D-B27E-6AC34DC4E898}" type="presParOf" srcId="{EC89B3B5-D8B8-4DBB-B727-3D5C3852C2B7}" destId="{D3108C1E-EA60-4F9F-B3D9-1EEC36995CAC}" srcOrd="2" destOrd="0" presId="urn:microsoft.com/office/officeart/2008/layout/HalfCircleOrganizationChart"/>
    <dgm:cxn modelId="{530DB2AA-926E-4FFD-B48E-6C655AA9E013}" type="presParOf" srcId="{EC89B3B5-D8B8-4DBB-B727-3D5C3852C2B7}" destId="{3521B55C-F6D0-42E6-AF0A-F9DC609DF6A3}" srcOrd="3" destOrd="0" presId="urn:microsoft.com/office/officeart/2008/layout/HalfCircleOrganizationChart"/>
    <dgm:cxn modelId="{82F73A73-E5F3-4614-8349-B2B89AE83F88}" type="presParOf" srcId="{DE84A77F-2356-49F7-BD5C-887645AC851B}" destId="{F57AE943-BB85-4393-A3EF-A95A8D854B85}" srcOrd="1" destOrd="0" presId="urn:microsoft.com/office/officeart/2008/layout/HalfCircleOrganizationChart"/>
    <dgm:cxn modelId="{96D0B583-3EA3-48F0-BA6F-14F22DC6762B}" type="presParOf" srcId="{DE84A77F-2356-49F7-BD5C-887645AC851B}" destId="{3418A6B7-50D8-48B6-A12B-4E093495B09E}" srcOrd="2" destOrd="0" presId="urn:microsoft.com/office/officeart/2008/layout/HalfCircleOrganizationChart"/>
    <dgm:cxn modelId="{2DDBA183-5D6D-4D3B-B229-CAD720B3E6AE}" type="presParOf" srcId="{3F93EA26-CFA2-4CDD-B4CC-91653D99A6D9}" destId="{11EE3E6F-D59B-41B8-B4F2-5DFBA1CA11FC}" srcOrd="2" destOrd="0" presId="urn:microsoft.com/office/officeart/2008/layout/HalfCircleOrganizationChar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BE89E-7300-4746-87A0-02CA0B37443A}">
      <dsp:nvSpPr>
        <dsp:cNvPr id="0" name=""/>
        <dsp:cNvSpPr/>
      </dsp:nvSpPr>
      <dsp:spPr>
        <a:xfrm>
          <a:off x="4341825" y="2057541"/>
          <a:ext cx="1870974" cy="1500014"/>
        </a:xfrm>
        <a:prstGeom prst="ellipse">
          <a:avLst/>
        </a:prstGeom>
        <a:noFill/>
        <a:ln w="25400" cap="flat" cmpd="sng" algn="ctr">
          <a:gradFill>
            <a:gsLst>
              <a:gs pos="0">
                <a:srgbClr val="FF0000"/>
              </a:gs>
              <a:gs pos="37000">
                <a:srgbClr val="7030A0"/>
              </a:gs>
              <a:gs pos="71000">
                <a:srgbClr val="00B050"/>
              </a:gs>
              <a:gs pos="100000">
                <a:schemeClr val="accent2">
                  <a:alpha val="88000"/>
                </a:schemeClr>
              </a:gs>
            </a:gsLst>
            <a:lin ang="5400000" scaled="1"/>
          </a:gradFill>
          <a:prstDash val="solid"/>
          <a:miter lim="800000"/>
        </a:ln>
        <a:effectLst>
          <a:glow>
            <a:schemeClr val="accent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মুখ্য পুষ্টি উপাদান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5823" y="2277213"/>
        <a:ext cx="1322978" cy="1060670"/>
      </dsp:txXfrm>
    </dsp:sp>
    <dsp:sp modelId="{58D90145-83FA-4F28-B741-37D4241ECE17}">
      <dsp:nvSpPr>
        <dsp:cNvPr id="0" name=""/>
        <dsp:cNvSpPr/>
      </dsp:nvSpPr>
      <dsp:spPr>
        <a:xfrm rot="16328364">
          <a:off x="5149279" y="1503630"/>
          <a:ext cx="334962" cy="49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197648" y="1653014"/>
        <a:ext cx="234473" cy="297525"/>
      </dsp:txXfrm>
    </dsp:sp>
    <dsp:sp modelId="{1BA8DE8A-6A9D-4B2F-9901-9F655FA1A945}">
      <dsp:nvSpPr>
        <dsp:cNvPr id="0" name=""/>
        <dsp:cNvSpPr/>
      </dsp:nvSpPr>
      <dsp:spPr>
        <a:xfrm>
          <a:off x="4463640" y="259722"/>
          <a:ext cx="1774115" cy="116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কার্বন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3453" y="430591"/>
        <a:ext cx="1254489" cy="825028"/>
      </dsp:txXfrm>
    </dsp:sp>
    <dsp:sp modelId="{43FFD7DF-CC37-4807-BB48-91D795115454}">
      <dsp:nvSpPr>
        <dsp:cNvPr id="0" name=""/>
        <dsp:cNvSpPr/>
      </dsp:nvSpPr>
      <dsp:spPr>
        <a:xfrm rot="19202160">
          <a:off x="6006263" y="1777555"/>
          <a:ext cx="408513" cy="49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020574" y="1916089"/>
        <a:ext cx="285959" cy="297525"/>
      </dsp:txXfrm>
    </dsp:sp>
    <dsp:sp modelId="{C2D18439-A926-4CA2-9B49-E3EBCA342863}">
      <dsp:nvSpPr>
        <dsp:cNvPr id="0" name=""/>
        <dsp:cNvSpPr/>
      </dsp:nvSpPr>
      <dsp:spPr>
        <a:xfrm>
          <a:off x="6103292" y="711745"/>
          <a:ext cx="1957507" cy="116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হাইড্রোজেন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89962" y="882614"/>
        <a:ext cx="1384167" cy="825028"/>
      </dsp:txXfrm>
    </dsp:sp>
    <dsp:sp modelId="{536EF9CD-4BF6-4326-9317-2C34ADCDD12C}">
      <dsp:nvSpPr>
        <dsp:cNvPr id="0" name=""/>
        <dsp:cNvSpPr/>
      </dsp:nvSpPr>
      <dsp:spPr>
        <a:xfrm rot="21096408">
          <a:off x="6337873" y="2377550"/>
          <a:ext cx="346722" cy="49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338430" y="2484316"/>
        <a:ext cx="242705" cy="297525"/>
      </dsp:txXfrm>
    </dsp:sp>
    <dsp:sp modelId="{25212F63-4F50-4999-BA67-2DEC24F72CF4}">
      <dsp:nvSpPr>
        <dsp:cNvPr id="0" name=""/>
        <dsp:cNvSpPr/>
      </dsp:nvSpPr>
      <dsp:spPr>
        <a:xfrm>
          <a:off x="6823021" y="1865220"/>
          <a:ext cx="1774115" cy="116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16B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82834" y="2036089"/>
        <a:ext cx="1254489" cy="825028"/>
      </dsp:txXfrm>
    </dsp:sp>
    <dsp:sp modelId="{86FBD602-32FD-4DD8-A0FC-D1E15694E33D}">
      <dsp:nvSpPr>
        <dsp:cNvPr id="0" name=""/>
        <dsp:cNvSpPr/>
      </dsp:nvSpPr>
      <dsp:spPr>
        <a:xfrm rot="1404600">
          <a:off x="6213415" y="3036865"/>
          <a:ext cx="332482" cy="49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217520" y="3116225"/>
        <a:ext cx="232737" cy="297525"/>
      </dsp:txXfrm>
    </dsp:sp>
    <dsp:sp modelId="{76900B68-63AF-42F5-978B-3719ED3B3E24}">
      <dsp:nvSpPr>
        <dsp:cNvPr id="0" name=""/>
        <dsp:cNvSpPr/>
      </dsp:nvSpPr>
      <dsp:spPr>
        <a:xfrm rot="20016540">
          <a:off x="6521345" y="3155661"/>
          <a:ext cx="1814998" cy="116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নাইট্রোজেন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87145" y="3326530"/>
        <a:ext cx="1283398" cy="825028"/>
      </dsp:txXfrm>
    </dsp:sp>
    <dsp:sp modelId="{A69BEC34-DDF1-4EEA-B8AE-624FB4715DC0}">
      <dsp:nvSpPr>
        <dsp:cNvPr id="0" name=""/>
        <dsp:cNvSpPr/>
      </dsp:nvSpPr>
      <dsp:spPr>
        <a:xfrm rot="4225872">
          <a:off x="5472787" y="3552367"/>
          <a:ext cx="314843" cy="49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504196" y="3607043"/>
        <a:ext cx="220390" cy="297525"/>
      </dsp:txXfrm>
    </dsp:sp>
    <dsp:sp modelId="{904A9346-1593-44AF-9661-F8BA3E2A8C13}">
      <dsp:nvSpPr>
        <dsp:cNvPr id="0" name=""/>
        <dsp:cNvSpPr/>
      </dsp:nvSpPr>
      <dsp:spPr>
        <a:xfrm rot="21115695">
          <a:off x="5047550" y="4073251"/>
          <a:ext cx="1774115" cy="116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ফসফরাস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07363" y="4244120"/>
        <a:ext cx="1254489" cy="825028"/>
      </dsp:txXfrm>
    </dsp:sp>
    <dsp:sp modelId="{1CCBEFD2-6DA6-493C-83BA-183BDA211DDA}">
      <dsp:nvSpPr>
        <dsp:cNvPr id="0" name=""/>
        <dsp:cNvSpPr/>
      </dsp:nvSpPr>
      <dsp:spPr>
        <a:xfrm rot="7392972">
          <a:off x="4412669" y="3552314"/>
          <a:ext cx="429269" cy="49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512333" y="3597619"/>
        <a:ext cx="300488" cy="297525"/>
      </dsp:txXfrm>
    </dsp:sp>
    <dsp:sp modelId="{C00DD119-5CF6-47AD-982F-C0386E1E24D5}">
      <dsp:nvSpPr>
        <dsp:cNvPr id="0" name=""/>
        <dsp:cNvSpPr/>
      </dsp:nvSpPr>
      <dsp:spPr>
        <a:xfrm>
          <a:off x="3084599" y="4107831"/>
          <a:ext cx="1918631" cy="116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পটাশিয়াম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65576" y="4278700"/>
        <a:ext cx="1356677" cy="825028"/>
      </dsp:txXfrm>
    </dsp:sp>
    <dsp:sp modelId="{C33DE953-EC6A-42FB-ABB0-3E8AB75E8744}">
      <dsp:nvSpPr>
        <dsp:cNvPr id="0" name=""/>
        <dsp:cNvSpPr/>
      </dsp:nvSpPr>
      <dsp:spPr>
        <a:xfrm rot="9550968">
          <a:off x="3938254" y="2999469"/>
          <a:ext cx="364334" cy="49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043986" y="3079222"/>
        <a:ext cx="255034" cy="297525"/>
      </dsp:txXfrm>
    </dsp:sp>
    <dsp:sp modelId="{E8ECA9B6-738C-40CF-9FD8-918F610EB8ED}">
      <dsp:nvSpPr>
        <dsp:cNvPr id="0" name=""/>
        <dsp:cNvSpPr/>
      </dsp:nvSpPr>
      <dsp:spPr>
        <a:xfrm>
          <a:off x="2035610" y="3096387"/>
          <a:ext cx="1895272" cy="116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16B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ক্যালসিয়াম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3166" y="3267256"/>
        <a:ext cx="1340160" cy="825028"/>
      </dsp:txXfrm>
    </dsp:sp>
    <dsp:sp modelId="{51D989A3-3B2D-4363-A660-39584219853B}">
      <dsp:nvSpPr>
        <dsp:cNvPr id="0" name=""/>
        <dsp:cNvSpPr/>
      </dsp:nvSpPr>
      <dsp:spPr>
        <a:xfrm rot="11259612">
          <a:off x="3841505" y="2391027"/>
          <a:ext cx="364775" cy="49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950449" y="2497496"/>
        <a:ext cx="255343" cy="297525"/>
      </dsp:txXfrm>
    </dsp:sp>
    <dsp:sp modelId="{A0B577D4-97A1-4378-934A-FD76B9693B57}">
      <dsp:nvSpPr>
        <dsp:cNvPr id="0" name=""/>
        <dsp:cNvSpPr/>
      </dsp:nvSpPr>
      <dsp:spPr>
        <a:xfrm>
          <a:off x="1772869" y="1882110"/>
          <a:ext cx="1922504" cy="116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16B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ম্যাগনেসিয়াম 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54413" y="2052979"/>
        <a:ext cx="1359416" cy="825028"/>
      </dsp:txXfrm>
    </dsp:sp>
    <dsp:sp modelId="{B7F283F3-BD54-41A8-85C1-66EA8A2A74D8}">
      <dsp:nvSpPr>
        <dsp:cNvPr id="0" name=""/>
        <dsp:cNvSpPr/>
      </dsp:nvSpPr>
      <dsp:spPr>
        <a:xfrm rot="13349424">
          <a:off x="4201764" y="1753503"/>
          <a:ext cx="391080" cy="49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303683" y="1892302"/>
        <a:ext cx="273756" cy="297525"/>
      </dsp:txXfrm>
    </dsp:sp>
    <dsp:sp modelId="{A3C6E283-4DB3-4C18-8BDD-BC1D19307BBC}">
      <dsp:nvSpPr>
        <dsp:cNvPr id="0" name=""/>
        <dsp:cNvSpPr/>
      </dsp:nvSpPr>
      <dsp:spPr>
        <a:xfrm rot="20154022">
          <a:off x="2712689" y="687476"/>
          <a:ext cx="1774115" cy="116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সালফার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2502" y="858345"/>
        <a:ext cx="1254489" cy="825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BE89E-7300-4746-87A0-02CA0B37443A}">
      <dsp:nvSpPr>
        <dsp:cNvPr id="0" name=""/>
        <dsp:cNvSpPr/>
      </dsp:nvSpPr>
      <dsp:spPr>
        <a:xfrm>
          <a:off x="4299632" y="2078262"/>
          <a:ext cx="1844431" cy="1324626"/>
        </a:xfrm>
        <a:prstGeom prst="ellipse">
          <a:avLst/>
        </a:prstGeom>
        <a:noFill/>
        <a:ln w="25400" cap="flat" cmpd="sng" algn="ctr">
          <a:gradFill>
            <a:gsLst>
              <a:gs pos="0">
                <a:srgbClr val="FF0000"/>
              </a:gs>
              <a:gs pos="37000">
                <a:srgbClr val="7030A0"/>
              </a:gs>
              <a:gs pos="71000">
                <a:srgbClr val="00B050"/>
              </a:gs>
              <a:gs pos="100000">
                <a:schemeClr val="accent2">
                  <a:alpha val="88000"/>
                </a:schemeClr>
              </a:gs>
            </a:gsLst>
            <a:lin ang="5400000" scaled="1"/>
          </a:gradFill>
          <a:prstDash val="solid"/>
          <a:miter lim="800000"/>
        </a:ln>
        <a:effectLst>
          <a:glow>
            <a:schemeClr val="accent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গৌণ পুষ্টি উপাদান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69743" y="2272249"/>
        <a:ext cx="1304209" cy="936652"/>
      </dsp:txXfrm>
    </dsp:sp>
    <dsp:sp modelId="{58D90145-83FA-4F28-B741-37D4241ECE17}">
      <dsp:nvSpPr>
        <dsp:cNvPr id="0" name=""/>
        <dsp:cNvSpPr/>
      </dsp:nvSpPr>
      <dsp:spPr>
        <a:xfrm rot="16345597">
          <a:off x="5109900" y="1566174"/>
          <a:ext cx="303525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153501" y="1705617"/>
        <a:ext cx="212468" cy="281867"/>
      </dsp:txXfrm>
    </dsp:sp>
    <dsp:sp modelId="{1BA8DE8A-6A9D-4B2F-9901-9F655FA1A945}">
      <dsp:nvSpPr>
        <dsp:cNvPr id="0" name=""/>
        <dsp:cNvSpPr/>
      </dsp:nvSpPr>
      <dsp:spPr>
        <a:xfrm>
          <a:off x="4406709" y="263134"/>
          <a:ext cx="1787558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লৌহ</a:t>
          </a:r>
          <a:r>
            <a:rPr lang="bn-IN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8491" y="445244"/>
        <a:ext cx="1263994" cy="879307"/>
      </dsp:txXfrm>
    </dsp:sp>
    <dsp:sp modelId="{43FFD7DF-CC37-4807-BB48-91D795115454}">
      <dsp:nvSpPr>
        <dsp:cNvPr id="0" name=""/>
        <dsp:cNvSpPr/>
      </dsp:nvSpPr>
      <dsp:spPr>
        <a:xfrm rot="19583964">
          <a:off x="5986172" y="1887157"/>
          <a:ext cx="333234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94524" y="2008774"/>
        <a:ext cx="233264" cy="281867"/>
      </dsp:txXfrm>
    </dsp:sp>
    <dsp:sp modelId="{C2D18439-A926-4CA2-9B49-E3EBCA342863}">
      <dsp:nvSpPr>
        <dsp:cNvPr id="0" name=""/>
        <dsp:cNvSpPr/>
      </dsp:nvSpPr>
      <dsp:spPr>
        <a:xfrm>
          <a:off x="6169012" y="889236"/>
          <a:ext cx="1806907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ম্যাঙ্গানিজ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33627" y="1071346"/>
        <a:ext cx="1277677" cy="879307"/>
      </dsp:txXfrm>
    </dsp:sp>
    <dsp:sp modelId="{536EF9CD-4BF6-4326-9317-2C34ADCDD12C}">
      <dsp:nvSpPr>
        <dsp:cNvPr id="0" name=""/>
        <dsp:cNvSpPr/>
      </dsp:nvSpPr>
      <dsp:spPr>
        <a:xfrm rot="154156">
          <a:off x="6254402" y="2558094"/>
          <a:ext cx="270739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254443" y="2650229"/>
        <a:ext cx="189517" cy="281867"/>
      </dsp:txXfrm>
    </dsp:sp>
    <dsp:sp modelId="{25212F63-4F50-4999-BA67-2DEC24F72CF4}">
      <dsp:nvSpPr>
        <dsp:cNvPr id="0" name=""/>
        <dsp:cNvSpPr/>
      </dsp:nvSpPr>
      <dsp:spPr>
        <a:xfrm>
          <a:off x="6650710" y="2223188"/>
          <a:ext cx="1794398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16B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মলিবডেনাম</a:t>
          </a: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13494" y="2405298"/>
        <a:ext cx="1268830" cy="879307"/>
      </dsp:txXfrm>
    </dsp:sp>
    <dsp:sp modelId="{86FBD602-32FD-4DD8-A0FC-D1E15694E33D}">
      <dsp:nvSpPr>
        <dsp:cNvPr id="0" name=""/>
        <dsp:cNvSpPr/>
      </dsp:nvSpPr>
      <dsp:spPr>
        <a:xfrm rot="2668437">
          <a:off x="5819077" y="3261343"/>
          <a:ext cx="344864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833894" y="3319057"/>
        <a:ext cx="241405" cy="281867"/>
      </dsp:txXfrm>
    </dsp:sp>
    <dsp:sp modelId="{76900B68-63AF-42F5-978B-3719ED3B3E24}">
      <dsp:nvSpPr>
        <dsp:cNvPr id="0" name=""/>
        <dsp:cNvSpPr/>
      </dsp:nvSpPr>
      <dsp:spPr>
        <a:xfrm rot="20016540">
          <a:off x="5906176" y="3602959"/>
          <a:ext cx="1654650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তামা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8494" y="3785069"/>
        <a:ext cx="1170014" cy="879307"/>
      </dsp:txXfrm>
    </dsp:sp>
    <dsp:sp modelId="{1CCBEFD2-6DA6-493C-83BA-183BDA211DDA}">
      <dsp:nvSpPr>
        <dsp:cNvPr id="0" name=""/>
        <dsp:cNvSpPr/>
      </dsp:nvSpPr>
      <dsp:spPr>
        <a:xfrm rot="5760639">
          <a:off x="4910333" y="3535712"/>
          <a:ext cx="406123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977630" y="3569083"/>
        <a:ext cx="284286" cy="281867"/>
      </dsp:txXfrm>
    </dsp:sp>
    <dsp:sp modelId="{C00DD119-5CF6-47AD-982F-C0386E1E24D5}">
      <dsp:nvSpPr>
        <dsp:cNvPr id="0" name=""/>
        <dsp:cNvSpPr/>
      </dsp:nvSpPr>
      <dsp:spPr>
        <a:xfrm>
          <a:off x="4126566" y="4161348"/>
          <a:ext cx="1760437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দস্তা 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4376" y="4343458"/>
        <a:ext cx="1244817" cy="879307"/>
      </dsp:txXfrm>
    </dsp:sp>
    <dsp:sp modelId="{C33DE953-EC6A-42FB-ABB0-3E8AB75E8744}">
      <dsp:nvSpPr>
        <dsp:cNvPr id="0" name=""/>
        <dsp:cNvSpPr/>
      </dsp:nvSpPr>
      <dsp:spPr>
        <a:xfrm rot="8589901">
          <a:off x="4110891" y="3194191"/>
          <a:ext cx="383569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214476" y="3253653"/>
        <a:ext cx="268498" cy="281867"/>
      </dsp:txXfrm>
    </dsp:sp>
    <dsp:sp modelId="{E8ECA9B6-738C-40CF-9FD8-918F610EB8ED}">
      <dsp:nvSpPr>
        <dsp:cNvPr id="0" name=""/>
        <dsp:cNvSpPr/>
      </dsp:nvSpPr>
      <dsp:spPr>
        <a:xfrm>
          <a:off x="2541606" y="3479164"/>
          <a:ext cx="1728267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16B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বোরন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4705" y="3661274"/>
        <a:ext cx="1222069" cy="879307"/>
      </dsp:txXfrm>
    </dsp:sp>
    <dsp:sp modelId="{51D989A3-3B2D-4363-A660-39584219853B}">
      <dsp:nvSpPr>
        <dsp:cNvPr id="0" name=""/>
        <dsp:cNvSpPr/>
      </dsp:nvSpPr>
      <dsp:spPr>
        <a:xfrm rot="10705743">
          <a:off x="3816357" y="2539542"/>
          <a:ext cx="342072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918960" y="2632090"/>
        <a:ext cx="239450" cy="281867"/>
      </dsp:txXfrm>
    </dsp:sp>
    <dsp:sp modelId="{A0B577D4-97A1-4378-934A-FD76B9693B57}">
      <dsp:nvSpPr>
        <dsp:cNvPr id="0" name=""/>
        <dsp:cNvSpPr/>
      </dsp:nvSpPr>
      <dsp:spPr>
        <a:xfrm>
          <a:off x="1934816" y="2185361"/>
          <a:ext cx="1720930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16B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ক্লোরিন </a:t>
          </a: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6840" y="2367471"/>
        <a:ext cx="1216882" cy="879307"/>
      </dsp:txXfrm>
    </dsp:sp>
    <dsp:sp modelId="{B7F283F3-BD54-41A8-85C1-66EA8A2A74D8}">
      <dsp:nvSpPr>
        <dsp:cNvPr id="0" name=""/>
        <dsp:cNvSpPr/>
      </dsp:nvSpPr>
      <dsp:spPr>
        <a:xfrm rot="12988040">
          <a:off x="4173866" y="1852330"/>
          <a:ext cx="327932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262614" y="1975522"/>
        <a:ext cx="229552" cy="281867"/>
      </dsp:txXfrm>
    </dsp:sp>
    <dsp:sp modelId="{A3C6E283-4DB3-4C18-8BDD-BC1D19307BBC}">
      <dsp:nvSpPr>
        <dsp:cNvPr id="0" name=""/>
        <dsp:cNvSpPr/>
      </dsp:nvSpPr>
      <dsp:spPr>
        <a:xfrm rot="20154022">
          <a:off x="2681247" y="843440"/>
          <a:ext cx="1629953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কোবাল্ট</a:t>
          </a: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9948" y="1025550"/>
        <a:ext cx="1152551" cy="879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4C0F3-685B-4376-A4C6-0DBB9E51A920}">
      <dsp:nvSpPr>
        <dsp:cNvPr id="0" name=""/>
        <dsp:cNvSpPr/>
      </dsp:nvSpPr>
      <dsp:spPr>
        <a:xfrm>
          <a:off x="4063999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25400" cap="flat" cmpd="sng" algn="ctr">
          <a:gradFill flip="none" rotWithShape="1">
            <a:gsLst>
              <a:gs pos="0">
                <a:srgbClr val="FF0000"/>
              </a:gs>
              <a:gs pos="29000">
                <a:srgbClr val="00B050"/>
              </a:gs>
              <a:gs pos="78803">
                <a:schemeClr val="accent6"/>
              </a:gs>
              <a:gs pos="53000">
                <a:srgbClr val="7030A0"/>
              </a:gs>
              <a:gs pos="100000">
                <a:srgbClr val="FF0000"/>
              </a:gs>
            </a:gsLst>
            <a:lin ang="0" scaled="1"/>
            <a:tileRect/>
          </a:gra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EEF63B33-8D99-4FA6-A36D-5AE4F2098194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25400" cap="flat" cmpd="sng" algn="ctr">
          <a:gradFill flip="none" rotWithShape="1">
            <a:gsLst>
              <a:gs pos="45000">
                <a:srgbClr val="FF0000"/>
              </a:gs>
              <a:gs pos="0">
                <a:srgbClr val="7030A0"/>
              </a:gs>
              <a:gs pos="22000">
                <a:srgbClr val="00B050"/>
              </a:gs>
              <a:gs pos="74000">
                <a:schemeClr val="accent2"/>
              </a:gs>
              <a:gs pos="100000">
                <a:srgbClr val="FF0000"/>
              </a:gs>
            </a:gsLst>
            <a:lin ang="10800000" scaled="1"/>
            <a:tileRect/>
          </a:gra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FF2F98E4-3A5A-4636-9695-5596C31AE0E8}">
      <dsp:nvSpPr>
        <dsp:cNvPr id="0" name=""/>
        <dsp:cNvSpPr/>
      </dsp:nvSpPr>
      <dsp:spPr>
        <a:xfrm>
          <a:off x="3144986" y="485320"/>
          <a:ext cx="1838027" cy="1838027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gradFill>
            <a:gsLst>
              <a:gs pos="0">
                <a:srgbClr val="FF0000"/>
              </a:gs>
              <a:gs pos="53000">
                <a:srgbClr val="00B050"/>
              </a:gs>
              <a:gs pos="100000">
                <a:srgbClr val="7030A0"/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C6965-238B-4376-93CD-2A8834157BA3}">
      <dsp:nvSpPr>
        <dsp:cNvPr id="0" name=""/>
        <dsp:cNvSpPr/>
      </dsp:nvSpPr>
      <dsp:spPr>
        <a:xfrm>
          <a:off x="3144986" y="485320"/>
          <a:ext cx="1838027" cy="183802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gradFill>
            <a:gsLst>
              <a:gs pos="0">
                <a:srgbClr val="FF0000"/>
              </a:gs>
              <a:gs pos="35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E2E7B-3903-4F30-9BB7-129CDA5F433D}">
      <dsp:nvSpPr>
        <dsp:cNvPr id="0" name=""/>
        <dsp:cNvSpPr/>
      </dsp:nvSpPr>
      <dsp:spPr>
        <a:xfrm>
          <a:off x="2225972" y="816165"/>
          <a:ext cx="3676054" cy="11763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পুষ্টি উপাদানের উৎস দুইটি </a:t>
          </a:r>
          <a:endParaRPr lang="en-US" sz="4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25972" y="816165"/>
        <a:ext cx="3676054" cy="1176337"/>
      </dsp:txXfrm>
    </dsp:sp>
    <dsp:sp modelId="{1A4B5891-3D6B-45D5-8C43-99F6E056E6E5}">
      <dsp:nvSpPr>
        <dsp:cNvPr id="0" name=""/>
        <dsp:cNvSpPr/>
      </dsp:nvSpPr>
      <dsp:spPr>
        <a:xfrm>
          <a:off x="920973" y="3095319"/>
          <a:ext cx="1838027" cy="18380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gradFill>
            <a:gsLst>
              <a:gs pos="0">
                <a:srgbClr val="FF0000"/>
              </a:gs>
              <a:gs pos="34000">
                <a:schemeClr val="accent6"/>
              </a:gs>
              <a:gs pos="69000">
                <a:srgbClr val="00B050"/>
              </a:gs>
              <a:gs pos="100000">
                <a:srgbClr val="7030A0"/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092D1-6C90-4525-B014-EFF7F445E82A}">
      <dsp:nvSpPr>
        <dsp:cNvPr id="0" name=""/>
        <dsp:cNvSpPr/>
      </dsp:nvSpPr>
      <dsp:spPr>
        <a:xfrm>
          <a:off x="920973" y="3095319"/>
          <a:ext cx="1838027" cy="183802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4D6EE-BCF1-456D-B44A-29F8D837F227}">
      <dsp:nvSpPr>
        <dsp:cNvPr id="0" name=""/>
        <dsp:cNvSpPr/>
      </dsp:nvSpPr>
      <dsp:spPr>
        <a:xfrm>
          <a:off x="1959" y="3426164"/>
          <a:ext cx="3676054" cy="11763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প্রাকৃতির উৎস 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59" y="3426164"/>
        <a:ext cx="3676054" cy="1176337"/>
      </dsp:txXfrm>
    </dsp:sp>
    <dsp:sp modelId="{5E23B4DA-8F6B-4E64-AD78-1149A2441D2B}">
      <dsp:nvSpPr>
        <dsp:cNvPr id="0" name=""/>
        <dsp:cNvSpPr/>
      </dsp:nvSpPr>
      <dsp:spPr>
        <a:xfrm>
          <a:off x="5368999" y="3095319"/>
          <a:ext cx="1838027" cy="18380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gradFill>
            <a:gsLst>
              <a:gs pos="0">
                <a:srgbClr val="FF0000"/>
              </a:gs>
              <a:gs pos="32000">
                <a:srgbClr val="00B050"/>
              </a:gs>
              <a:gs pos="68000">
                <a:schemeClr val="accent6"/>
              </a:gs>
              <a:gs pos="100000">
                <a:srgbClr val="7030A0"/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08C1E-EA60-4F9F-B3D9-1EEC36995CAC}">
      <dsp:nvSpPr>
        <dsp:cNvPr id="0" name=""/>
        <dsp:cNvSpPr/>
      </dsp:nvSpPr>
      <dsp:spPr>
        <a:xfrm>
          <a:off x="5368999" y="3095319"/>
          <a:ext cx="1838027" cy="183802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33725-33AA-49AA-BC59-6C1483DDA88A}">
      <dsp:nvSpPr>
        <dsp:cNvPr id="0" name=""/>
        <dsp:cNvSpPr/>
      </dsp:nvSpPr>
      <dsp:spPr>
        <a:xfrm>
          <a:off x="4449985" y="3426164"/>
          <a:ext cx="3676054" cy="11763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কৃত্রিম উৎস </a:t>
          </a:r>
          <a:endParaRPr lang="en-US" sz="4800" kern="1200" dirty="0"/>
        </a:p>
      </dsp:txBody>
      <dsp:txXfrm>
        <a:off x="4449985" y="3426164"/>
        <a:ext cx="3676054" cy="1176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480F-5976-4FC2-BA7C-F61496844F8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3E98-BEF8-42D9-9EC7-DDCD1871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নেটওয়ার্ক</a:t>
            </a:r>
            <a:r>
              <a:rPr lang="en-US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 এমন একটি ব্যবস্থা যাতে দুই বা ততোধিক কম্পিউটার একসাথে যুক্ত থাকে</a:t>
            </a:r>
            <a:r>
              <a:rPr lang="hi-IN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নেটওয়ার্ক ব্যবহারকারীরা ফাইল</a:t>
            </a:r>
            <a:r>
              <a:rPr lang="en-US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ও অন্যান্য সম্পদ ভাগাভাগি করে ব্যবহার করতে পারেন</a:t>
            </a:r>
            <a:r>
              <a:rPr lang="en-US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 অপরের কাছে বার্তা পাঠাতে পারেন এবং এক কম্পিউটারে বসে অন্য কম্পিউটারে প্রোগ্রাম চালাতে পারেন</a:t>
            </a:r>
            <a:r>
              <a:rPr lang="hi-IN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kern="0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7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টি শো করে বলতো কোন উপাদান কোন উৎস থেকে আসে? </a:t>
            </a:r>
            <a:r>
              <a:rPr lang="bn-IN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ক্লিক করলে মাটির সকল উপাদান দেখতে পারবেন? এভাবে বায়ু ও পানির উপাদান ও দেখতে পারবেন।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সার কোন উপাদানের অভাব পুরণ করে </a:t>
            </a:r>
            <a:r>
              <a:rPr lang="bn-IN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দেখার জন্যে আপনাকে ইউরিয়াতে ক্লিক করলে এর উপাদান আসবে</a:t>
            </a:r>
            <a:r>
              <a:rPr lang="bn-BD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প্রতিটাতে</a:t>
            </a:r>
            <a:r>
              <a:rPr lang="bn-BD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ট্রিগার সেট করা আছে ?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62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1"/>
            </a:lvl3pPr>
            <a:lvl4pPr marL="1371557" indent="0" algn="ctr">
              <a:buNone/>
              <a:defRPr sz="1600"/>
            </a:lvl4pPr>
            <a:lvl5pPr marL="1828743" indent="0" algn="ctr">
              <a:buNone/>
              <a:defRPr sz="1600"/>
            </a:lvl5pPr>
            <a:lvl6pPr marL="2285928" indent="0" algn="ctr">
              <a:buNone/>
              <a:defRPr sz="1600"/>
            </a:lvl6pPr>
            <a:lvl7pPr marL="2743115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6" name="Rectangle 5"/>
          <p:cNvSpPr/>
          <p:nvPr userDrawn="1"/>
        </p:nvSpPr>
        <p:spPr>
          <a:xfrm>
            <a:off x="121921" y="121921"/>
            <a:ext cx="11932921" cy="66294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303521"/>
            <a:ext cx="1654874" cy="1474089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22195"/>
            <a:ext cx="1082041" cy="6059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22059"/>
            <a:ext cx="1082038" cy="60621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6737" y="5348260"/>
            <a:ext cx="1514150" cy="13487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39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400"/>
            </a:lvl3pPr>
            <a:lvl4pPr marL="1371557" indent="0">
              <a:buNone/>
              <a:defRPr sz="2000"/>
            </a:lvl4pPr>
            <a:lvl5pPr marL="1828743" indent="0">
              <a:buNone/>
              <a:defRPr sz="2000"/>
            </a:lvl5pPr>
            <a:lvl6pPr marL="2285928" indent="0">
              <a:buNone/>
              <a:defRPr sz="2000"/>
            </a:lvl6pPr>
            <a:lvl7pPr marL="2743115" indent="0">
              <a:buNone/>
              <a:defRPr sz="2000"/>
            </a:lvl7pPr>
            <a:lvl8pPr marL="3200301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7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F2C7-57AE-4101-A160-3852345AD3B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 userDrawn="1"/>
        </p:nvSpPr>
        <p:spPr>
          <a:xfrm>
            <a:off x="121921" y="121921"/>
            <a:ext cx="11932921" cy="66294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303521"/>
            <a:ext cx="1654874" cy="1474089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22195"/>
            <a:ext cx="1082041" cy="6059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22059"/>
            <a:ext cx="1082038" cy="60621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6737" y="5348260"/>
            <a:ext cx="1514150" cy="13487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6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0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1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7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2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9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8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90" y="1068310"/>
            <a:ext cx="9159338" cy="552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6" name="Rectangle 5"/>
          <p:cNvSpPr/>
          <p:nvPr/>
        </p:nvSpPr>
        <p:spPr>
          <a:xfrm>
            <a:off x="2002638" y="144980"/>
            <a:ext cx="820596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4725" y="265445"/>
            <a:ext cx="6921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4724" y="898487"/>
            <a:ext cx="6921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পুষ্টি উপাদান কয়টি।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6588" y="910713"/>
            <a:ext cx="6921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পুষ্টি উপাদান ১৭টি।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8732" y="912554"/>
            <a:ext cx="10530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 কে কয়টি শ্রেণিতে বিভক্ত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যায়।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29840" y="2479434"/>
            <a:ext cx="7284720" cy="2089958"/>
            <a:chOff x="2529840" y="2133600"/>
            <a:chExt cx="7284720" cy="2089958"/>
          </a:xfrm>
        </p:grpSpPr>
        <p:sp>
          <p:nvSpPr>
            <p:cNvPr id="22" name="Rectangle 21"/>
            <p:cNvSpPr/>
            <p:nvPr/>
          </p:nvSpPr>
          <p:spPr>
            <a:xfrm>
              <a:off x="2668524" y="3047238"/>
              <a:ext cx="7007352" cy="184404"/>
            </a:xfrm>
            <a:prstGeom prst="rect">
              <a:avLst/>
            </a:prstGeom>
            <a:gradFill flip="none" rotWithShape="1">
              <a:gsLst>
                <a:gs pos="77712">
                  <a:srgbClr val="FF0000"/>
                </a:gs>
                <a:gs pos="53000">
                  <a:schemeClr val="accent5"/>
                </a:gs>
                <a:gs pos="0">
                  <a:schemeClr val="accent6"/>
                </a:gs>
                <a:gs pos="26000">
                  <a:srgbClr val="00B050"/>
                </a:gs>
                <a:gs pos="100000">
                  <a:srgbClr val="7030A0"/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63158" y="2133600"/>
              <a:ext cx="202844" cy="1005840"/>
            </a:xfrm>
            <a:prstGeom prst="rect">
              <a:avLst/>
            </a:prstGeom>
            <a:gradFill flip="none" rotWithShape="1">
              <a:gsLst>
                <a:gs pos="77712">
                  <a:srgbClr val="FF0000"/>
                </a:gs>
                <a:gs pos="53000">
                  <a:schemeClr val="accent5"/>
                </a:gs>
                <a:gs pos="0">
                  <a:srgbClr val="00B0F0"/>
                </a:gs>
                <a:gs pos="26000">
                  <a:srgbClr val="00B050"/>
                </a:gs>
                <a:gs pos="100000">
                  <a:srgbClr val="7030A0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529840" y="3037540"/>
              <a:ext cx="379476" cy="1165098"/>
            </a:xfrm>
            <a:prstGeom prst="downArrow">
              <a:avLst/>
            </a:prstGeom>
            <a:gradFill flip="none" rotWithShape="1">
              <a:gsLst>
                <a:gs pos="77712">
                  <a:srgbClr val="FF0000"/>
                </a:gs>
                <a:gs pos="53000">
                  <a:schemeClr val="accent5"/>
                </a:gs>
                <a:gs pos="0">
                  <a:srgbClr val="7030A0"/>
                </a:gs>
                <a:gs pos="26000">
                  <a:srgbClr val="7030A0"/>
                </a:gs>
                <a:gs pos="100000">
                  <a:srgbClr val="7030A0"/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9435084" y="3037540"/>
              <a:ext cx="379476" cy="1186018"/>
            </a:xfrm>
            <a:prstGeom prst="downArrow">
              <a:avLst/>
            </a:prstGeom>
            <a:gradFill flip="none" rotWithShape="1">
              <a:gsLst>
                <a:gs pos="77712">
                  <a:srgbClr val="FF0000"/>
                </a:gs>
                <a:gs pos="53000">
                  <a:schemeClr val="accent5"/>
                </a:gs>
                <a:gs pos="0">
                  <a:schemeClr val="accent6"/>
                </a:gs>
                <a:gs pos="26000">
                  <a:schemeClr val="accent6"/>
                </a:gs>
                <a:gs pos="100000">
                  <a:schemeClr val="accent6"/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572000" y="1737362"/>
            <a:ext cx="3179618" cy="737175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>
                  <a:solidFill>
                    <a:schemeClr val="tx1">
                      <a:alpha val="98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শ্রেণিতে </a:t>
            </a:r>
            <a:endParaRPr lang="en-US" sz="4400" dirty="0"/>
          </a:p>
        </p:txBody>
      </p:sp>
      <p:sp>
        <p:nvSpPr>
          <p:cNvPr id="27" name="Rounded Rectangle 26"/>
          <p:cNvSpPr/>
          <p:nvPr/>
        </p:nvSpPr>
        <p:spPr>
          <a:xfrm>
            <a:off x="1345812" y="4575654"/>
            <a:ext cx="2705686" cy="68566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IN" sz="3200" b="1" dirty="0" smtClean="0">
                <a:effectLst>
                  <a:glow>
                    <a:schemeClr val="accent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মুখ্য পুষ্টি উপাদান </a:t>
            </a:r>
            <a:endParaRPr lang="en-US" sz="3200" b="1" dirty="0">
              <a:effectLst>
                <a:glow>
                  <a:schemeClr val="accent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310944" y="4580995"/>
            <a:ext cx="2704056" cy="680319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গৌণ পুষ্টি উপাদান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9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20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776145" y="402554"/>
            <a:ext cx="4953888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মুখ্য পুষ্টি উপাদান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998737663"/>
              </p:ext>
            </p:extLst>
          </p:nvPr>
        </p:nvGraphicFramePr>
        <p:xfrm>
          <a:off x="942535" y="815926"/>
          <a:ext cx="10480431" cy="548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1505242" y="6192513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পরিমাণে ব্যবহ্নত হয়।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0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69BEC34-DDF1-4EEA-B8AE-624FB4715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>
                                            <p:graphicEl>
                                              <a:dgm id="{A69BEC34-DDF1-4EEA-B8AE-624FB4715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>
                                            <p:graphicEl>
                                              <a:dgm id="{A69BEC34-DDF1-4EEA-B8AE-624FB4715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graphicEl>
                                              <a:dgm id="{A69BEC34-DDF1-4EEA-B8AE-624FB4715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904A9346-1593-44AF-9661-F8BA3E2A8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>
                                            <p:graphicEl>
                                              <a:dgm id="{904A9346-1593-44AF-9661-F8BA3E2A8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>
                                            <p:graphicEl>
                                              <a:dgm id="{904A9346-1593-44AF-9661-F8BA3E2A8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graphicEl>
                                              <a:dgm id="{904A9346-1593-44AF-9661-F8BA3E2A8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23" grpId="0">
        <p:bldSub>
          <a:bldDgm bld="one"/>
        </p:bldSub>
      </p:bldGraphic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343800" y="295337"/>
            <a:ext cx="5532918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923285731"/>
              </p:ext>
            </p:extLst>
          </p:nvPr>
        </p:nvGraphicFramePr>
        <p:xfrm>
          <a:off x="942535" y="815926"/>
          <a:ext cx="10480431" cy="548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1505242" y="6222993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অল্পমাত্রায় প্রয়োজন হয়।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9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9" grpId="0">
        <p:bldSub>
          <a:bldDgm bld="one"/>
        </p:bldSub>
      </p:bldGraphic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02068" y="39174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73" y="1161182"/>
            <a:ext cx="8116686" cy="4240811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2053881" y="5560437"/>
            <a:ext cx="8609426" cy="97369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3881" y="5594093"/>
            <a:ext cx="8609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পুষ্টি উপাদনগুলোকে কয়টি শ্রেণিতে বিভক্ত করা হয়েছে ও কী কী। উদ্ভিদ কোন উৎস থেকে কোন উপাদান গ্রহন করে তা খাতায় লিখ।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2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347319"/>
            <a:ext cx="6808762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উপাদানের উৎস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32767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1368860" y="347319"/>
            <a:ext cx="9557434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পুষ্টি উপাদানের উৎস কয়টি?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76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F98E4-3A5A-4636-9695-5596C31AE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FF2F98E4-3A5A-4636-9695-5596C31AE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4C6965-238B-4376-93CD-2A8834157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54C6965-238B-4376-93CD-2A8834157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4E2E7B-3903-4F30-9BB7-129CDA5F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24E2E7B-3903-4F30-9BB7-129CDA5F4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F63B33-8D99-4FA6-A36D-5AE4F2098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EEF63B33-8D99-4FA6-A36D-5AE4F2098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4B5891-3D6B-45D5-8C43-99F6E056E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A4B5891-3D6B-45D5-8C43-99F6E056E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D092D1-6C90-4525-B014-EFF7F445E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CD092D1-6C90-4525-B014-EFF7F445E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34D6EE-BCF1-456D-B44A-29F8D837F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3334D6EE-BCF1-456D-B44A-29F8D837F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E4C0F3-685B-4376-A4C6-0DBB9E51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69E4C0F3-685B-4376-A4C6-0DBB9E51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108C1E-EA60-4F9F-B3D9-1EEC36995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3108C1E-EA60-4F9F-B3D9-1EEC36995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23B4DA-8F6B-4E64-AD78-1149A2441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5E23B4DA-8F6B-4E64-AD78-1149A2441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333725-33AA-49AA-BC59-6C1483DDA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9B333725-33AA-49AA-BC59-6C1483DDA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Graphic spid="3" grpId="0">
        <p:bldSub>
          <a:bldDgm bld="one"/>
        </p:bldSub>
      </p:bldGraphic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93" y="966698"/>
            <a:ext cx="3420126" cy="454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57648" y="160803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7648" y="5385418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6602" y="1546480"/>
            <a:ext cx="123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5877" y="5840233"/>
            <a:ext cx="152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5463" y="573013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28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7924" y="584023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9248" y="526602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rgbClr val="C0000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2800" dirty="0">
              <a:ln>
                <a:solidFill>
                  <a:srgbClr val="C00000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838" y="584023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0583" y="591250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3950" y="610184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5463" y="576814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লৌহ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838" y="588488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তামা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3048" y="563949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দস্তা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5463" y="571937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ম্যাঙ্গানিজ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1293" y="576851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মলিবডেনাম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6371" y="581472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বোরন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24561" y="614649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9026" y="602975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কোবাল্ট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6131" y="2198087"/>
            <a:ext cx="161198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6132" y="4677532"/>
            <a:ext cx="161198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06131" y="3487316"/>
            <a:ext cx="161198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4000" dirty="0"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05219" y="564530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বোরন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11896" y="590691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7928" y="602975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কোবাল্ট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361398"/>
            <a:ext cx="6808762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76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C 0.00065 -0.00949 -0.00455 -0.02407 0.00196 -0.02824 C 0.01511 -0.03704 0.03164 -0.02847 0.04623 -0.03079 C 0.05222 -0.03171 0.05782 -0.03588 0.06354 -0.03843 C 0.08177 -0.04653 0.10196 -0.04005 0.12123 -0.04097 C 0.125 -0.04444 0.13008 -0.04861 0.13282 -0.05394 C 0.13529 -0.05857 0.13607 -0.06458 0.13854 -0.06921 C 0.14883 -0.15278 0.14727 -0.23866 0.15196 -0.32315 C 0.153 -0.34306 0.15782 -0.3588 0.15977 -0.37963 C 0.16055 -0.38982 0.16159 -0.40787 0.1655 -0.41806 C 0.17331 -0.43912 0.18894 -0.44537 0.20196 -0.45903 C 0.20261 -0.45972 0.2142 -0.47245 0.21732 -0.47431 C 0.22956 -0.48148 0.22123 -0.47199 0.22878 -0.48218 " pathEditMode="relative" rAng="0" ptsTypes="AAAAAAAAAAA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C 0.00065 -0.00949 -0.00455 -0.02407 0.00196 -0.02824 C 0.01511 -0.03703 0.03164 -0.02847 0.04623 -0.03078 C 0.05222 -0.03171 0.05782 -0.03588 0.06355 -0.03842 C 0.08177 -0.04652 0.10196 -0.04004 0.12123 -0.04097 C 0.125 -0.04444 0.13008 -0.04861 0.13282 -0.05393 C 0.13529 -0.05856 0.13607 -0.06458 0.13855 -0.06921 C 0.14883 -0.15277 0.14727 -0.23865 0.15196 -0.32314 C 0.153 -0.34305 0.15782 -0.35879 0.15977 -0.37963 C 0.16055 -0.38981 0.16159 -0.40787 0.1655 -0.41805 C 0.17331 -0.43912 0.18894 -0.44537 0.20196 -0.45902 C 0.20261 -0.45972 0.2142 -0.47245 0.21732 -0.4743 C 0.22956 -0.48148 0.22123 -0.47199 0.22878 -0.48217 " pathEditMode="relative" rAng="0" ptsTypes="AAAAAAAAAAA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C 0.00065 -0.00949 -0.00456 -0.02407 0.00195 -0.02824 C 0.0151 -0.03704 0.03164 -0.02847 0.04622 -0.03079 C 0.05221 -0.03171 0.05781 -0.03588 0.06354 -0.03842 C 0.08177 -0.04653 0.10195 -0.04005 0.12122 -0.04097 C 0.125 -0.04444 0.13008 -0.04861 0.13281 -0.05393 C 0.13528 -0.05856 0.13607 -0.06458 0.13854 -0.06921 C 0.14883 -0.15278 0.14726 -0.23866 0.15195 -0.32315 C 0.15299 -0.34305 0.15781 -0.3588 0.15976 -0.37963 C 0.16054 -0.38981 0.16159 -0.40787 0.16549 -0.41805 C 0.17331 -0.43912 0.18893 -0.44537 0.20195 -0.45903 C 0.2026 -0.45972 0.21419 -0.47245 0.21732 -0.4743 C 0.22956 -0.48148 0.22122 -0.47199 0.22877 -0.48217 " pathEditMode="relative" rAng="0" ptsTypes="AAAAAAAAAAA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301 C 0.00105 -0.00648 -0.00416 -0.02107 0.00222 -0.02523 C 0.0155 -0.03403 0.0319 -0.02546 0.04649 -0.02778 C 0.05261 -0.02871 0.05821 -0.03287 0.06394 -0.03542 C 0.08217 -0.04352 0.10222 -0.03704 0.12149 -0.03796 C 0.12539 -0.04144 0.13034 -0.0456 0.13321 -0.05093 C 0.13555 -0.05556 0.13646 -0.06158 0.13894 -0.06621 C 0.14909 -0.14954 0.14753 -0.23542 0.15222 -0.31968 C 0.15326 -0.33958 0.15821 -0.35533 0.16003 -0.37616 C 0.16094 -0.38634 0.16198 -0.4044 0.16576 -0.41458 C 0.17357 -0.43542 0.1892 -0.44167 0.20222 -0.45533 C 0.203 -0.45602 0.21459 -0.46875 0.21771 -0.4706 C 0.22982 -0.47778 0.22149 -0.46829 0.22917 -0.47847 " pathEditMode="relative" rAng="0" ptsTypes="AAAAAAAAAAA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C 0.00065 -0.00949 -0.00456 -0.02407 0.00195 -0.02824 C 0.01511 -0.03704 0.03164 -0.02847 0.04623 -0.03079 C 0.05222 -0.03171 0.05781 -0.03588 0.06354 -0.03842 C 0.08177 -0.04653 0.10195 -0.04005 0.12123 -0.04097 C 0.125 -0.04444 0.13008 -0.04861 0.13281 -0.05393 C 0.13529 -0.05856 0.13607 -0.06458 0.13854 -0.06921 C 0.14883 -0.15278 0.14727 -0.23866 0.15195 -0.32315 C 0.153 -0.34305 0.15781 -0.3588 0.15977 -0.37963 C 0.16055 -0.38981 0.16159 -0.40787 0.1655 -0.41805 C 0.17331 -0.43912 0.18893 -0.44537 0.20195 -0.45903 C 0.20261 -0.45972 0.21419 -0.47245 0.21732 -0.4743 C 0.22956 -0.48148 0.22123 -0.47199 0.22878 -0.48217 " pathEditMode="relative" rAng="0" ptsTypes="AAAAAAAAAAA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C 0.00066 -0.00949 -0.00455 -0.02407 0.00196 -0.02824 C 0.01511 -0.03703 0.03164 -0.02847 0.04623 -0.03078 C 0.05222 -0.03171 0.05782 -0.03588 0.06355 -0.03842 C 0.08177 -0.04652 0.10196 -0.04004 0.12123 -0.04097 C 0.125 -0.04444 0.13008 -0.04861 0.13282 -0.05393 C 0.13529 -0.05856 0.13607 -0.06458 0.13855 -0.06921 C 0.14883 -0.15277 0.14727 -0.23865 0.15196 -0.32314 C 0.153 -0.34305 0.15782 -0.35879 0.15977 -0.37963 C 0.16055 -0.38981 0.16159 -0.40787 0.1655 -0.41805 C 0.17331 -0.43912 0.18894 -0.44537 0.20196 -0.45902 C 0.20261 -0.45972 0.2142 -0.47245 0.21732 -0.4743 C 0.22956 -0.48148 0.22123 -0.47199 0.22878 -0.48217 " pathEditMode="relative" rAng="0" ptsTypes="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0.00066 -0.00949 -0.00455 -0.02407 0.00196 -0.02824 C 0.01511 -0.03703 0.03164 -0.02847 0.04623 -0.03078 C 0.05222 -0.03171 0.05782 -0.03588 0.06355 -0.03842 C 0.08178 -0.04652 0.10196 -0.04004 0.12123 -0.04097 C 0.125 -0.04444 0.13008 -0.04861 0.13282 -0.05393 C 0.13529 -0.05856 0.13607 -0.06458 0.13855 -0.06921 C 0.14883 -0.15277 0.14727 -0.23865 0.15196 -0.32314 C 0.153 -0.34305 0.15782 -0.35879 0.15977 -0.37963 C 0.16055 -0.38981 0.16159 -0.40787 0.1655 -0.41805 C 0.17331 -0.43912 0.18894 -0.44537 0.20196 -0.45902 C 0.20261 -0.45972 0.2142 -0.47245 0.21732 -0.4743 C 0.22956 -0.48148 0.22123 -0.47199 0.22878 -0.48217 " pathEditMode="relative" rAng="0" ptsTypes="AAAAAAAAAAAAA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C 0.00065 -0.00949 -0.00456 -0.02407 0.00195 -0.02824 C 0.0151 -0.03704 0.03164 -0.02847 0.04622 -0.03079 C 0.05221 -0.03171 0.05781 -0.03588 0.06354 -0.03842 C 0.08177 -0.04653 0.10195 -0.04004 0.12122 -0.04097 C 0.125 -0.04444 0.13008 -0.04861 0.13281 -0.05393 C 0.13528 -0.05856 0.13607 -0.06458 0.13854 -0.06921 C 0.14883 -0.15278 0.14726 -0.23866 0.15195 -0.32315 C 0.15299 -0.34305 0.15781 -0.35879 0.15976 -0.37963 C 0.16054 -0.38981 0.16159 -0.40787 0.16549 -0.41805 C 0.1733 -0.43912 0.18893 -0.44537 0.20195 -0.45903 C 0.2026 -0.45972 0.21419 -0.47245 0.21732 -0.4743 C 0.22955 -0.48148 0.22122 -0.47199 0.22877 -0.48217 " pathEditMode="relative" rAng="0" ptsTypes="AAAAAAAAAAA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C 0.00065 -0.00949 -0.00456 -0.02408 0.00196 -0.02824 C 0.01511 -0.03704 0.03164 -0.02847 0.04623 -0.03079 C 0.05222 -0.03172 0.05781 -0.03588 0.06354 -0.03843 C 0.08177 -0.04653 0.10196 -0.04005 0.12123 -0.04097 C 0.125 -0.04445 0.13008 -0.04861 0.13281 -0.05394 C 0.13529 -0.05857 0.13607 -0.06459 0.13854 -0.06922 C 0.14883 -0.15278 0.14727 -0.23866 0.15196 -0.32315 C 0.153 -0.34306 0.15781 -0.3588 0.15977 -0.37963 C 0.16055 -0.38982 0.16159 -0.40787 0.1655 -0.41806 C 0.17331 -0.43912 0.18893 -0.44537 0.20196 -0.45903 C 0.20261 -0.45972 0.21419 -0.47246 0.21732 -0.47431 C 0.22956 -0.48148 0.22123 -0.47199 0.22878 -0.48218 " pathEditMode="relative" rAng="0" ptsTypes="AAAAAAAAAAAAA">
                                      <p:cBhvr>
                                        <p:cTn id="1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1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C 0.00065 -0.00949 -0.00456 -0.02408 0.00195 -0.02824 C 0.01511 -0.03704 0.03164 -0.02848 0.04623 -0.03079 C 0.05222 -0.03172 0.05781 -0.03588 0.06354 -0.03843 C 0.08177 -0.04653 0.10195 -0.04005 0.12123 -0.04098 C 0.125 -0.04445 0.13008 -0.04861 0.13281 -0.05394 C 0.13529 -0.05857 0.13607 -0.06459 0.13854 -0.06922 C 0.14883 -0.15278 0.14727 -0.23866 0.15195 -0.32315 C 0.153 -0.34306 0.15781 -0.3588 0.15977 -0.37963 C 0.16055 -0.38982 0.16159 -0.40787 0.1655 -0.41806 C 0.17331 -0.43912 0.18893 -0.44537 0.20195 -0.45903 C 0.20261 -0.45973 0.21419 -0.47246 0.21732 -0.47431 C 0.22956 -0.48148 0.22123 -0.47199 0.22878 -0.48218 " pathEditMode="relative" rAng="0" ptsTypes="AAAAAAAAAAAAA"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4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0066 -0.00949 -0.00455 -0.02408 0.00196 -0.02824 C 0.01511 -0.03704 0.03164 -0.02848 0.04623 -0.03079 C 0.05222 -0.03172 0.05782 -0.03588 0.06355 -0.03843 C 0.08178 -0.04653 0.10196 -0.04005 0.12123 -0.04098 C 0.125 -0.04445 0.13008 -0.04861 0.13282 -0.05394 C 0.13529 -0.05857 0.13607 -0.06459 0.13855 -0.06922 C 0.14883 -0.15278 0.14727 -0.23866 0.15196 -0.32315 C 0.153 -0.34306 0.15782 -0.3588 0.15977 -0.37963 C 0.16055 -0.38982 0.16159 -0.40787 0.1655 -0.41806 C 0.17331 -0.43912 0.18894 -0.44537 0.20196 -0.45903 C 0.20261 -0.45973 0.2142 -0.47246 0.21732 -0.47431 C 0.22956 -0.48149 0.22123 -0.47199 0.22878 -0.48218 " pathEditMode="relative" rAng="0" ptsTypes="AAAAAAAAAAAAA">
                                      <p:cBhvr>
                                        <p:cTn id="1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065 -0.00949 -0.00455 -0.02408 0.00196 -0.02824 C 0.01511 -0.03704 0.03164 -0.02848 0.04623 -0.03079 C 0.05222 -0.03172 0.05782 -0.03588 0.06355 -0.03843 C 0.08177 -0.04653 0.10196 -0.04005 0.12123 -0.04098 C 0.125 -0.04445 0.13008 -0.04861 0.13282 -0.05394 C 0.13529 -0.05857 0.13607 -0.06459 0.13855 -0.06922 C 0.14883 -0.15278 0.14727 -0.23866 0.15196 -0.32315 C 0.153 -0.34306 0.15782 -0.3588 0.15977 -0.37963 C 0.16055 -0.38982 0.16159 -0.40787 0.1655 -0.41806 C 0.17331 -0.43912 0.18894 -0.44537 0.20196 -0.45903 C 0.20261 -0.45973 0.2142 -0.47246 0.21732 -0.47431 C 0.22956 -0.48148 0.22123 -0.47199 0.22878 -0.48218 " pathEditMode="relative" rAng="0" ptsTypes="AAAAAAAAAAAAA">
                                      <p:cBhvr>
                                        <p:cTn id="1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C 0.00065 -0.00949 -0.00456 -0.02407 0.00195 -0.02824 C 0.01511 -0.03704 0.03164 -0.02847 0.04623 -0.03079 C 0.05222 -0.03171 0.05781 -0.03588 0.06354 -0.03843 C 0.08177 -0.04653 0.10195 -0.04005 0.12123 -0.04097 C 0.125 -0.04444 0.13008 -0.04861 0.13281 -0.05393 C 0.13529 -0.05856 0.13607 -0.06458 0.13854 -0.06921 C 0.14883 -0.15278 0.14727 -0.23866 0.15195 -0.32315 C 0.153 -0.34305 0.15781 -0.3588 0.15977 -0.37963 C 0.16055 -0.38981 0.16159 -0.40787 0.1655 -0.41805 C 0.17331 -0.43912 0.18893 -0.44537 0.20195 -0.45903 C 0.20261 -0.45972 0.21419 -0.47245 0.21732 -0.4743 C 0.22956 -0.48148 0.22123 -0.47199 0.22878 -0.48218 " pathEditMode="relative" rAng="0" ptsTypes="AAAAAAAAAAAAA">
                                      <p:cBhvr>
                                        <p:cTn id="1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C 0.00065 -0.00949 -0.00456 -0.02408 0.00195 -0.02824 C 0.0151 -0.03704 0.03164 -0.02848 0.04622 -0.03079 C 0.05221 -0.03172 0.05781 -0.03588 0.06354 -0.03843 C 0.08177 -0.04653 0.10195 -0.04005 0.12122 -0.04098 C 0.125 -0.04445 0.13008 -0.04861 0.13281 -0.05394 C 0.13528 -0.05857 0.13607 -0.06459 0.13854 -0.06922 C 0.14883 -0.15278 0.14726 -0.23866 0.15195 -0.32315 C 0.15299 -0.34306 0.15781 -0.3588 0.15976 -0.37963 C 0.16054 -0.38982 0.16159 -0.40787 0.16549 -0.41806 C 0.17331 -0.43912 0.18893 -0.44537 0.20195 -0.45903 C 0.2026 -0.45973 0.21419 -0.47246 0.21732 -0.47431 C 0.22956 -0.48148 0.22122 -0.47199 0.22877 -0.48218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9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3500"/>
                            </p:stCondLst>
                            <p:childTnLst>
                              <p:par>
                                <p:cTn id="2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C 0.00065 -0.00949 -0.00455 -0.02407 0.00196 -0.02824 C 0.01511 -0.03704 0.03164 -0.02847 0.04623 -0.03079 C 0.05222 -0.03171 0.05782 -0.03588 0.06354 -0.03843 C 0.08177 -0.04653 0.10196 -0.04005 0.12123 -0.04097 C 0.125 -0.04444 0.13008 -0.04861 0.13282 -0.05394 C 0.13529 -0.05857 0.13607 -0.06458 0.13854 -0.06921 C 0.14883 -0.15278 0.14727 -0.23866 0.15196 -0.32315 C 0.153 -0.34306 0.15782 -0.3588 0.15977 -0.37963 C 0.16055 -0.38982 0.16159 -0.40787 0.1655 -0.41806 C 0.17331 -0.43912 0.18894 -0.44537 0.20196 -0.45903 C 0.20261 -0.45972 0.2142 -0.47245 0.21732 -0.47431 C 0.22956 -0.48148 0.22123 -0.47199 0.22878 -0.48218 " pathEditMode="relative" rAng="0" ptsTypes="AAAAAAAAAAAAA">
                                      <p:cBhvr>
                                        <p:cTn id="2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09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C 0.00065 -0.00949 -0.00455 -0.02407 0.00196 -0.02824 C 0.01511 -0.03704 0.03164 -0.02847 0.04623 -0.03079 C 0.05222 -0.03171 0.05782 -0.03588 0.06354 -0.03843 C 0.08177 -0.04653 0.10196 -0.04005 0.12123 -0.04097 C 0.125 -0.04445 0.13008 -0.04861 0.13282 -0.05394 C 0.13529 -0.05857 0.13607 -0.06458 0.13854 -0.06921 C 0.14883 -0.15278 0.14727 -0.23866 0.15196 -0.32315 C 0.153 -0.34306 0.15782 -0.3588 0.15977 -0.37963 C 0.16055 -0.38982 0.16159 -0.40787 0.1655 -0.41806 C 0.17331 -0.43912 0.18894 -0.44537 0.20196 -0.45903 C 0.20261 -0.45972 0.2142 -0.47245 0.21732 -0.47431 C 0.22956 -0.48148 0.22123 -0.47199 0.22878 -0.48218 " pathEditMode="relative" rAng="0" ptsTypes="AAAAAAAAAAAAA">
                                      <p:cBhvr>
                                        <p:cTn id="2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8500"/>
                            </p:stCondLst>
                            <p:childTnLst>
                              <p:par>
                                <p:cTn id="22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9500"/>
                            </p:stCondLst>
                            <p:childTnLst>
                              <p:par>
                                <p:cTn id="2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C 0.00065 -0.00949 -0.00456 -0.02407 0.00195 -0.02824 C 0.0151 -0.03704 0.03164 -0.02847 0.04622 -0.03079 C 0.05221 -0.03171 0.05781 -0.03588 0.06354 -0.03842 C 0.08177 -0.04653 0.10195 -0.04005 0.12122 -0.04097 C 0.125 -0.04444 0.13008 -0.04861 0.13281 -0.05393 C 0.13528 -0.05856 0.13607 -0.06458 0.13854 -0.06921 C 0.14883 -0.15278 0.14726 -0.23866 0.15195 -0.32315 C 0.15299 -0.34305 0.15781 -0.3588 0.15976 -0.37963 C 0.16054 -0.38981 0.16159 -0.40787 0.16549 -0.41805 C 0.17331 -0.43912 0.18893 -0.44537 0.20195 -0.45903 C 0.2026 -0.45972 0.21419 -0.47245 0.21732 -0.4743 C 0.22956 -0.48148 0.22122 -0.47199 0.22877 -0.48217 " pathEditMode="relative" rAng="0" ptsTypes="AAAAAAAAAAAAA"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1500"/>
                            </p:stCondLst>
                            <p:childTnLst>
                              <p:par>
                                <p:cTn id="23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7 3.7037E-7 C -0.0569 0.00324 -0.06185 0.00949 -0.06888 0.01273 C -0.07188 0.01551 -0.08034 0.02292 -0.08243 0.02569 C -0.08399 0.02778 -0.08451 0.03125 -0.08633 0.03333 C -0.08972 0.03727 -0.0944 0.03935 -0.09779 0.04352 C -0.09909 0.04514 -0.10013 0.04745 -0.1017 0.04861 C -0.12865 0.06667 -0.10222 0.04421 -0.11888 0.05903 C -0.14636 0.0544 -0.12592 0.06296 -0.14011 0.04606 C -0.14362 0.0419 -0.1517 0.03588 -0.1517 0.03611 C -0.15521 0.02176 -0.15625 0.00579 -0.14779 -0.00509 C -0.14232 -0.03403 -0.14987 0.00162 -0.14206 -0.02315 C -0.14102 -0.02639 -0.14102 -0.03009 -0.14011 -0.03333 C -0.13907 -0.03681 -0.1375 -0.04005 -0.13633 -0.04352 C -0.12748 -0.12801 -0.13282 -0.06921 -0.13633 -0.26667 C -0.13659 -0.28449 -0.13802 -0.30463 -0.14388 -0.3206 C -0.14467 -0.32662 -0.14493 -0.33264 -0.14584 -0.33843 C -0.14753 -0.34954 -0.1517 -0.37176 -0.1517 -0.37153 C -0.15105 -0.39236 -0.15469 -0.44514 -0.13633 -0.46157 C -0.12956 -0.475 -0.1306 -0.4794 -0.1306 -0.49745 " pathEditMode="relative" rAng="0" ptsTypes="AAAAAAAAAAAAAAAAAAA">
                                      <p:cBhvr>
                                        <p:cTn id="2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"/>
                            </p:stCondLst>
                            <p:childTnLst>
                              <p:par>
                                <p:cTn id="2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500"/>
                            </p:stCondLst>
                            <p:childTnLst>
                              <p:par>
                                <p:cTn id="2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-3.33333E-6 C -0.14857 0.00301 -0.15313 0.0088 -0.1599 0.01227 C -0.1625 0.01505 -0.17071 0.02223 -0.17279 0.02477 C -0.17409 0.02686 -0.17461 0.03033 -0.17618 0.03241 C -0.1793 0.03611 -0.18386 0.0382 -0.18698 0.04236 C -0.18816 0.04398 -0.1892 0.04607 -0.19076 0.04723 C -0.21602 0.06505 -0.19128 0.04283 -0.20677 0.05741 C -0.23269 0.05255 -0.21342 0.06111 -0.22696 0.04468 C -0.23008 0.04074 -0.23763 0.03473 -0.23763 0.03496 C -0.24102 0.02107 -0.24167 0.00556 -0.23386 -0.00509 C -0.22904 -0.0331 -0.23594 0.00139 -0.22852 -0.02268 C -0.22761 -0.02569 -0.22761 -0.02916 -0.22696 -0.03264 C -0.22592 -0.03588 -0.22435 -0.03912 -0.22305 -0.04259 C -0.21472 -0.12477 -0.2198 -0.06736 -0.22305 -0.25949 C -0.22344 -0.27708 -0.22487 -0.29652 -0.23034 -0.31203 C -0.23112 -0.31782 -0.23125 -0.32384 -0.23217 -0.32939 C -0.23386 -0.34027 -0.23763 -0.36203 -0.23763 -0.3618 C -0.23698 -0.38194 -0.2405 -0.43333 -0.22305 -0.4493 C -0.21667 -0.46227 -0.21771 -0.46666 -0.21771 -0.48402 " pathEditMode="relative" rAng="0" ptsTypes="AAAAAAAAAAAAAAAAAAA">
                                      <p:cBhvr>
                                        <p:cTn id="2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500"/>
                            </p:stCondLst>
                            <p:childTnLst>
                              <p:par>
                                <p:cTn id="261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2625 0.15092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0"/>
                            </p:stCondLst>
                            <p:childTnLst>
                              <p:par>
                                <p:cTn id="274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500"/>
                            </p:stCondLst>
                            <p:childTnLst>
                              <p:par>
                                <p:cTn id="2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9427 0.12639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000"/>
                            </p:stCondLst>
                            <p:childTnLst>
                              <p:par>
                                <p:cTn id="285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7" grpId="0" animBg="1"/>
      <p:bldP spid="28" grpId="0" animBg="1"/>
      <p:bldP spid="29" grpId="0" animBg="1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34775"/>
            <a:ext cx="6808762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উৎস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987" y="867384"/>
            <a:ext cx="5084525" cy="28002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00" y="3684971"/>
            <a:ext cx="5089890" cy="28002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87" y="3684971"/>
            <a:ext cx="5084525" cy="28002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00" y="867384"/>
            <a:ext cx="5092356" cy="28002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70130" y="243452"/>
            <a:ext cx="6808762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 সার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109218" y="2891146"/>
            <a:ext cx="2298107" cy="798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8750106" y="2914427"/>
            <a:ext cx="2617214" cy="798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কম্পোস্ট</a:t>
            </a:r>
            <a:r>
              <a:rPr lang="bn-I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952129" y="5730472"/>
            <a:ext cx="2298107" cy="798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6836905" y="5742192"/>
            <a:ext cx="4883334" cy="757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খড়কুটা ও আগাছা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471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4420" y="210444"/>
            <a:ext cx="348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78" y="851491"/>
            <a:ext cx="3584839" cy="24688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8" y="851491"/>
            <a:ext cx="3584839" cy="24688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7" y="3728334"/>
            <a:ext cx="3584839" cy="24688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r="31237"/>
          <a:stretch/>
        </p:blipFill>
        <p:spPr>
          <a:xfrm>
            <a:off x="5249677" y="3728334"/>
            <a:ext cx="3584839" cy="24688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6" name="Rectangle 15"/>
          <p:cNvSpPr/>
          <p:nvPr/>
        </p:nvSpPr>
        <p:spPr>
          <a:xfrm>
            <a:off x="1542608" y="3201187"/>
            <a:ext cx="348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ইউরিয়া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4233" y="3215254"/>
            <a:ext cx="348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টিএসপি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51100" y="6129410"/>
            <a:ext cx="348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এমওপি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88308" y="6135176"/>
            <a:ext cx="348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জিপসাম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326877" y="1560166"/>
            <a:ext cx="2110154" cy="7188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326877" y="2528493"/>
            <a:ext cx="2110154" cy="7188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326877" y="3510888"/>
            <a:ext cx="2110154" cy="7188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পটাশিয়াম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26877" y="4479215"/>
            <a:ext cx="2110154" cy="7188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6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3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34379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saturation sat="111000"/>
                    </a14:imgEffect>
                    <a14:imgEffect>
                      <a14:brightnessContrast bright="3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979" y="998154"/>
            <a:ext cx="7693615" cy="4958107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4" name="Flowchart: Alternate Process 3"/>
          <p:cNvSpPr/>
          <p:nvPr/>
        </p:nvSpPr>
        <p:spPr>
          <a:xfrm>
            <a:off x="1589649" y="5542671"/>
            <a:ext cx="8947054" cy="92245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9650" y="5562366"/>
            <a:ext cx="9214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ইউরিয়া, টিএসপি, এমওপি, জিপসাম কোন কোন পুষ্টি উপাদান সরবরাহ করে তাদের নাম ও তিনটি করে কাজের একটি তালিকা তৈরি কর।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4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060571" y="190336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loud 34"/>
          <p:cNvSpPr/>
          <p:nvPr/>
        </p:nvSpPr>
        <p:spPr>
          <a:xfrm>
            <a:off x="7712936" y="278652"/>
            <a:ext cx="3158933" cy="91378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39 w 43256"/>
              <a:gd name="connsiteY8" fmla="*/ 32019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3747" y="26744"/>
                </a:moveTo>
                <a:cubicBezTo>
                  <a:pt x="2863" y="26838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339" y="32019"/>
                </a:moveTo>
                <a:cubicBezTo>
                  <a:pt x="40343" y="33347"/>
                  <a:pt x="38171" y="31166"/>
                  <a:pt x="38153" y="34198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2262" y="437666"/>
            <a:ext cx="2563522" cy="584775"/>
          </a:xfrm>
          <a:prstGeom prst="rect">
            <a:avLst/>
          </a:prstGeom>
          <a:ln w="63500"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ক্লিক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562" y="2753201"/>
            <a:ext cx="8442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561" y="4444256"/>
            <a:ext cx="9032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8901" y="1091722"/>
            <a:ext cx="893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0605" y="1576342"/>
            <a:ext cx="262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3837" y="1591891"/>
            <a:ext cx="264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0604" y="2116640"/>
            <a:ext cx="34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4741" y="3342247"/>
            <a:ext cx="259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491" y="4936628"/>
            <a:ext cx="260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ম্যাঙ্গানিজ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7209" y="2148036"/>
            <a:ext cx="37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খড়কুটা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8350" y="3282751"/>
            <a:ext cx="1624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0390" y="3856370"/>
            <a:ext cx="4441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দস্তা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2052" y="4942088"/>
            <a:ext cx="2101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2809" y="5514758"/>
            <a:ext cx="3678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6462" y="5487196"/>
            <a:ext cx="2866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463" y="1844923"/>
            <a:ext cx="996540" cy="8166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02386" y="3891566"/>
            <a:ext cx="2572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372" y="3016360"/>
            <a:ext cx="996540" cy="8166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604" y="4711379"/>
            <a:ext cx="996540" cy="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277" y="79175"/>
            <a:ext cx="3011685" cy="1670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952" y="1097278"/>
            <a:ext cx="3123739" cy="371856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78" y="4873804"/>
            <a:ext cx="5791702" cy="187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16" l="34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15" y="1083209"/>
            <a:ext cx="1502263" cy="5514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16" y="1068617"/>
            <a:ext cx="2833100" cy="37185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1446" y="4787179"/>
            <a:ext cx="2427217" cy="20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060571" y="190336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8901" y="1091722"/>
            <a:ext cx="693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জৈব সার হিসেবে ব্যবহার করা হয় –   </a:t>
            </a:r>
            <a:endParaRPr lang="en-GB" sz="28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548+4515.png"/>
          <p:cNvPicPr>
            <a:picLocks noChangeAspect="1"/>
          </p:cNvPicPr>
          <p:nvPr/>
        </p:nvPicPr>
        <p:blipFill>
          <a:blip r:embed="rId3"/>
          <a:srcRect t="4401" r="1333" b="6893"/>
          <a:stretch>
            <a:fillRect/>
          </a:stretch>
        </p:blipFill>
        <p:spPr>
          <a:xfrm>
            <a:off x="3985137" y="5474623"/>
            <a:ext cx="4639813" cy="1170738"/>
          </a:xfrm>
          <a:prstGeom prst="roundRect">
            <a:avLst/>
          </a:prstGeom>
        </p:spPr>
      </p:pic>
      <p:pic>
        <p:nvPicPr>
          <p:cNvPr id="5" name="Picture 4" descr="15151511.png"/>
          <p:cNvPicPr>
            <a:picLocks noChangeAspect="1"/>
          </p:cNvPicPr>
          <p:nvPr/>
        </p:nvPicPr>
        <p:blipFill>
          <a:blip r:embed="rId4"/>
          <a:srcRect l="1667" t="5979" b="5531"/>
          <a:stretch>
            <a:fillRect/>
          </a:stretch>
        </p:blipFill>
        <p:spPr>
          <a:xfrm>
            <a:off x="3985137" y="5382504"/>
            <a:ext cx="4719810" cy="125973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5765" y="1578021"/>
            <a:ext cx="2769248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গোবর  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836" y="1611699"/>
            <a:ext cx="2150769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আবর্জনা 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4876" y="1611699"/>
            <a:ext cx="4000804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খড়কুটা ও আগাছা  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444" y="2130424"/>
            <a:ext cx="2888235" cy="454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444" y="2604645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31880" y="2623338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2162" y="2602357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21598" y="2623338"/>
            <a:ext cx="21616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3181" y="3210082"/>
            <a:ext cx="97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মুখ্য পুষ্টি উপাদান হচ্ছে –    </a:t>
            </a:r>
            <a:endParaRPr lang="en-GB" sz="28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0045" y="3696381"/>
            <a:ext cx="1859358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অক্সিজেন   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5787" y="3684395"/>
            <a:ext cx="2244757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ক্যালসিয়াম   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9346" y="3714819"/>
            <a:ext cx="2555835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হাইড্রোজেন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06724" y="4264024"/>
            <a:ext cx="2888235" cy="454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6724" y="4723005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86160" y="4741698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96442" y="4720717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75878" y="4741698"/>
            <a:ext cx="21616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6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827" y="196947"/>
            <a:ext cx="223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38" y="910116"/>
            <a:ext cx="8845312" cy="4731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7" name="Flowchart: Alternate Process 6"/>
          <p:cNvSpPr/>
          <p:nvPr/>
        </p:nvSpPr>
        <p:spPr>
          <a:xfrm>
            <a:off x="2691741" y="5735645"/>
            <a:ext cx="7436998" cy="86618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3605" y="5703991"/>
            <a:ext cx="7465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উপাদানের উৎস কয়টি ও কী কী? উদ্ভিদ এই পুষ্টি উপাদান কি ভাবে গ্রহণ করে তা খাতায় লিখে আনবে।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06" y="1157935"/>
            <a:ext cx="9736868" cy="5228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0381" y="23460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61273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7400" y="248922"/>
            <a:ext cx="589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করি</a:t>
            </a:r>
            <a:endParaRPr lang="en-US" sz="40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9" y="942740"/>
            <a:ext cx="5529483" cy="52200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05" y="942739"/>
            <a:ext cx="5512492" cy="52200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3" name="Rectangle 22"/>
          <p:cNvSpPr/>
          <p:nvPr/>
        </p:nvSpPr>
        <p:spPr>
          <a:xfrm>
            <a:off x="3244502" y="272665"/>
            <a:ext cx="6021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8072" y="6120594"/>
            <a:ext cx="839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ছবির বাচ্চা দুটোর কি সমস্যা মনে হচ্ছে ? 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3" y="918996"/>
            <a:ext cx="10845607" cy="52675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8" name="Rectangle 27"/>
          <p:cNvSpPr/>
          <p:nvPr/>
        </p:nvSpPr>
        <p:spPr>
          <a:xfrm>
            <a:off x="2717138" y="279699"/>
            <a:ext cx="7076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2644" y="6136353"/>
            <a:ext cx="10865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 গ্রহণ না করার কারণে ও করার কারণে গাছ দু রকম হয়েছে।    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71947" y="6130670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59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3" grpId="0"/>
      <p:bldP spid="23" grpId="1"/>
      <p:bldP spid="25" grpId="0"/>
      <p:bldP spid="25" grpId="1"/>
      <p:bldP spid="28" grpId="0"/>
      <p:bldP spid="29" grpId="0"/>
      <p:bldP spid="29" grpId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414" y="259080"/>
            <a:ext cx="8825023" cy="6321056"/>
          </a:xfrm>
          <a:prstGeom prst="rect">
            <a:avLst/>
          </a:prstGeom>
          <a:effectLst>
            <a:outerShdw dist="25400" sx="3000" sy="3000" algn="ctr" rotWithShape="0">
              <a:srgbClr val="000000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89052" y="2004043"/>
            <a:ext cx="797052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8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পুষ্টি উপাদান  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3120" y="793435"/>
            <a:ext cx="797052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n w="0"/>
                <a:gradFill flip="none" rotWithShape="1">
                  <a:gsLst>
                    <a:gs pos="48070">
                      <a:schemeClr val="accent2"/>
                    </a:gs>
                    <a:gs pos="0">
                      <a:srgbClr val="FF0000"/>
                    </a:gs>
                    <a:gs pos="23000">
                      <a:srgbClr val="7030A0"/>
                    </a:gs>
                    <a:gs pos="69000">
                      <a:srgbClr val="D016B5"/>
                    </a:gs>
                    <a:gs pos="97000">
                      <a:srgbClr val="0070C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en-US" sz="6600" b="1" dirty="0" smtClean="0">
                <a:ln w="0"/>
                <a:gradFill flip="none" rotWithShape="1">
                  <a:gsLst>
                    <a:gs pos="48070">
                      <a:schemeClr val="accent2"/>
                    </a:gs>
                    <a:gs pos="0">
                      <a:srgbClr val="FF0000"/>
                    </a:gs>
                    <a:gs pos="23000">
                      <a:srgbClr val="7030A0"/>
                    </a:gs>
                    <a:gs pos="69000">
                      <a:srgbClr val="D016B5"/>
                    </a:gs>
                    <a:gs pos="97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6600" b="1" dirty="0">
              <a:ln w="0"/>
              <a:gradFill flip="none" rotWithShape="1">
                <a:gsLst>
                  <a:gs pos="48070">
                    <a:schemeClr val="accent2"/>
                  </a:gs>
                  <a:gs pos="0">
                    <a:srgbClr val="FF0000"/>
                  </a:gs>
                  <a:gs pos="23000">
                    <a:srgbClr val="7030A0"/>
                  </a:gs>
                  <a:gs pos="69000">
                    <a:srgbClr val="D016B5"/>
                  </a:gs>
                  <a:gs pos="97000">
                    <a:srgbClr val="0070C0"/>
                  </a:gs>
                </a:gsLst>
                <a:lin ang="54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01" y="242183"/>
            <a:ext cx="3304318" cy="166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644" y="1454528"/>
            <a:ext cx="5651482" cy="1231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876" y="2542166"/>
            <a:ext cx="9462569" cy="35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7751" y="223239"/>
            <a:ext cx="683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30" y="811769"/>
            <a:ext cx="8715327" cy="52795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0" name="Rectangle 19"/>
          <p:cNvSpPr/>
          <p:nvPr/>
        </p:nvSpPr>
        <p:spPr>
          <a:xfrm>
            <a:off x="323559" y="6049107"/>
            <a:ext cx="117465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0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তার জীবন ধারণ ও বিকাশের জন্য মাটি, বায়ু ও পানি হতে কতগুলো উপাদান শোষণ করে।</a:t>
            </a:r>
          </a:p>
          <a:p>
            <a:pPr algn="ctr"/>
            <a:r>
              <a:rPr lang="bn-IN" sz="20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উপাদানগুলোই হলো উদ্ভিদের পুষ্টি উপাদান।  </a:t>
            </a:r>
            <a:endParaRPr lang="en-US" sz="20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1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77051" y="251375"/>
            <a:ext cx="628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6" y="883638"/>
            <a:ext cx="9685700" cy="54046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05903" y="6213634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স্বাভাবিক বৃদ্ধি জন্য কী কী দেয়া হয়?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74" y="897706"/>
            <a:ext cx="9690271" cy="53602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5" name="Rectangle 24"/>
          <p:cNvSpPr/>
          <p:nvPr/>
        </p:nvSpPr>
        <p:spPr>
          <a:xfrm>
            <a:off x="677767" y="6255838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শস্য উৎপাদানের জন্য এ পুষ্টি উপাদানগুলো সার হিসাবে প্রয়োগ করা হয়।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6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3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83489" y="251375"/>
            <a:ext cx="454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পুষ্টি উপাদান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65" y="897706"/>
            <a:ext cx="8871669" cy="53970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2" name="Rectangle 11"/>
          <p:cNvSpPr/>
          <p:nvPr/>
        </p:nvSpPr>
        <p:spPr>
          <a:xfrm>
            <a:off x="677767" y="6269906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ভাল ফলন ও বৃদ্ধির জন্য ফসলের জমিতে পানি সেচ দেওয়া হচ্ছে।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4" y="898097"/>
            <a:ext cx="11054062" cy="53718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5" name="Rectangle 14"/>
          <p:cNvSpPr/>
          <p:nvPr/>
        </p:nvSpPr>
        <p:spPr>
          <a:xfrm>
            <a:off x="593370" y="6267565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পুষ্টি উপাদান সরবরাহের কারণে ভাল ফলন পাওয়া যায়।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1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27525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001" y="1018214"/>
            <a:ext cx="8372379" cy="4906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8" name="Flowchart: Alternate Process 7"/>
          <p:cNvSpPr/>
          <p:nvPr/>
        </p:nvSpPr>
        <p:spPr>
          <a:xfrm>
            <a:off x="4445391" y="6054446"/>
            <a:ext cx="3713871" cy="52322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1997" y="6068501"/>
            <a:ext cx="499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98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3067</TotalTime>
  <Words>639</Words>
  <Application>Microsoft Office PowerPoint</Application>
  <PresentationFormat>Widescreen</PresentationFormat>
  <Paragraphs>149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8BSBN72</dc:creator>
  <cp:lastModifiedBy>8BSBN72</cp:lastModifiedBy>
  <cp:revision>467</cp:revision>
  <dcterms:created xsi:type="dcterms:W3CDTF">2021-05-17T09:55:42Z</dcterms:created>
  <dcterms:modified xsi:type="dcterms:W3CDTF">2021-09-16T13:14:02Z</dcterms:modified>
</cp:coreProperties>
</file>