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1" r:id="rId3"/>
    <p:sldId id="292" r:id="rId4"/>
    <p:sldId id="290" r:id="rId5"/>
    <p:sldId id="291" r:id="rId6"/>
    <p:sldId id="289" r:id="rId7"/>
    <p:sldId id="288" r:id="rId8"/>
    <p:sldId id="308" r:id="rId9"/>
    <p:sldId id="287" r:id="rId10"/>
    <p:sldId id="257" r:id="rId11"/>
    <p:sldId id="310" r:id="rId12"/>
    <p:sldId id="309" r:id="rId13"/>
    <p:sldId id="293" r:id="rId14"/>
    <p:sldId id="296" r:id="rId15"/>
    <p:sldId id="298" r:id="rId16"/>
    <p:sldId id="258" r:id="rId17"/>
    <p:sldId id="299" r:id="rId18"/>
    <p:sldId id="312" r:id="rId19"/>
    <p:sldId id="313" r:id="rId20"/>
    <p:sldId id="259" r:id="rId21"/>
    <p:sldId id="300" r:id="rId22"/>
    <p:sldId id="302" r:id="rId23"/>
    <p:sldId id="297" r:id="rId24"/>
    <p:sldId id="295" r:id="rId25"/>
    <p:sldId id="294" r:id="rId26"/>
    <p:sldId id="30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221599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স্বাগতম </a:t>
            </a:r>
            <a:endParaRPr lang="en-US" sz="13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0"/>
            <a:ext cx="9143999" cy="4571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26297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            বয়স </a:t>
            </a:r>
          </a:p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মোড়ল              ৫০ </a:t>
            </a:r>
          </a:p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কবিরাজ            ৬০</a:t>
            </a:r>
          </a:p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হাসু                 ৪৫</a:t>
            </a:r>
          </a:p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রহমত               ২০</a:t>
            </a:r>
          </a:p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লোক                ৪০ 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নাটিকার প্রথম দৃশ্যের নির্বাচিত অংশ জেনে নিই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616868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প্রথমদৃশ্য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[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মোড়লের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অসুখ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বিছা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নায়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শুয়ে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ছটছট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কবিরাজ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মোড়লের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নাড়ি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পরীক্ষা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মোড়লের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আত্নীয়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হাসু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মোড়লের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বিশ্বাসী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চাকর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রহমত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অসুখ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বলছে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] </a:t>
            </a:r>
          </a:p>
          <a:p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হাসুঃ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রহমত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রহমত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। </a:t>
            </a:r>
          </a:p>
          <a:p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রহমতঃ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শুনছি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হাসুঃ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শোনো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ঐ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কবিরাজ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যতই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নাড়ি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দেখুক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মোড়লের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নিস্তার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রহমতঃ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অমন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ভয়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দেখাবেন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হাউমাউ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কাঁদতে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লেগে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হাসুঃ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কাঁদ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উজাড়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কাঁদ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মোড়ল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সুবর্ণপুরের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জ্বালিয়েছে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গরু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কেড়ে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লুট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মোড়ল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ধনী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কান্না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রহমতঃ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মোড়লের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ব্যারাম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হাসুঃ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হবেই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মোড়ল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অত্যাচারী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পাপী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অশান্তি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ওষুধে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নিও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   	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মোড়ল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মরবে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   </a:t>
            </a:r>
          </a:p>
          <a:p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রহমতঃ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আজে-বাজে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বলবেন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যান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!  </a:t>
            </a:r>
          </a:p>
          <a:p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কবিরাজঃ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এত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কোলাহল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নাড়ি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পরিক্ষা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রহমতঃ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ও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কবিরাজ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নাড়ি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বলছে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!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মোড়ল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বাচবে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! </a:t>
            </a:r>
          </a:p>
          <a:p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কবিরাজঃ মূর্খের মত কথা বল না । মানুষ এবং প্রাণী অমর নয় । আমি যা বলি মনোযোগ দিয়ে তাই শ্রবণ কর । </a:t>
            </a:r>
          </a:p>
          <a:p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হাসুঃ     আমাকে বলুন । মোড়ল আমার মামতো ভাই । </a:t>
            </a:r>
          </a:p>
          <a:p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রহমতঃ মোড়ল আমার মনিব ।</a:t>
            </a:r>
          </a:p>
          <a:p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কবিরাজঃ  এই নিষ্ঠুর মোরলকে যদি বাঁচাতে চাও , তাহলে একটি কঠিন কর্ম করতে হবে । </a:t>
            </a:r>
            <a:endParaRPr lang="en-US" sz="2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 কাজ 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2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324600"/>
            <a:ext cx="9144000" cy="58477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প্রশ্নঃ-মমতাজ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উদদীন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পেশা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সরব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103_1113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নুতন ও কঠিন শব্দের অর্থ জেনে নিই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990600"/>
            <a:ext cx="22860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কবিরাজ 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286000"/>
            <a:ext cx="22860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নাড়ি পরীক্ষা 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733800"/>
            <a:ext cx="19050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মূর্খ 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562600"/>
            <a:ext cx="22860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শ্রবণ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914400"/>
            <a:ext cx="5715000" cy="1143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বৈদ্য । আয়ুর্বেদ শাস্ত্র মতে যিনি চিকিৎসা করেন ।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2133600"/>
            <a:ext cx="5715000" cy="1143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কবজির নাড়ীর অবস্থা দেখে রোগ নির্নয় ।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3581400"/>
            <a:ext cx="5791200" cy="1066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নির্বোধ , বোকা ,অজ্ঞ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3000" y="5486400"/>
            <a:ext cx="4191000" cy="10668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কানে শোনা 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438400" y="1143000"/>
            <a:ext cx="902208" cy="685800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438400" y="2362200"/>
            <a:ext cx="902208" cy="685800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2133600" y="3733800"/>
            <a:ext cx="902208" cy="685800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2971800" y="5638800"/>
            <a:ext cx="902208" cy="685800"/>
          </a:xfrm>
          <a:prstGeom prst="rightArrow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নাটিকার প্রথম দৃশ্যের নির্বাচিত অংশ জেনে নিই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09600"/>
            <a:ext cx="9144000" cy="630942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 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প্রথমদৃশ্য)-২য় অংশ</a:t>
            </a:r>
          </a:p>
          <a:p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হাসুঃ   বাঘের চোখ আনতে হবে ? </a:t>
            </a:r>
          </a:p>
          <a:p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কবিরাজঃ  আরও কঠিন কাজ । </a:t>
            </a:r>
          </a:p>
          <a:p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রহমতঃ হিমালয় পাহাড় তুলে আনব ?</a:t>
            </a:r>
          </a:p>
          <a:p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কবিরাজঃ পাহাড়, সমুদ্র , চন্দ্র নক্ষত্র কিছুই আনতে হবে না । </a:t>
            </a:r>
          </a:p>
          <a:p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মোড়লঃ আর সহ্য করতে পারছি না । জ্বলে গেল । হার ভেঙে গেল । আমাকে বাঁচাও ।</a:t>
            </a:r>
          </a:p>
          <a:p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কবিরাজঃ শান্ত হও । ও রহমত , মোড়লের  মুখে শরবত ঢেলে দাও । </a:t>
            </a:r>
          </a:p>
          <a:p>
            <a:r>
              <a:rPr lang="bn-BD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	( রহমত মোড়লকে শরবত দিচ্ছে )  </a:t>
            </a:r>
          </a:p>
          <a:p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হাসুঃ  ঐ মোড়ল জোর করে আমার মুরগি জবাই করে খেয়েছে । আমি আজ মুরগির দাম নিয়ে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ছাড়ব । </a:t>
            </a:r>
          </a:p>
          <a:p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মোড়লঃ ভাই হাসু এদিকে এস, আমি সব দিয়ে দেব । আমাকে শান্তি এনে দাও ।</a:t>
            </a:r>
          </a:p>
          <a:p>
            <a:r>
              <a:rPr lang="bn-BD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কবিরাজঃ মোড়ল , তুমি কী আর কোনো দিন মিথ্যা কথা বলবে 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মোড়লঃ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!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লোভ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অত্যাচার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শাস্তি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কবিরাজঃ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সুখে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শুয়ে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থাক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ঔষধের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মোড়লঃ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পাব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আমাকে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এনে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হাসুঃ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দুঃখ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কোনদিন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সুখ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মোড়লঃ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!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দুঃখ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?  </a:t>
            </a:r>
          </a:p>
          <a:p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কবিরাজঃ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চুপ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কোলাহল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জোড়ায় কাজ 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_20191026_1517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প্রশ্নঃ-মমতাজ উদদীন আহমদ –এর উল্লেখযোগ্য ৫ টি নাটকের নাম লিখ?                      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নিরব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9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নাটিকার নির্বাচিত অংশ জেনে নিই 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9144000" cy="5867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কবিরাজঃ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চুপ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কোলাহল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তত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দুঃখ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বাড়বে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হাসু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এদিকে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শ্রবণ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মোড়লের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ব্যামো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….</a:t>
            </a:r>
            <a:endParaRPr lang="bn-BD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রহমতঃ    যদি কী ?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কবিরাজঃ যদি আজ রাত্রের মধ্যেই-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হাসুঃ কি করতে হবে ?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কবিরাজঃ  যদি  একটি ফতুয়া সংগ্রহ করতে পার ।  তার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রহমতঃ   ফতুয়া  ?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কবিরাজঃ হ্যাঁ, জামা । এই জামা হবে একটি সুখী মানুষের । তার জামাটা মোড়লের 	গায়ে দিলে  তৎক্ষ্ণণাৎ তার হাড় 	মড়মড় রোগ ভালো হবে ।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রহমতঃ  এ তো খুব সোজা ওষুধ  ।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কবিরাজঃ সোজা নয় , খুব কঠিন কাজ । যাও , সুখী মানুষকে  খুঁজে দেখ । সুখী 	মানুষের জামা না হলে অসুখী মোড়ল বাঁচবে না । </a:t>
            </a:r>
          </a:p>
          <a:p>
            <a:r>
              <a:rPr lang="bn-BD" sz="2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মোড়লঃ  আমি বাঁচব । জামা এনে দাও , হাজার টাকা বকশিশ দেব । </a:t>
            </a:r>
            <a:endParaRPr lang="en-US" sz="2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80325_121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91440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 মোড়লের কি ধরনের  রোগ হয়েছিল  ? ব্যাখ্যা কর ।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95400"/>
            <a:ext cx="9144000" cy="563231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শ্রেনীঃ   ৮ম  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বিষয়ঃ বাংলা ১ম পত্র 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(গদ্যাংশ)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</a:p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GB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১৬-০৯-২০২১ইং </a:t>
            </a:r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মূল্যায়ন-০১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প্রশ্নঃ-০১-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মমতাজ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উদদীন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১৯৩৩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খ.        ১৯৩৪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 ১৯৩৫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      ঘ.     ১৯৩৬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প্রশ্নঃ-০২-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মমতাজ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উদদীন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আধ্যাপনা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অবসর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   ১৯৯১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 খ.     ১৯৯২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pPr algn="ctr"/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   ১৯৯৩  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         ঘ.     ১৯৯৪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প্রশ্নঃ-০৩- সুখী মানুষ নাটিকার মুল  দৃশ্য কয়টি ?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দুই                        খ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তিন    </a:t>
            </a:r>
          </a:p>
          <a:p>
            <a:pPr algn="ctr"/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চার                    ঘ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পাঁচ </a:t>
            </a:r>
            <a:endParaRPr lang="en-US" sz="3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14400" y="25908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0" y="41148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09800" y="5638800"/>
            <a:ext cx="457200" cy="4572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মূল্যায়ন-০২ </a:t>
            </a:r>
            <a:endParaRPr lang="en-US" sz="8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538609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উদ্দীপকটি পড়ে ০৪ ও ০৫ নং প্রশ্নের উত্তর দাওঃ 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অন্যায় যে করে আর অন্যায় যে সহে </a:t>
            </a:r>
          </a:p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তব ঘৃণা যেন তারে তৃণসম দহে ।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প্রশ্নঃ-০৪- উদ্দীপকের কোন ভাবটি ‘সুখী মানুষ’ নাটিকায় প্রকাশ পেয়েছে ?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অন্যায়কারী স্রষ্টার বর পায়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অন্যায়কারী ও প্রশ্রয়দাতা স্মান দোষী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অনৈতিক পথ বর্জন করা উচিৎ </a:t>
            </a:r>
          </a:p>
          <a:p>
            <a:pPr algn="ctr"/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অনৈতিক পথে শান্তি পাওয়া যায় </a:t>
            </a:r>
            <a:endParaRPr lang="en-US" sz="3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057400" y="5562600"/>
            <a:ext cx="4572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মূল্যায়ন-০৩ 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526297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প্রশ্নঃ-০৫- উল্লিখিত বক্তব্যের সাথে সামঞ্জস্যপূর্ণ বাক্য বা বাক্য সমষ্টি হলো- </a:t>
            </a:r>
          </a:p>
          <a:p>
            <a:pPr algn="ctr"/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অন্যায়ভাবে ধনী না হওয়া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আপন শ্রমে জীবনযাপন করা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অবৈধ পথে অর্থশালী না হওয়া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 কোনটি সঠিক ? 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    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খ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ও     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 algn="ctr"/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ও     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ঘ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ও  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86400" y="53340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38800" y="54864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800600" y="60198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কাজ-০১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কাজ-০২ </a:t>
            </a:r>
            <a:endParaRPr lang="en-US" sz="72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19200"/>
            <a:ext cx="9144000" cy="569386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উদ্দীপকটি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দাওঃ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ডাকহরকরা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দিনু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নিষ্ঠার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টাকা-পয়সাসহ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মূল্যবান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দ্রব্যাদি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সময়মতো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পৌঁছে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ঝড়-বৃষ্টি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অসুস্থতাও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বিরত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দরীদ্র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সুখী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সৎ ও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নির্লোভ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মানুষটি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নিতাই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ধনী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স্বপ্ন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অমাবস্যার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রাতে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বাবার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মাথায়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বোঝা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ছিনিয়ে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চালায়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বাড়ীর কাজ-০৩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72020"/>
            <a:ext cx="9144000" cy="498598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প্রশ্নসমূহ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ক. 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মমতাজ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উদদীন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আহমদ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খ.  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রহমত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হাউ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মাউ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কাঁদার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বলল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</a:p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গ.  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নিতাই-এর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সুখী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নাটিকার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মোড়লের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সাদৃশ্য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?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ঘ. “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উদ্দীপকে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দিনু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সুখী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নাটিকার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সুখী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একসূত্রে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গাঁথা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”-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সকলকে ধন্যবাদ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0"/>
            <a:ext cx="9144000" cy="495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334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বিনয় কুমার বিশ্বাস 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কোলা সদর উদ্দিন উচ্চ বিদ্যালয় 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রাজবাড়ী সদর , রাজবাড়ী । </a:t>
            </a:r>
          </a:p>
          <a:p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মোবাঃ ০১৭১৭৭৫৪৮০৭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noy si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1676400"/>
            <a:ext cx="1825752" cy="1728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143000"/>
            <a:ext cx="44958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46482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 </a:t>
            </a:r>
            <a:endParaRPr lang="en-US" sz="6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115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828800"/>
            <a:ext cx="9144000" cy="5047536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“সুখী মানুষ”</a:t>
            </a:r>
          </a:p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-মমতাজ উদদীন আহমদ</a:t>
            </a:r>
          </a:p>
          <a:p>
            <a:pPr algn="ctr"/>
            <a:r>
              <a:rPr lang="bn-BD" sz="96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(গদ্যাংশ) 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115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905000"/>
            <a:ext cx="9144000" cy="452431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১. 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২. 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নুতন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অর্থসহ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514350" indent="-514350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৩. 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নাটকের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অভিনয়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দেখাতে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514350" indent="-514350"/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৪. 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সুখী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স্বরুপ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বিল্লেষণ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8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আদর্শ পাঠ </a:t>
            </a:r>
            <a:endParaRPr lang="en-US" sz="88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80325_1207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54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মমতাজ উদদীন আহমদ 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667000"/>
            <a:ext cx="2286000" cy="1838325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Oval 3"/>
          <p:cNvSpPr/>
          <p:nvPr/>
        </p:nvSpPr>
        <p:spPr>
          <a:xfrm>
            <a:off x="3124200" y="990600"/>
            <a:ext cx="2438400" cy="1524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 ১৯৩৫ খ্রিষ্টাব্দে পশ্চিম বঙ্গের মালদহ জেলায় জন্ম গ্রহন করেন । 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0" y="1600200"/>
            <a:ext cx="3429000" cy="25908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বিশ্ববিদ্যালয়ের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স্নাতকোত্তর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অর্জন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৩২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ধরে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সাহিত্য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বেসরকারী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কলেজে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অধ্যাপনা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  <p:sp>
        <p:nvSpPr>
          <p:cNvPr id="6" name="Oval 5"/>
          <p:cNvSpPr/>
          <p:nvPr/>
        </p:nvSpPr>
        <p:spPr>
          <a:xfrm>
            <a:off x="4191000" y="4191000"/>
            <a:ext cx="4267200" cy="26670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রচনাঃ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নাটকঃ‘স্বাধীনতা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অনুস্বারের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পালা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ঘাটের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কানাকড়ি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’, ‘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‘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হাস্য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লাস্য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ভাস্য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প্রবন্ধ-গবেষণাঃ‘বাংলাদেশের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নাটকের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ইতিবৃত্ত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থিয়েটাররের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ইতিবৃত্ত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।    </a:t>
            </a:r>
          </a:p>
        </p:txBody>
      </p:sp>
      <p:sp>
        <p:nvSpPr>
          <p:cNvPr id="7" name="Oval 6"/>
          <p:cNvSpPr/>
          <p:nvPr/>
        </p:nvSpPr>
        <p:spPr>
          <a:xfrm>
            <a:off x="1371600" y="4724400"/>
            <a:ext cx="2743200" cy="21336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’,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একাডেমী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পুরস্কার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‘,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একুশে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পদকসহ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পুরস্কারে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ভূষিত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sp>
        <p:nvSpPr>
          <p:cNvPr id="8" name="Oval 7"/>
          <p:cNvSpPr/>
          <p:nvPr/>
        </p:nvSpPr>
        <p:spPr>
          <a:xfrm>
            <a:off x="0" y="3124200"/>
            <a:ext cx="3048000" cy="16764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নাট্যকার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ন্যাট্যাভিনেতা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খ্যাতিমান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ব্যক্তিত্ব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 </a:t>
            </a:r>
          </a:p>
        </p:txBody>
      </p:sp>
      <p:sp>
        <p:nvSpPr>
          <p:cNvPr id="9" name="Oval 8"/>
          <p:cNvSpPr/>
          <p:nvPr/>
        </p:nvSpPr>
        <p:spPr>
          <a:xfrm>
            <a:off x="457200" y="990600"/>
            <a:ext cx="2667000" cy="21336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২০১৯ইং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অ্যাপোলো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হাসপাতালে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বরণ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1238</Words>
  <Application>Microsoft Office PowerPoint</Application>
  <PresentationFormat>On-screen Show (4:3)</PresentationFormat>
  <Paragraphs>140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BINAY</dc:creator>
  <cp:lastModifiedBy>DELL</cp:lastModifiedBy>
  <cp:revision>60</cp:revision>
  <dcterms:created xsi:type="dcterms:W3CDTF">2006-08-16T00:00:00Z</dcterms:created>
  <dcterms:modified xsi:type="dcterms:W3CDTF">2021-09-15T17:16:45Z</dcterms:modified>
</cp:coreProperties>
</file>