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4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5C8B-072E-4F97-B334-F27FC5A42769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B390-050D-4411-8178-4A61FCD6D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q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981200" y="3810000"/>
            <a:ext cx="1066800" cy="50292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q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791200"/>
            <a:ext cx="4191000" cy="1066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534400" cy="4267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q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7162800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1143000" y="3886200"/>
            <a:ext cx="1600200" cy="1600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স্বা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29400" y="3962400"/>
            <a:ext cx="1600200" cy="1600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ম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95600" y="3886200"/>
            <a:ext cx="1676400" cy="1600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গ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4400" y="3886200"/>
            <a:ext cx="1752600" cy="1600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ত</a:t>
            </a:r>
            <a:r>
              <a:rPr lang="bn-IN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41702" y="3041701"/>
            <a:ext cx="6844965" cy="76156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0" y="152400"/>
            <a:ext cx="83820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8153400" cy="4953000"/>
          </a:xfrm>
          <a:prstGeom prst="rect">
            <a:avLst/>
          </a:prstGeom>
          <a:solidFill>
            <a:srgbClr val="FFFF00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m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524000"/>
            <a:ext cx="7010400" cy="4419600"/>
          </a:xfrm>
          <a:prstGeom prst="rect">
            <a:avLst/>
          </a:prstGeom>
          <a:ln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  <a:softEdge rad="112500"/>
          </a:effectLst>
        </p:spPr>
      </p:pic>
      <p:sp>
        <p:nvSpPr>
          <p:cNvPr id="7" name="Oval 6"/>
          <p:cNvSpPr/>
          <p:nvPr/>
        </p:nvSpPr>
        <p:spPr>
          <a:xfrm>
            <a:off x="762000" y="1600200"/>
            <a:ext cx="3505200" cy="3124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IMG_43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143000" y="1600200"/>
            <a:ext cx="2819400" cy="312420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lope"/>
            <a:contourClr>
              <a:srgbClr val="333333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1447800" y="4953000"/>
            <a:ext cx="68580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জনসংখ্যাকে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জনসম্পদের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পরিণত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তে হলে তার জন্য কিসের প্রয়োজন?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6200" y="0"/>
            <a:ext cx="2667000" cy="1066800"/>
          </a:xfrm>
          <a:prstGeom prst="ellipse">
            <a:avLst/>
          </a:prstGeom>
          <a:solidFill>
            <a:srgbClr val="FF0000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998950" y="3124200"/>
            <a:ext cx="6858000" cy="609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90600" y="152400"/>
            <a:ext cx="81534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8077200" cy="4876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152400"/>
            <a:ext cx="37338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sagor khan\Downloads\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05000"/>
            <a:ext cx="7543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685800" y="2819400"/>
            <a:ext cx="8077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জনসংখ্যাকে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জনসম্পদের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পরিণত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তে হলে তার জন্য দরকার শিক্ষা ও উপযুক্ত প্রশিক্ষণের  প্রয়োজন। </a:t>
            </a:r>
          </a:p>
          <a:p>
            <a:pPr algn="ctr"/>
            <a:endParaRPr lang="bn-IN" sz="2800" dirty="0" smtClean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781300" y="2781300"/>
            <a:ext cx="6400800" cy="838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458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8153400" cy="495300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524000"/>
            <a:ext cx="3200400" cy="2362200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1447800"/>
            <a:ext cx="3200400" cy="2362200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afa 287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3276600" cy="23622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F:\New folder\safa 286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524000"/>
            <a:ext cx="3352800" cy="23622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895600" y="5029200"/>
            <a:ext cx="60198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সঠিক ভাবে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সার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কীটনাশকের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ব্যবহার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করলে কৃষির উন্নতি হবে।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" y="4343400"/>
            <a:ext cx="2133600" cy="1905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সার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কীটনাশকের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ব্যবহার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695304" y="2814944"/>
            <a:ext cx="6239490" cy="6096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2296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8153400" cy="4953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524000"/>
            <a:ext cx="3124200" cy="2743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1524000"/>
            <a:ext cx="3124200" cy="2743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ৈ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47800"/>
            <a:ext cx="3352800" cy="28956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ৈ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447800"/>
            <a:ext cx="3352800" cy="28956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3352800" y="4876800"/>
            <a:ext cx="5486400" cy="1295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আধুনিক যন্ত্রপাতি ও উচ্চফলনশীল বীজ সঠিকভাবে ব্যবহার কৃষির উৎপাদনের বাড়াতে পারি।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Decagon 10"/>
          <p:cNvSpPr/>
          <p:nvPr/>
        </p:nvSpPr>
        <p:spPr>
          <a:xfrm>
            <a:off x="838200" y="4495800"/>
            <a:ext cx="2590800" cy="1752600"/>
          </a:xfrm>
          <a:prstGeom prst="decagon">
            <a:avLst/>
          </a:pr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আধুনিক যন্ত্রপাতি ও উচ্চফলনশীল বীজ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533400" y="152400"/>
            <a:ext cx="8382000" cy="914400"/>
          </a:xfrm>
          <a:prstGeom prst="round2Same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4" name="Picture 3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131024" y="3131024"/>
            <a:ext cx="6795448" cy="53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1219200"/>
            <a:ext cx="8382000" cy="50292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1371600"/>
            <a:ext cx="3352800" cy="304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1295400"/>
            <a:ext cx="3657600" cy="3200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m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2847975" cy="30480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m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371600"/>
            <a:ext cx="2971800" cy="32004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Rounded Rectangle 12"/>
          <p:cNvSpPr/>
          <p:nvPr/>
        </p:nvSpPr>
        <p:spPr>
          <a:xfrm>
            <a:off x="609600" y="4648200"/>
            <a:ext cx="1905000" cy="1600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কয়লা ও গ্যাস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2514600" y="5029200"/>
            <a:ext cx="6477000" cy="1066800"/>
          </a:xfrm>
          <a:prstGeom prst="round1Rec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কয়লা ও গ্যাস প্রাকৃতিক সম্পদ  সঠিকভাবে ব্যবহার এবং উত্তোলন করতে পারলে উন্নয়নের পথ আরও সহজ হবে</a:t>
            </a:r>
            <a:r>
              <a:rPr lang="bn-IN" sz="2000" dirty="0" smtClean="0">
                <a:solidFill>
                  <a:schemeClr val="tx1"/>
                </a:solidFill>
              </a:rPr>
              <a:t>।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 Same Side Corner Rectangle 3"/>
          <p:cNvSpPr/>
          <p:nvPr/>
        </p:nvSpPr>
        <p:spPr>
          <a:xfrm>
            <a:off x="685800" y="152400"/>
            <a:ext cx="8305800" cy="914400"/>
          </a:xfrm>
          <a:prstGeom prst="round2Same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43000"/>
            <a:ext cx="8229600" cy="51054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agon 5"/>
          <p:cNvSpPr/>
          <p:nvPr/>
        </p:nvSpPr>
        <p:spPr>
          <a:xfrm>
            <a:off x="762000" y="1447800"/>
            <a:ext cx="3886200" cy="2971800"/>
          </a:xfrm>
          <a:prstGeom prst="dec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ecagon 6"/>
          <p:cNvSpPr/>
          <p:nvPr/>
        </p:nvSpPr>
        <p:spPr>
          <a:xfrm>
            <a:off x="5105400" y="1371600"/>
            <a:ext cx="3810000" cy="2971800"/>
          </a:xfrm>
          <a:prstGeom prst="dec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p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3429000" cy="29718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p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524000"/>
            <a:ext cx="3429000" cy="29718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 Same Side Corner Rectangle 9"/>
          <p:cNvSpPr/>
          <p:nvPr/>
        </p:nvSpPr>
        <p:spPr>
          <a:xfrm>
            <a:off x="762000" y="4724400"/>
            <a:ext cx="1905000" cy="1524000"/>
          </a:xfrm>
          <a:prstGeom prst="round2Same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গার্মেন্টস ও ঔষধ সম্ভাবনাময়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5181600"/>
            <a:ext cx="63246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গার্মেন্টস ও ঔষধ সম্ভাবনাময় শিল্পখাতকে সম্প্রসারণ করতে পারলে  উন্নয়নের পথ ও অর্থনীতি শক্তিশালী হবে।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971800" y="2971800"/>
            <a:ext cx="66294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09600" y="228600"/>
            <a:ext cx="8305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153400" cy="4800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447800"/>
            <a:ext cx="3429000" cy="2971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447800"/>
            <a:ext cx="3505200" cy="2971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F:\New folder\5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447800"/>
            <a:ext cx="3352800" cy="28956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0" name="Picture 6" descr="C:\Users\sagor khan\Downloads\a47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447800"/>
            <a:ext cx="3505200" cy="29718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ounded Rectangle 15"/>
          <p:cNvSpPr/>
          <p:nvPr/>
        </p:nvSpPr>
        <p:spPr>
          <a:xfrm>
            <a:off x="2667000" y="4648200"/>
            <a:ext cx="6172200" cy="14478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সেতু ও রেলপথ </a:t>
            </a:r>
            <a:endParaRPr lang="en-US" sz="20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এই খাতকে সম্প্রসারণ করতে না পারলে শিল্প,বা কৃষি,বাণিজ্য বা সেবা কোনো ক্ষেত্রেই দেশ উন্নতি করতে পারবেনা।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Decagon 16"/>
          <p:cNvSpPr/>
          <p:nvPr/>
        </p:nvSpPr>
        <p:spPr>
          <a:xfrm>
            <a:off x="609600" y="4495800"/>
            <a:ext cx="2057400" cy="1600200"/>
          </a:xfrm>
          <a:prstGeom prst="decagon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সেতু ও রেলপথ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64407" y="3064404"/>
            <a:ext cx="6858001" cy="72919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0" y="228600"/>
            <a:ext cx="81534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8077200" cy="4800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1600200"/>
            <a:ext cx="5029200" cy="3200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afa 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752600"/>
            <a:ext cx="4571999" cy="281940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Decagon 8"/>
          <p:cNvSpPr/>
          <p:nvPr/>
        </p:nvSpPr>
        <p:spPr>
          <a:xfrm>
            <a:off x="685800" y="4495800"/>
            <a:ext cx="2209800" cy="1676400"/>
          </a:xfrm>
          <a:prstGeom prst="decagon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পরিকল্পনা প্রণয়ন ও বাস্তবায়ন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4953000"/>
            <a:ext cx="6019800" cy="12192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যেকোন দেশের অর্থনৈতিক উন্নয়নের জন্য দরকার একটি সুদূরপ্রসারী পরিকল্পনা প্রণয়ন ও তার সঠিক বাস্তবায়ন।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48000" y="3048000"/>
            <a:ext cx="6858000" cy="762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305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মূল্যায়ন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8153400" cy="480060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০১।বাংলাদেশকে কী নির্ভর দেশ বলা হয়?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কৃষিনির্ভর দেশ।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০২। কোন শিল্প উন্নয়নের পথে আমাদের উজ্জ্বল সম্ভাবনাকে তুলে ধরছে?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গার্মেন্টস বা পোশাক শিল্প।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০৩। সেবা খাত কাকে বলে?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অর্থনীতির যে খাতগুলো সরাসরি জনগণকে সেবাদানের উদ্দেশ্য পরিচালিত  হয় তাকে সেবা খাত বলে। 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933700" y="2933700"/>
            <a:ext cx="6705600" cy="838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38200" y="228600"/>
            <a:ext cx="8077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8077200" cy="48006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2133600"/>
            <a:ext cx="3048000" cy="304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New folder\4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9580" y="1981200"/>
            <a:ext cx="3360420" cy="32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ounded Rectangle 7"/>
          <p:cNvSpPr/>
          <p:nvPr/>
        </p:nvSpPr>
        <p:spPr>
          <a:xfrm rot="2707515">
            <a:off x="877938" y="2557400"/>
            <a:ext cx="3581400" cy="16002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বাংলাদেশের অর্থনীতিক উন্নয়নের সম্ভাবনাময় ক্ষেত্রগুলো বর্ণনা কর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28600"/>
            <a:ext cx="4114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1030" name="Picture 6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47976" y="3000375"/>
            <a:ext cx="6305550" cy="6096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762000" y="228600"/>
            <a:ext cx="8153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4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295400"/>
            <a:ext cx="8229600" cy="5181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C:\Users\sagor khan\Downloads\q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24000"/>
            <a:ext cx="8229600" cy="409748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" name="Oval 12"/>
          <p:cNvSpPr/>
          <p:nvPr/>
        </p:nvSpPr>
        <p:spPr>
          <a:xfrm>
            <a:off x="914400" y="1524000"/>
            <a:ext cx="3048000" cy="2590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G_03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104899" y="1333499"/>
            <a:ext cx="2590801" cy="297179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lope"/>
            <a:contourClr>
              <a:srgbClr val="333333"/>
            </a:contourClr>
          </a:sp3d>
        </p:spPr>
      </p:pic>
      <p:sp>
        <p:nvSpPr>
          <p:cNvPr id="17" name="Round Diagonal Corner Rectangle 16"/>
          <p:cNvSpPr/>
          <p:nvPr/>
        </p:nvSpPr>
        <p:spPr>
          <a:xfrm>
            <a:off x="3962400" y="3200400"/>
            <a:ext cx="4800600" cy="2743200"/>
          </a:xfrm>
          <a:prstGeom prst="round2Diag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সাখাওয়াত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হোসেন</a:t>
            </a:r>
            <a:endParaRPr lang="en-US" sz="28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সহকারি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ব্যবসায়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) </a:t>
            </a:r>
          </a:p>
          <a:p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মোক্তাল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হোসেন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বিদ্যালয়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নেত্রকোনা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 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shakhawath747@gamil.com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০১৯১৭ ৬৩৬৪৮৬</a:t>
            </a:r>
            <a:endParaRPr lang="bn-IN" sz="2400" i="1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48000" y="3048000"/>
            <a:ext cx="6858000" cy="762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09600" y="304800"/>
            <a:ext cx="8305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8229600" cy="472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1676400"/>
            <a:ext cx="6858000" cy="4114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q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33600"/>
            <a:ext cx="3324319" cy="3657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27" name="Picture 3" descr="C:\Users\sagor khan\Downloads\q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028700" y="2400300"/>
            <a:ext cx="3657600" cy="3124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28" name="Picture 4" descr="C:\Users\sagor khan\Downloads\a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514600"/>
            <a:ext cx="2743200" cy="2400300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</p:pic>
      <p:sp>
        <p:nvSpPr>
          <p:cNvPr id="11" name="TextBox 10"/>
          <p:cNvSpPr txBox="1"/>
          <p:nvPr/>
        </p:nvSpPr>
        <p:spPr>
          <a:xfrm>
            <a:off x="3124200" y="2895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3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110947" y="3014484"/>
            <a:ext cx="6562367" cy="5334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533400" y="228600"/>
            <a:ext cx="838200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 </a:t>
            </a:r>
            <a:r>
              <a:rPr lang="en-US" sz="4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8382000" cy="5105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q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10145"/>
            <a:ext cx="7620000" cy="4281055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62000" y="1828800"/>
            <a:ext cx="3810000" cy="2895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ৈ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828800"/>
            <a:ext cx="3048000" cy="29718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9" name="Rectangle 8"/>
          <p:cNvSpPr/>
          <p:nvPr/>
        </p:nvSpPr>
        <p:spPr>
          <a:xfrm>
            <a:off x="4648200" y="1524000"/>
            <a:ext cx="3962400" cy="4267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ষষ্ঠ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শ্ব পরিচয় </a:t>
            </a:r>
          </a:p>
          <a:p>
            <a:pPr>
              <a:buNone/>
            </a:pP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অধ্যায়ঃ ৭ম (</a:t>
            </a:r>
            <a:r>
              <a:rPr lang="bn-IN" sz="240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বাংলাদেশের অর্থনীতি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4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বাংলাদেশের অর্থনীতিক উন্নয়নের সম্ভাবনা ।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pic>
        <p:nvPicPr>
          <p:cNvPr id="3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95600" y="2895600"/>
            <a:ext cx="6400800" cy="6096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09600" y="152400"/>
            <a:ext cx="83820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8458200" cy="5181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2438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1295400"/>
            <a:ext cx="2514600" cy="2362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0" y="1219200"/>
            <a:ext cx="2438400" cy="2438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3733800"/>
            <a:ext cx="2514600" cy="2362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886200"/>
            <a:ext cx="2514600" cy="2286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w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19200"/>
            <a:ext cx="26670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7" name="Picture 3" descr="C:\Users\sagor khan\Downloads\m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219200"/>
            <a:ext cx="2743200" cy="2514600"/>
          </a:xfrm>
          <a:prstGeom prst="rect">
            <a:avLst/>
          </a:prstGeom>
          <a:solidFill>
            <a:schemeClr val="bg1"/>
          </a:solidFill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3" name="Picture 12" descr="p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810000"/>
            <a:ext cx="2590800" cy="23717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8" name="Picture 4" descr="C:\Users\sagor khan\Downloads\a4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3810000"/>
            <a:ext cx="2895599" cy="238125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9" name="Picture 5" descr="F:\New folder\safa 283.jf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1219200"/>
            <a:ext cx="27432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16" name="TextBox 15"/>
          <p:cNvSpPr txBox="1"/>
          <p:nvPr/>
        </p:nvSpPr>
        <p:spPr>
          <a:xfrm>
            <a:off x="914400" y="3276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r>
              <a:rPr lang="en-US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2514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কীটনাশকের ব্যবহার </a:t>
            </a:r>
            <a:endParaRPr lang="en-US" sz="28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2895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গ্যাস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5715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সিমেন্ট </a:t>
            </a:r>
            <a:endParaRPr lang="en-US" sz="28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5715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রেলপথ </a:t>
            </a:r>
            <a:endParaRPr lang="en-US" sz="28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00800" y="4114800"/>
            <a:ext cx="2362200" cy="1752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অর্থনীতিক উন্নয়নের সম্ভাবনা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pic>
        <p:nvPicPr>
          <p:cNvPr id="3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60741" y="2860739"/>
            <a:ext cx="6254882" cy="533401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762000" y="152400"/>
            <a:ext cx="81534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8229600" cy="518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New folder\4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47800"/>
            <a:ext cx="7239000" cy="419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2971800" y="2133600"/>
            <a:ext cx="3581400" cy="3124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বাংলাদেশের অর্থনীতিক উন্নয়নের সম্ভাবনা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pic>
        <p:nvPicPr>
          <p:cNvPr id="3" name="Picture 5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57932" y="2957932"/>
            <a:ext cx="6677863" cy="762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Rounded Rectangle 3"/>
          <p:cNvSpPr/>
          <p:nvPr/>
        </p:nvSpPr>
        <p:spPr>
          <a:xfrm>
            <a:off x="762000" y="228600"/>
            <a:ext cx="81534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8077200" cy="4953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এই পাঠ শেষে শিক্ষার্থীরা-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০১।বাংলাদেশের অর্থনীতিক উন্নয়নের সম্ভাবনাময় ক্ষেত্রগুলো বর্ণনা করতে পারবে।  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228600"/>
            <a:ext cx="35814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q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267200"/>
            <a:ext cx="2990850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sagor khan\Downloads\q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295400"/>
            <a:ext cx="2895600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457200" y="228600"/>
            <a:ext cx="8686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8839200" cy="48006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28600"/>
            <a:ext cx="35052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উন্নয়ন পথ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600200"/>
            <a:ext cx="7162800" cy="41148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>
            <a:off x="1752600" y="1600200"/>
            <a:ext cx="63246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০১।  জনসংখ্যাকে জনসম্পদে পরিণত করা।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2209800" y="2133600"/>
            <a:ext cx="58674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০২।কৃষির উন্নতি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2667000" y="2743200"/>
            <a:ext cx="54102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০৩।প্রাকৃতিক সম্পদের ব্যবহার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2819400" y="3352800"/>
            <a:ext cx="52578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০৪।শিল্পের প্রসার 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2971800" y="3962400"/>
            <a:ext cx="51054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০৫।অবকাঠামো নির্মাণ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3124200" y="4572000"/>
            <a:ext cx="4953000" cy="60960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০৬।পরিকল্পনা প্রণয়ন ও বাস্তবায়ন </a:t>
            </a:r>
            <a:endParaRPr lang="en-US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228600"/>
            <a:ext cx="81534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5" name="Picture 4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741794" y="2894194"/>
            <a:ext cx="6397988" cy="60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1295400"/>
            <a:ext cx="8001000" cy="4953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1524000"/>
            <a:ext cx="3581400" cy="3429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1524000"/>
            <a:ext cx="3733800" cy="3352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752600"/>
            <a:ext cx="3352800" cy="2895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w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52600"/>
            <a:ext cx="3352800" cy="290945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2514600" y="5334000"/>
            <a:ext cx="6248400" cy="9144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প্রশিক্ষণের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ফলে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জনসংখ্যাকে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জনসম্পদের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পরিণত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2000" y="4953000"/>
            <a:ext cx="1676400" cy="13716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09600" y="152400"/>
            <a:ext cx="83820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153400" cy="4953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676400"/>
            <a:ext cx="4038600" cy="2819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1447800"/>
            <a:ext cx="3962400" cy="2819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203250kalerkantho-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447800"/>
            <a:ext cx="3505200" cy="3200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MG201909151333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447800"/>
            <a:ext cx="3505200" cy="3200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762000" y="4800600"/>
            <a:ext cx="1600200" cy="1447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শিক্ষা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2200" y="5105400"/>
            <a:ext cx="6400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শিক্ষার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ফলে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জনসংখ্যাকে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জনসম্পদের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পরিণত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423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User</cp:lastModifiedBy>
  <cp:revision>79</cp:revision>
  <dcterms:created xsi:type="dcterms:W3CDTF">2021-04-16T23:41:26Z</dcterms:created>
  <dcterms:modified xsi:type="dcterms:W3CDTF">2021-09-15T18:04:08Z</dcterms:modified>
</cp:coreProperties>
</file>