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7" r:id="rId2"/>
    <p:sldId id="268" r:id="rId3"/>
    <p:sldId id="269" r:id="rId4"/>
    <p:sldId id="270" r:id="rId5"/>
    <p:sldId id="25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F4331-3793-4CE4-A712-2345A03DC8C6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C3573-FFC2-4CD4-8E5F-66C3B14C6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0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6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93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3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1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24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9694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25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3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79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37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3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6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7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8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4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64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9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3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09E7CBE-24C7-4E0C-B54F-19A8598A7CE0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59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20854" y="930584"/>
            <a:ext cx="9068653" cy="3329908"/>
            <a:chOff x="-371166" y="-1384343"/>
            <a:chExt cx="11335817" cy="59405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-371166" y="-1384343"/>
              <a:ext cx="4589585" cy="31141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86713" y="1224320"/>
              <a:ext cx="5777938" cy="333192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547446" y="2150988"/>
            <a:ext cx="94394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¯^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vMZg</a:t>
            </a:r>
            <a:r>
              <a:rPr lang="bn-I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57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3BA11FF-AA9B-41D8-825F-3B605FBD0B8E}"/>
              </a:ext>
            </a:extLst>
          </p:cNvPr>
          <p:cNvSpPr/>
          <p:nvPr/>
        </p:nvSpPr>
        <p:spPr>
          <a:xfrm>
            <a:off x="0" y="0"/>
            <a:ext cx="12192000" cy="175432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ক্ষমতা হস্তান্তরের পথ উন্মুক্ত করতে ২৫ মার্চ অধিবেশনে যোগদানের ক্ষেত্রে তিনি ভাষণে চারটি শর্ত প্রদান করেন: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E1BE528-D179-4019-8D53-8C4EEE67C89C}"/>
              </a:ext>
            </a:extLst>
          </p:cNvPr>
          <p:cNvSpPr/>
          <p:nvPr/>
        </p:nvSpPr>
        <p:spPr>
          <a:xfrm>
            <a:off x="0" y="3257014"/>
            <a:ext cx="12192000" cy="36009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3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১. সামরিক শাসন প্রত্যাহার করতে হবে।</a:t>
            </a:r>
            <a:endParaRPr lang="en-US" sz="3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393700" indent="-393700" algn="just">
              <a:lnSpc>
                <a:spcPct val="150000"/>
              </a:lnSpc>
            </a:pPr>
            <a:r>
              <a:rPr lang="en-US" sz="3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2. </a:t>
            </a:r>
            <a:r>
              <a:rPr lang="bn-BD" sz="3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গণপ্রতিনিধিদের  কাছে  ক্ষমতা হস্তান্তর করতে হবে ।</a:t>
            </a:r>
            <a:endParaRPr lang="en-US" sz="3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bn-BD" sz="3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৩. সেনাবাহিনীর গণহত্যার তদন্ত করতে হবে।</a:t>
            </a:r>
          </a:p>
          <a:p>
            <a:pPr algn="just">
              <a:lnSpc>
                <a:spcPct val="150000"/>
              </a:lnSpc>
            </a:pPr>
            <a:r>
              <a:rPr lang="bn-BD" sz="3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৪. সৈন্যদের ব্যারাকে ফিরিয়ে নিতে হবে।</a:t>
            </a:r>
            <a:endParaRPr lang="en-US" sz="3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9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84E2F0BB-BC05-454F-B189-0A8BD63F1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17638"/>
            <a:ext cx="12192000" cy="503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447AF8-B344-447F-98B6-42547D86E22A}"/>
              </a:ext>
            </a:extLst>
          </p:cNvPr>
          <p:cNvSpPr txBox="1"/>
          <p:nvPr/>
        </p:nvSpPr>
        <p:spPr>
          <a:xfrm>
            <a:off x="617332" y="9642"/>
            <a:ext cx="981370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8DDF96-4712-4DD9-B038-210AB8471176}"/>
              </a:ext>
            </a:extLst>
          </p:cNvPr>
          <p:cNvSpPr txBox="1"/>
          <p:nvPr/>
        </p:nvSpPr>
        <p:spPr>
          <a:xfrm>
            <a:off x="0" y="6150114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বঙ্গবন্ধুর ভাষণ শুনতে জনগণ এত আকাঙ্খিত ছিল কেন?</a:t>
            </a:r>
          </a:p>
        </p:txBody>
      </p:sp>
    </p:spTree>
    <p:extLst>
      <p:ext uri="{BB962C8B-B14F-4D97-AF65-F5344CB8AC3E}">
        <p14:creationId xmlns:p14="http://schemas.microsoft.com/office/powerpoint/2010/main" val="1696664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6F198EEB-E765-4F78-83B7-3932403C9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3528811"/>
            <a:ext cx="12191999" cy="321065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Delower\Desktop\Final\4-5\flag.jpg">
            <a:extLst>
              <a:ext uri="{FF2B5EF4-FFF2-40B4-BE49-F238E27FC236}">
                <a16:creationId xmlns:a16="http://schemas.microsoft.com/office/drawing/2014/main" xmlns="" id="{F90AF37F-1BAC-4908-8C08-2FBF37587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275783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727C7DA-F56F-4948-8463-768F73B25BC3}"/>
              </a:ext>
            </a:extLst>
          </p:cNvPr>
          <p:cNvSpPr/>
          <p:nvPr/>
        </p:nvSpPr>
        <p:spPr>
          <a:xfrm>
            <a:off x="-1" y="2757831"/>
            <a:ext cx="12192001" cy="145950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bn-BD" sz="36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ভাষণে  উদ্বুদ্ধ হয়ে ঐক্যবদ্ধ জনগণ অসহযোগ আন্দোলনে অংশ নেয়</a:t>
            </a:r>
            <a:endParaRPr lang="en-US" sz="36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0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60" y="3199648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97791" y="1323975"/>
            <a:ext cx="6431934" cy="18620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SG" sz="115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6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363430" y="533401"/>
            <a:ext cx="3700000" cy="78319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err="1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4000" b="1" spc="5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97791" y="1316594"/>
            <a:ext cx="7424382" cy="509785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                </a:t>
            </a:r>
            <a:r>
              <a:rPr lang="en-US" sz="6000" b="1" dirty="0" err="1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cÖv‡Yk</a:t>
            </a:r>
            <a:r>
              <a:rPr lang="en-US" sz="6000" b="1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PµeËx</a:t>
            </a:r>
            <a:r>
              <a:rPr lang="en-US" sz="6000" b="1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©</a:t>
            </a:r>
            <a:endParaRPr lang="bn-IN" sz="8800" b="1" dirty="0">
              <a:solidFill>
                <a:srgbClr val="C0000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</a:rPr>
              <a:t>                      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আইসিটি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                            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evBkvix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D”P we`¨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vjq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I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K‡jR</a:t>
            </a:r>
            <a:endParaRPr lang="en-US" sz="24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                                        Email: </a:t>
            </a:r>
            <a:r>
              <a:rPr lang="en-US" sz="1600" dirty="0" smtClean="0">
                <a:solidFill>
                  <a:srgbClr val="002060"/>
                </a:solidFill>
              </a:rPr>
              <a:t>Praneshcb7@gmail.com</a:t>
            </a:r>
            <a:endParaRPr lang="bn-IN" sz="14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91" y="2342509"/>
            <a:ext cx="2879677" cy="355150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07" y="4134798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33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936" y="176493"/>
            <a:ext cx="9404723" cy="140053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SutonnyMJ" pitchFamily="2" charset="0"/>
              </a:rPr>
              <a:t>Kw¤úDUvi</a:t>
            </a:r>
            <a:r>
              <a:rPr lang="en-US" sz="8800" b="1" dirty="0" smtClean="0">
                <a:solidFill>
                  <a:srgbClr val="FF0000"/>
                </a:solidFill>
                <a:latin typeface="SutonnyMJ" pitchFamily="2" charset="0"/>
              </a:rPr>
              <a:t> I Z_¨ cÖhyw³</a:t>
            </a:r>
            <a:endParaRPr lang="en-US" sz="8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04" y="1374444"/>
            <a:ext cx="6457096" cy="3825354"/>
          </a:xfrm>
        </p:spPr>
      </p:pic>
    </p:spTree>
    <p:extLst>
      <p:ext uri="{BB962C8B-B14F-4D97-AF65-F5344CB8AC3E}">
        <p14:creationId xmlns:p14="http://schemas.microsoft.com/office/powerpoint/2010/main" val="143196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477297" y="1357537"/>
            <a:ext cx="5120792" cy="33918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শ্রেনিঃ-  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 বাংলাদেশ ও বিশ্ব পরিচয়</a:t>
            </a:r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endParaRPr lang="bn-BD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 ৫০ মিনিট</a:t>
            </a:r>
            <a:endParaRPr lang="bn-BD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75736" y="240445"/>
            <a:ext cx="3700000" cy="10215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</a:rPr>
              <a:t>বিষয়</a:t>
            </a:r>
            <a:endParaRPr lang="en-US" sz="4000" b="1" spc="5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64" y="3864287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649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94CDD45-95E8-4CBA-A84E-1DEBDE9C8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668" y="167424"/>
            <a:ext cx="11550919" cy="64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140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DFC6E02-C678-4C48-BBFE-6AEA4EDE4FF2}"/>
              </a:ext>
            </a:extLst>
          </p:cNvPr>
          <p:cNvSpPr/>
          <p:nvPr/>
        </p:nvSpPr>
        <p:spPr>
          <a:xfrm>
            <a:off x="0" y="3733800"/>
            <a:ext cx="3103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কোন দিনকে মনে করিয়ে দেয়?</a:t>
            </a:r>
            <a:endParaRPr lang="en-US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E72208B-CA17-452D-B062-EA07D14BE754}"/>
              </a:ext>
            </a:extLst>
          </p:cNvPr>
          <p:cNvSpPr/>
          <p:nvPr/>
        </p:nvSpPr>
        <p:spPr>
          <a:xfrm>
            <a:off x="3412901" y="5968561"/>
            <a:ext cx="6021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৭ই মার্চের ভাষণের ফলে কি ঘটে?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3" descr="C:\Documents and Settings\Delower\Desktop\Final\4-5\gorra-600-640x480.jpg">
            <a:extLst>
              <a:ext uri="{FF2B5EF4-FFF2-40B4-BE49-F238E27FC236}">
                <a16:creationId xmlns:a16="http://schemas.microsoft.com/office/drawing/2014/main" xmlns="" id="{8B534889-48E7-4496-B949-A4CFBB339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204" y="3200400"/>
            <a:ext cx="9265464" cy="2814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Delower\Desktop\Final\4-5\1425626596.jpg">
            <a:extLst>
              <a:ext uri="{FF2B5EF4-FFF2-40B4-BE49-F238E27FC236}">
                <a16:creationId xmlns:a16="http://schemas.microsoft.com/office/drawing/2014/main" xmlns="" id="{951A77AE-03EA-43FD-8D51-0023A7AE3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7752"/>
            <a:ext cx="11480800" cy="3049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0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7F69680-3785-4591-B898-9C0011AD22AB}"/>
              </a:ext>
            </a:extLst>
          </p:cNvPr>
          <p:cNvSpPr txBox="1">
            <a:spLocks/>
          </p:cNvSpPr>
          <p:nvPr/>
        </p:nvSpPr>
        <p:spPr>
          <a:xfrm>
            <a:off x="563032" y="16933"/>
            <a:ext cx="10680224" cy="121454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৭ই মার্চের ভাষণের </a:t>
            </a:r>
            <a:endParaRPr kumimoji="0" lang="en-US" sz="4000" b="1" i="0" u="none" strike="noStrike" kern="1200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Picture 2" descr="C:\Documents and Settings\Delower\Desktop\Final\4-5\fr16.jpg">
            <a:extLst>
              <a:ext uri="{FF2B5EF4-FFF2-40B4-BE49-F238E27FC236}">
                <a16:creationId xmlns:a16="http://schemas.microsoft.com/office/drawing/2014/main" xmlns="" id="{C7D46149-8D32-4D19-B728-D9124F129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473"/>
            <a:ext cx="12191999" cy="5609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053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68" y="2897746"/>
            <a:ext cx="1138492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 algn="just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280988" indent="-280988" algn="just">
              <a:lnSpc>
                <a:spcPct val="150000"/>
              </a:lnSpc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৭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280988" indent="-280988" algn="just">
              <a:lnSpc>
                <a:spcPct val="150000"/>
              </a:lnSpc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৭</a:t>
            </a: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মার্চের ভাষণের বৈশিষ্ট্য ব্যাখ্যা করতে </a:t>
            </a: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0988" indent="-280988" algn="just">
              <a:lnSpc>
                <a:spcPct val="150000"/>
              </a:lnSpc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র্চের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ভাষণের তাৎপর্য বর্ণনা করতে পারবে</a:t>
            </a: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0988" lvl="0" indent="-280988" algn="just">
              <a:lnSpc>
                <a:spcPct val="150000"/>
              </a:lnSpc>
            </a:pP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0310" y="347730"/>
            <a:ext cx="9259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7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A33208A-86CB-48DA-8EA4-365E7E321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8922"/>
            <a:ext cx="12264053" cy="573232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xmlns="" id="{CDD18B8C-5C09-41C1-82A8-82781FDD9D1D}"/>
              </a:ext>
            </a:extLst>
          </p:cNvPr>
          <p:cNvSpPr/>
          <p:nvPr/>
        </p:nvSpPr>
        <p:spPr>
          <a:xfrm>
            <a:off x="0" y="5821251"/>
            <a:ext cx="12191999" cy="1036749"/>
          </a:xfrm>
          <a:prstGeom prst="snip2Same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এভাবেই তিনি বাংলার স্বাধীনতার ঘোষণা করেন।</a:t>
            </a:r>
            <a:endParaRPr lang="en-US" sz="3600" b="1" dirty="0">
              <a:ln w="1905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8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</TotalTime>
  <Words>180</Words>
  <Application>Microsoft Office PowerPoint</Application>
  <PresentationFormat>Widescreen</PresentationFormat>
  <Paragraphs>37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Century Gothic</vt:lpstr>
      <vt:lpstr>Kalpurush</vt:lpstr>
      <vt:lpstr>NikoshBAN</vt:lpstr>
      <vt:lpstr>SutonnyMJ</vt:lpstr>
      <vt:lpstr>Vrinda</vt:lpstr>
      <vt:lpstr>Wingdings 3</vt:lpstr>
      <vt:lpstr>Ion</vt:lpstr>
      <vt:lpstr>PowerPoint Presentation</vt:lpstr>
      <vt:lpstr>PowerPoint Presentation</vt:lpstr>
      <vt:lpstr>Kw¤úDUvi I Z_¨ cÖhyw³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Dell</cp:lastModifiedBy>
  <cp:revision>11</cp:revision>
  <dcterms:created xsi:type="dcterms:W3CDTF">2021-01-15T10:27:02Z</dcterms:created>
  <dcterms:modified xsi:type="dcterms:W3CDTF">2021-09-16T09:51:56Z</dcterms:modified>
</cp:coreProperties>
</file>