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77" r:id="rId3"/>
    <p:sldId id="297" r:id="rId4"/>
    <p:sldId id="298" r:id="rId5"/>
    <p:sldId id="299" r:id="rId6"/>
    <p:sldId id="262" r:id="rId7"/>
    <p:sldId id="282" r:id="rId8"/>
    <p:sldId id="300" r:id="rId9"/>
    <p:sldId id="301" r:id="rId10"/>
    <p:sldId id="285" r:id="rId11"/>
    <p:sldId id="302" r:id="rId12"/>
    <p:sldId id="295" r:id="rId13"/>
    <p:sldId id="304" r:id="rId14"/>
    <p:sldId id="306" r:id="rId15"/>
    <p:sldId id="307" r:id="rId16"/>
    <p:sldId id="273" r:id="rId17"/>
    <p:sldId id="27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9DF"/>
    <a:srgbClr val="09FF09"/>
    <a:srgbClr val="A10F19"/>
    <a:srgbClr val="7DFF7D"/>
    <a:srgbClr val="FBFBFB"/>
    <a:srgbClr val="6DD9FF"/>
    <a:srgbClr val="E325DA"/>
    <a:srgbClr val="74A1FC"/>
    <a:srgbClr val="6292BE"/>
    <a:srgbClr val="967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62CB2-FE28-46DC-9032-62DE0BD8CDC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33BC7-4CA4-4987-ACF0-FE9C329F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5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7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2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24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6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19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333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29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25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686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917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587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71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34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1B1D-DF46-4DA4-A284-837F6EB13B0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30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hyperlink" Target="mailto:foizahmedrana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304800"/>
            <a:ext cx="12093263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6215" y="609600"/>
            <a:ext cx="11462196" cy="563880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4" y="366544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90" y="3685512"/>
            <a:ext cx="1336911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839" y="3852555"/>
            <a:ext cx="49969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915" y="1516087"/>
            <a:ext cx="6379359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403"/>
              </a:avLst>
            </a:prstTxWarp>
            <a:spAutoFit/>
          </a:bodyPr>
          <a:lstStyle/>
          <a:p>
            <a:pPr algn="ctr" defTabSz="685800"/>
            <a:r>
              <a:rPr lang="bn-BD" sz="32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2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32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2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5" y="1293828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5" y="1293830"/>
            <a:ext cx="1269843" cy="1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1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" y="438650"/>
            <a:ext cx="5105400" cy="838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1" y="1376612"/>
            <a:ext cx="5891639" cy="32188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0" y="4211879"/>
            <a:ext cx="8677275" cy="229552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928338" y="8933"/>
            <a:ext cx="4813806" cy="4491746"/>
            <a:chOff x="6928338" y="23447"/>
            <a:chExt cx="4813806" cy="4491746"/>
          </a:xfrm>
        </p:grpSpPr>
        <p:grpSp>
          <p:nvGrpSpPr>
            <p:cNvPr id="14" name="Group 13"/>
            <p:cNvGrpSpPr/>
            <p:nvPr/>
          </p:nvGrpSpPr>
          <p:grpSpPr>
            <a:xfrm>
              <a:off x="6928338" y="23447"/>
              <a:ext cx="4813806" cy="4472037"/>
              <a:chOff x="6614784" y="497265"/>
              <a:chExt cx="4963238" cy="4584369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7282999" y="1071692"/>
                <a:ext cx="3626808" cy="3509166"/>
              </a:xfrm>
              <a:prstGeom prst="triangl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81293" y="497265"/>
                <a:ext cx="6682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14784" y="4216418"/>
                <a:ext cx="668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B</a:t>
                </a:r>
                <a:endParaRPr lang="en-US" sz="40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909807" y="4373748"/>
                <a:ext cx="668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C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819291" y="1875692"/>
              <a:ext cx="58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a</a:t>
              </a:r>
              <a:endParaRPr lang="en-US" sz="4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335241" y="3868862"/>
              <a:ext cx="58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84810" y="2037159"/>
              <a:ext cx="58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684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74171"/>
            <a:ext cx="11858172" cy="6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53A130-9DA7-4950-B819-FA0F009E9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9091" r="8693" b="28856"/>
          <a:stretch/>
        </p:blipFill>
        <p:spPr>
          <a:xfrm>
            <a:off x="470997" y="377372"/>
            <a:ext cx="5145470" cy="8311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256551" y="346560"/>
            <a:ext cx="4080596" cy="4030222"/>
            <a:chOff x="7213298" y="23447"/>
            <a:chExt cx="4528846" cy="4491746"/>
          </a:xfrm>
        </p:grpSpPr>
        <p:grpSp>
          <p:nvGrpSpPr>
            <p:cNvPr id="11" name="Group 10"/>
            <p:cNvGrpSpPr/>
            <p:nvPr/>
          </p:nvGrpSpPr>
          <p:grpSpPr>
            <a:xfrm>
              <a:off x="7213298" y="23447"/>
              <a:ext cx="4528846" cy="4472037"/>
              <a:chOff x="6908592" y="497265"/>
              <a:chExt cx="4669430" cy="4584369"/>
            </a:xfrm>
          </p:grpSpPr>
          <p:sp>
            <p:nvSpPr>
              <p:cNvPr id="16" name="Isosceles Triangle 15"/>
              <p:cNvSpPr/>
              <p:nvPr/>
            </p:nvSpPr>
            <p:spPr>
              <a:xfrm>
                <a:off x="7282999" y="1071692"/>
                <a:ext cx="3626808" cy="3509166"/>
              </a:xfrm>
              <a:prstGeom prst="triangl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81293" y="497265"/>
                <a:ext cx="6682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A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8592" y="3859145"/>
                <a:ext cx="6682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B</a:t>
                </a:r>
                <a:endParaRPr lang="en-US" sz="40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909807" y="4373748"/>
                <a:ext cx="668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C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9291" y="1875692"/>
              <a:ext cx="58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35241" y="3868862"/>
              <a:ext cx="58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84811" y="2037158"/>
              <a:ext cx="1133285" cy="776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১১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661"/>
            <a:ext cx="8362951" cy="4706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966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8689" y="4919074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C48D12A-D153-4525-8974-4717A0A7F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9"/>
          <a:stretch/>
        </p:blipFill>
        <p:spPr>
          <a:xfrm>
            <a:off x="8476779" y="2965456"/>
            <a:ext cx="3026108" cy="5550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2F58E4E-2589-458A-840A-7C93BA1E1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5601" r="7648" b="9057"/>
          <a:stretch/>
        </p:blipFill>
        <p:spPr>
          <a:xfrm>
            <a:off x="8244505" y="901147"/>
            <a:ext cx="3587363" cy="22050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A72915B-D0A8-4872-B49D-BA2E497F7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2" r="23751" b="7785"/>
          <a:stretch/>
        </p:blipFill>
        <p:spPr>
          <a:xfrm>
            <a:off x="9295714" y="1320857"/>
            <a:ext cx="600963" cy="1961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B6CF6F-2B55-49A6-A022-932A936FF4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669553" y="230831"/>
            <a:ext cx="4889416" cy="467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B09C83-8430-4518-A8E5-97486326EA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" r="7969" b="25976"/>
          <a:stretch/>
        </p:blipFill>
        <p:spPr>
          <a:xfrm>
            <a:off x="346895" y="847330"/>
            <a:ext cx="8129884" cy="584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64BCFE-2DC0-4915-8964-8C2E490DB2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r="38089" b="2852"/>
          <a:stretch/>
        </p:blipFill>
        <p:spPr>
          <a:xfrm>
            <a:off x="360132" y="1565149"/>
            <a:ext cx="7884373" cy="1155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3CE0D8-87AA-4905-AC24-056C017E59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9" b="12595"/>
          <a:stretch/>
        </p:blipFill>
        <p:spPr>
          <a:xfrm>
            <a:off x="2383135" y="2838753"/>
            <a:ext cx="5306369" cy="5550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F83E3DB-23E7-401B-AFAB-0A72B5F2CC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r="5924" b="5721"/>
          <a:stretch/>
        </p:blipFill>
        <p:spPr>
          <a:xfrm>
            <a:off x="683449" y="4083321"/>
            <a:ext cx="3018713" cy="2120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6D1835FF-9CF5-4A44-ADB3-FBCBE1358B16}"/>
                  </a:ext>
                </a:extLst>
              </p:cNvPr>
              <p:cNvSpPr txBox="1"/>
              <p:nvPr/>
            </p:nvSpPr>
            <p:spPr>
              <a:xfrm>
                <a:off x="1780703" y="5895835"/>
                <a:ext cx="7964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D1835FF-9CF5-4A44-ADB3-FBCBE135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03" y="5895835"/>
                <a:ext cx="79641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D2D3E27-A017-402B-9042-A0505C52C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r="9104" b="14645"/>
          <a:stretch/>
        </p:blipFill>
        <p:spPr>
          <a:xfrm>
            <a:off x="2577115" y="3817648"/>
            <a:ext cx="9254753" cy="11552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27DD577-1310-4476-84CB-43059EF4B9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6" b="5742"/>
          <a:stretch/>
        </p:blipFill>
        <p:spPr>
          <a:xfrm>
            <a:off x="4411837" y="5181600"/>
            <a:ext cx="7110610" cy="12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75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4003" y="5756681"/>
            <a:ext cx="8172740" cy="1015663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26045" y="1186646"/>
            <a:ext cx="5955324" cy="4576342"/>
            <a:chOff x="5416061" y="1273572"/>
            <a:chExt cx="5955324" cy="4576342"/>
          </a:xfrm>
        </p:grpSpPr>
        <p:sp>
          <p:nvSpPr>
            <p:cNvPr id="4" name="TextBox 3"/>
            <p:cNvSpPr txBox="1"/>
            <p:nvPr/>
          </p:nvSpPr>
          <p:spPr>
            <a:xfrm>
              <a:off x="7819292" y="5142028"/>
              <a:ext cx="3552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6663102" y="3259762"/>
              <a:ext cx="2570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  <a:sym typeface="Symbol" panose="05050102010706020507" pitchFamily="18" charset="2"/>
                </a:rPr>
                <a:t>৪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416061" y="1273572"/>
              <a:ext cx="5955324" cy="3861136"/>
            </a:xfrm>
            <a:prstGeom prst="triangl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0"/>
              <a:endCxn id="13" idx="3"/>
            </p:cNvCxnSpPr>
            <p:nvPr/>
          </p:nvCxnSpPr>
          <p:spPr>
            <a:xfrm>
              <a:off x="8393723" y="1273572"/>
              <a:ext cx="0" cy="386113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1" y="169898"/>
            <a:ext cx="4206605" cy="1304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3688" y="51521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0"/>
            <a:ext cx="11916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4589462" y="546100"/>
            <a:ext cx="3013076" cy="825500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" y="1835636"/>
                <a:ext cx="10934700" cy="4369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ক্ষেত্রের ক্ষেত্রফলের সূত্র?  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bn-IN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IN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উচ্চতা</m:t>
                        </m:r>
                      </m:e>
                    </m:d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	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২ (দৈর্ঘ্য + প্রস্থ)   (গ)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একবাহু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(ঘ) ৪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একবাহুর দৈর্ঘ্য </a:t>
                </a:r>
                <a:endParaRPr lang="bn-IN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8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২০ মিটার এবং </a:t>
                </a:r>
                <a:r>
                  <a:rPr lang="en-US" sz="28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 মিটার হলে, এর ক্ষেত্রফল কত? 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</a:t>
                </a:r>
                <a:r>
                  <a:rPr 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 বর্গমিটার 	   (খ) ৫৬ মিটার         (গ) ১৬০ মিটার 	      (ঘ) ৩২০ বর্গমিটার 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</a:t>
                </a:r>
                <a:r>
                  <a:rPr lang="en-US" sz="28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28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সীমার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সূত্র?  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দৈর্ঘ্য </a:t>
                </a:r>
                <a:r>
                  <a:rPr lang="bn-BD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প্রস্থ 	  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২ (দৈর্ঘ্য + প্রস্থ)   (গ)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একবাহু</m:t>
                        </m:r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</a:t>
                </a:r>
                <a:r>
                  <a:rPr lang="en-US" sz="28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r>
                  <a:rPr lang="en-US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ফল</a:t>
                </a:r>
                <a:r>
                  <a:rPr lang="en-US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35636"/>
                <a:ext cx="10934700" cy="4369914"/>
              </a:xfrm>
              <a:prstGeom prst="rect">
                <a:avLst/>
              </a:prstGeom>
              <a:blipFill rotWithShape="1">
                <a:blip r:embed="rId2"/>
                <a:stretch>
                  <a:fillRect l="-1226" r="-613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-1003300" y="158750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4900" y="431446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57984" y="5654284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2156" y="2926163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26" y="1012722"/>
            <a:ext cx="3756547" cy="1935635"/>
          </a:xfrm>
          <a:prstGeom prst="rect">
            <a:avLst/>
          </a:prstGeom>
          <a:solidFill>
            <a:srgbClr val="09FF09"/>
          </a:solidFill>
        </p:spPr>
      </p:pic>
      <p:sp>
        <p:nvSpPr>
          <p:cNvPr id="5" name="TextBox 4"/>
          <p:cNvSpPr txBox="1"/>
          <p:nvPr/>
        </p:nvSpPr>
        <p:spPr>
          <a:xfrm>
            <a:off x="4510585" y="129832"/>
            <a:ext cx="3170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0" y="3091544"/>
            <a:ext cx="11176000" cy="36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11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8897" y="-3"/>
            <a:ext cx="11943104" cy="6858002"/>
            <a:chOff x="248897" y="-3"/>
            <a:chExt cx="11943104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96" y="228598"/>
              <a:ext cx="3465583" cy="30083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26418" y="108887"/>
              <a:ext cx="3465583" cy="30083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80" y="3849616"/>
              <a:ext cx="3465583" cy="30083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6417" y="3621017"/>
              <a:ext cx="3465583" cy="30083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74645" y="753889"/>
              <a:ext cx="6603090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endPara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4575" y="2817255"/>
              <a:ext cx="595387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87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5363" y="3554563"/>
            <a:ext cx="3598114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 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০৫/০৯/২১ 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261636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08" y="671938"/>
            <a:ext cx="2556860" cy="2649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43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A4A627-FA39-423C-8BBA-6FABADEA9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3" y="1213658"/>
            <a:ext cx="5248057" cy="1797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A07F3E6-ADA8-4B3A-8F31-69196C5A89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6"/>
          <a:stretch/>
        </p:blipFill>
        <p:spPr>
          <a:xfrm>
            <a:off x="6096000" y="1213657"/>
            <a:ext cx="5071024" cy="1797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1EBFB58-076B-4DBA-B0C8-FDF09AA76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8" y="3640786"/>
            <a:ext cx="5248056" cy="1756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121533F-B7F3-4515-AEA2-BD9AC35BE8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86" b="25080"/>
          <a:stretch/>
        </p:blipFill>
        <p:spPr>
          <a:xfrm>
            <a:off x="6396404" y="3640787"/>
            <a:ext cx="5071024" cy="1756215"/>
          </a:xfrm>
          <a:prstGeom prst="rect">
            <a:avLst/>
          </a:prstGeom>
        </p:spPr>
      </p:pic>
      <p:pic>
        <p:nvPicPr>
          <p:cNvPr id="18" name="Picture 17" descr="Picture9.png">
            <a:extLst>
              <a:ext uri="{FF2B5EF4-FFF2-40B4-BE49-F238E27FC236}">
                <a16:creationId xmlns="" xmlns:a16="http://schemas.microsoft.com/office/drawing/2014/main" id="{D8349308-C2BA-4935-9FC2-986FCAADE4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47" t="22206" r="4891" b="12410"/>
          <a:stretch/>
        </p:blipFill>
        <p:spPr>
          <a:xfrm>
            <a:off x="2141620" y="278099"/>
            <a:ext cx="6894095" cy="391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982863-CABE-4658-9D4F-57A2E78C3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6593" r="8461" b="36953"/>
          <a:stretch/>
        </p:blipFill>
        <p:spPr>
          <a:xfrm>
            <a:off x="1996354" y="2969876"/>
            <a:ext cx="2268552" cy="543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CA352C-8C87-4B44-8449-8C0A3C15A5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2336" r="28043" b="36953"/>
          <a:stretch/>
        </p:blipFill>
        <p:spPr>
          <a:xfrm>
            <a:off x="8196217" y="2998658"/>
            <a:ext cx="1113907" cy="58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F755FF-CB23-40DA-B444-94EEECC76C4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1" r="30319" b="33323"/>
          <a:stretch/>
        </p:blipFill>
        <p:spPr>
          <a:xfrm>
            <a:off x="8552993" y="5378503"/>
            <a:ext cx="935875" cy="646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5762EE-B6E3-4D8E-AE02-207C18FB992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2" b="43902"/>
          <a:stretch/>
        </p:blipFill>
        <p:spPr>
          <a:xfrm>
            <a:off x="2493508" y="5427121"/>
            <a:ext cx="1621005" cy="543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546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B22424-A084-4AF5-9526-7224313578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68"/>
          <a:stretch/>
        </p:blipFill>
        <p:spPr>
          <a:xfrm>
            <a:off x="6247420" y="1350798"/>
            <a:ext cx="5266802" cy="19495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AB1AA61-7ED3-4DD9-9377-20C95522AF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8" r="19409"/>
          <a:stretch/>
        </p:blipFill>
        <p:spPr>
          <a:xfrm>
            <a:off x="630677" y="1326737"/>
            <a:ext cx="5367065" cy="1949549"/>
          </a:xfrm>
          <a:prstGeom prst="rect">
            <a:avLst/>
          </a:prstGeom>
        </p:spPr>
      </p:pic>
      <p:pic>
        <p:nvPicPr>
          <p:cNvPr id="20" name="Picture 19" descr="Picture12.png">
            <a:extLst>
              <a:ext uri="{FF2B5EF4-FFF2-40B4-BE49-F238E27FC236}">
                <a16:creationId xmlns="" xmlns:a16="http://schemas.microsoft.com/office/drawing/2014/main" id="{35AD55DE-DC77-4592-A967-05B87B14D0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56" t="12008" r="4676" b="8537"/>
          <a:stretch/>
        </p:blipFill>
        <p:spPr>
          <a:xfrm>
            <a:off x="483269" y="4245951"/>
            <a:ext cx="11225462" cy="669400"/>
          </a:xfrm>
          <a:prstGeom prst="rect">
            <a:avLst/>
          </a:prstGeom>
        </p:spPr>
      </p:pic>
      <p:pic>
        <p:nvPicPr>
          <p:cNvPr id="21" name="Picture 20" descr="Picture10.png">
            <a:extLst>
              <a:ext uri="{FF2B5EF4-FFF2-40B4-BE49-F238E27FC236}">
                <a16:creationId xmlns="" xmlns:a16="http://schemas.microsoft.com/office/drawing/2014/main" id="{7DD6C31F-0EB5-47D8-B955-478F503401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43" t="17481" r="6529" b="16248"/>
          <a:stretch/>
        </p:blipFill>
        <p:spPr>
          <a:xfrm>
            <a:off x="3023899" y="456756"/>
            <a:ext cx="5657911" cy="4600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DD93267-1885-4BEE-82DA-6C271403D7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8655" r="5680" b="36002"/>
          <a:stretch/>
        </p:blipFill>
        <p:spPr>
          <a:xfrm>
            <a:off x="1094874" y="5474996"/>
            <a:ext cx="9805737" cy="480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D51540-1532-4CA2-800D-11C462E4FC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6" t="4003" r="25033" b="32901"/>
          <a:stretch/>
        </p:blipFill>
        <p:spPr>
          <a:xfrm>
            <a:off x="2729034" y="3380877"/>
            <a:ext cx="1064029" cy="607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F65214-039E-4F7F-B745-DAC118A8C7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t="13406" r="18487" b="36905"/>
          <a:stretch/>
        </p:blipFill>
        <p:spPr>
          <a:xfrm>
            <a:off x="7975229" y="3429000"/>
            <a:ext cx="1413163" cy="607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335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5C19CE4-C0B7-49F4-B869-40A449DFA0BE}"/>
              </a:ext>
            </a:extLst>
          </p:cNvPr>
          <p:cNvGrpSpPr/>
          <p:nvPr/>
        </p:nvGrpSpPr>
        <p:grpSpPr>
          <a:xfrm>
            <a:off x="2630358" y="398955"/>
            <a:ext cx="6931284" cy="5258731"/>
            <a:chOff x="2630358" y="398955"/>
            <a:chExt cx="6931284" cy="5258731"/>
          </a:xfrm>
        </p:grpSpPr>
        <p:grpSp>
          <p:nvGrpSpPr>
            <p:cNvPr id="3" name="Group 20">
              <a:extLst>
                <a:ext uri="{FF2B5EF4-FFF2-40B4-BE49-F238E27FC236}">
                  <a16:creationId xmlns="" xmlns:a16="http://schemas.microsoft.com/office/drawing/2014/main" id="{275EB0FB-6408-4E11-899D-23BF7813D3E0}"/>
                </a:ext>
              </a:extLst>
            </p:cNvPr>
            <p:cNvGrpSpPr/>
            <p:nvPr/>
          </p:nvGrpSpPr>
          <p:grpSpPr>
            <a:xfrm>
              <a:off x="3690704" y="2629437"/>
              <a:ext cx="4811274" cy="3028249"/>
              <a:chOff x="1234331" y="3829751"/>
              <a:chExt cx="3596750" cy="3028249"/>
            </a:xfrm>
            <a:solidFill>
              <a:schemeClr val="accent4">
                <a:lumMod val="40000"/>
                <a:lumOff val="60000"/>
              </a:schemeClr>
            </a:solidFill>
          </p:grpSpPr>
          <p:grpSp>
            <p:nvGrpSpPr>
              <p:cNvPr id="9" name="Group 15">
                <a:extLst>
                  <a:ext uri="{FF2B5EF4-FFF2-40B4-BE49-F238E27FC236}">
                    <a16:creationId xmlns="" xmlns:a16="http://schemas.microsoft.com/office/drawing/2014/main" id="{A896DBB6-2F8C-4F1B-99B0-9A42A32E99D7}"/>
                  </a:ext>
                </a:extLst>
              </p:cNvPr>
              <p:cNvGrpSpPr/>
              <p:nvPr/>
            </p:nvGrpSpPr>
            <p:grpSpPr>
              <a:xfrm rot="410946">
                <a:off x="1234331" y="3829751"/>
                <a:ext cx="3306984" cy="3007567"/>
                <a:chOff x="1220539" y="3752571"/>
                <a:chExt cx="3306984" cy="3007567"/>
              </a:xfrm>
              <a:grpFill/>
            </p:grpSpPr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A171846E-56B5-4D7E-86D9-E50071EAB501}"/>
                    </a:ext>
                  </a:extLst>
                </p:cNvPr>
                <p:cNvSpPr/>
                <p:nvPr/>
              </p:nvSpPr>
              <p:spPr>
                <a:xfrm flipH="1">
                  <a:off x="1220539" y="4218977"/>
                  <a:ext cx="132594" cy="254116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AB3BCCEE-21C6-4537-9BCF-3AFDF37103ED}"/>
                    </a:ext>
                  </a:extLst>
                </p:cNvPr>
                <p:cNvSpPr/>
                <p:nvPr/>
              </p:nvSpPr>
              <p:spPr>
                <a:xfrm rot="21189054" flipH="1">
                  <a:off x="1300128" y="4789615"/>
                  <a:ext cx="3208032" cy="18174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49340F93-2965-4508-8EDF-4648AC60FDA2}"/>
                    </a:ext>
                  </a:extLst>
                </p:cNvPr>
                <p:cNvSpPr/>
                <p:nvPr/>
              </p:nvSpPr>
              <p:spPr>
                <a:xfrm flipH="1">
                  <a:off x="4419599" y="3752571"/>
                  <a:ext cx="107924" cy="272443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6">
                <a:extLst>
                  <a:ext uri="{FF2B5EF4-FFF2-40B4-BE49-F238E27FC236}">
                    <a16:creationId xmlns="" xmlns:a16="http://schemas.microsoft.com/office/drawing/2014/main" id="{16AEFD35-7772-46DE-8B81-F035E0A85AC0}"/>
                  </a:ext>
                </a:extLst>
              </p:cNvPr>
              <p:cNvGrpSpPr/>
              <p:nvPr/>
            </p:nvGrpSpPr>
            <p:grpSpPr>
              <a:xfrm>
                <a:off x="1524000" y="4648200"/>
                <a:ext cx="3307081" cy="2209800"/>
                <a:chOff x="1219200" y="4267200"/>
                <a:chExt cx="3307081" cy="2209800"/>
              </a:xfrm>
              <a:grpFill/>
            </p:grpSpPr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49C0A5E1-29B9-4584-9569-791BBDDB055D}"/>
                    </a:ext>
                  </a:extLst>
                </p:cNvPr>
                <p:cNvSpPr/>
                <p:nvPr/>
              </p:nvSpPr>
              <p:spPr>
                <a:xfrm flipH="1">
                  <a:off x="1219200" y="4267200"/>
                  <a:ext cx="106681" cy="2133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9337916C-FC0B-4D43-9BC5-ACF29807CD4C}"/>
                    </a:ext>
                  </a:extLst>
                </p:cNvPr>
                <p:cNvSpPr/>
                <p:nvPr/>
              </p:nvSpPr>
              <p:spPr>
                <a:xfrm flipH="1">
                  <a:off x="1295400" y="4953000"/>
                  <a:ext cx="3200399" cy="1524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ADB52E95-1478-42D8-961B-5CC61968D10A}"/>
                    </a:ext>
                  </a:extLst>
                </p:cNvPr>
                <p:cNvSpPr/>
                <p:nvPr/>
              </p:nvSpPr>
              <p:spPr>
                <a:xfrm flipH="1">
                  <a:off x="4419600" y="4343400"/>
                  <a:ext cx="106681" cy="2133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21">
              <a:extLst>
                <a:ext uri="{FF2B5EF4-FFF2-40B4-BE49-F238E27FC236}">
                  <a16:creationId xmlns="" xmlns:a16="http://schemas.microsoft.com/office/drawing/2014/main" id="{29EE8546-0232-48DB-8B03-81E09E538EC5}"/>
                </a:ext>
              </a:extLst>
            </p:cNvPr>
            <p:cNvGrpSpPr/>
            <p:nvPr/>
          </p:nvGrpSpPr>
          <p:grpSpPr>
            <a:xfrm>
              <a:off x="2630358" y="398955"/>
              <a:ext cx="6931284" cy="3124200"/>
              <a:chOff x="685800" y="1143000"/>
              <a:chExt cx="5181600" cy="3124200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="" xmlns:a16="http://schemas.microsoft.com/office/drawing/2014/main" id="{FF89EE27-6FB1-49E4-A57D-027A6B91D2D5}"/>
                  </a:ext>
                </a:extLst>
              </p:cNvPr>
              <p:cNvSpPr/>
              <p:nvPr/>
            </p:nvSpPr>
            <p:spPr>
              <a:xfrm>
                <a:off x="685800" y="1143000"/>
                <a:ext cx="5181600" cy="312420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1753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="" xmlns:a16="http://schemas.microsoft.com/office/drawing/2014/main" id="{0F5296BF-F2F2-405C-8F8B-7CA3D43F3E22}"/>
                  </a:ext>
                </a:extLst>
              </p:cNvPr>
              <p:cNvSpPr/>
              <p:nvPr/>
            </p:nvSpPr>
            <p:spPr>
              <a:xfrm>
                <a:off x="838200" y="1295400"/>
                <a:ext cx="4876800" cy="2819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rgbClr val="1753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F8044B7-F789-4985-AF02-2BE7FF1D9D7A}"/>
                </a:ext>
              </a:extLst>
            </p:cNvPr>
            <p:cNvSpPr/>
            <p:nvPr/>
          </p:nvSpPr>
          <p:spPr>
            <a:xfrm>
              <a:off x="7930752" y="4589955"/>
              <a:ext cx="509653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75204C3-87E3-4C0C-A99D-39A42F1D37F4}"/>
                </a:ext>
              </a:extLst>
            </p:cNvPr>
            <p:cNvSpPr/>
            <p:nvPr/>
          </p:nvSpPr>
          <p:spPr>
            <a:xfrm>
              <a:off x="3649664" y="4361355"/>
              <a:ext cx="509653" cy="15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31BC8C6-CAF5-4EF4-8E7B-210A8BC9F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15969" r="28864" b="34941"/>
          <a:stretch/>
        </p:blipFill>
        <p:spPr>
          <a:xfrm>
            <a:off x="4344071" y="1238600"/>
            <a:ext cx="3286563" cy="58346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DAE7399-893D-4B22-A096-B6BCC2015BC1}"/>
              </a:ext>
            </a:extLst>
          </p:cNvPr>
          <p:cNvCxnSpPr/>
          <p:nvPr/>
        </p:nvCxnSpPr>
        <p:spPr>
          <a:xfrm>
            <a:off x="4348436" y="1961055"/>
            <a:ext cx="292608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28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72386" y="3062790"/>
            <a:ext cx="7923125" cy="28321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077" y="649754"/>
            <a:ext cx="5017476" cy="184665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49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68" y="171766"/>
            <a:ext cx="4952391" cy="714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69" y="1022687"/>
            <a:ext cx="3568024" cy="596110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507061" y="1853259"/>
            <a:ext cx="3626808" cy="3509166"/>
          </a:xfrm>
          <a:prstGeom prst="triangl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7842738" y="1618797"/>
            <a:ext cx="4032738" cy="3743628"/>
          </a:xfrm>
          <a:prstGeom prst="rt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09" y="3410315"/>
            <a:ext cx="3821722" cy="1057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6" y="5479656"/>
            <a:ext cx="11125200" cy="13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52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79" y="387144"/>
            <a:ext cx="4755292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45" y="1916739"/>
            <a:ext cx="3507346" cy="2335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05" y="4423263"/>
            <a:ext cx="82010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58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63" y="715110"/>
            <a:ext cx="6752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14784" y="497265"/>
            <a:ext cx="4963238" cy="4584369"/>
            <a:chOff x="6614784" y="497265"/>
            <a:chExt cx="4963238" cy="4584369"/>
          </a:xfrm>
        </p:grpSpPr>
        <p:sp>
          <p:nvSpPr>
            <p:cNvPr id="4" name="Isosceles Triangle 3"/>
            <p:cNvSpPr/>
            <p:nvPr/>
          </p:nvSpPr>
          <p:spPr>
            <a:xfrm>
              <a:off x="7282999" y="1071692"/>
              <a:ext cx="3626808" cy="3509166"/>
            </a:xfrm>
            <a:prstGeom prst="triangl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81293" y="497265"/>
              <a:ext cx="6682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14784" y="4216418"/>
              <a:ext cx="668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B</a:t>
              </a:r>
              <a:endParaRPr lang="en-US" sz="4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09807" y="4373748"/>
              <a:ext cx="668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C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2771405"/>
            <a:ext cx="6368599" cy="38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0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1|0.8|0.9|0.8|0.8|0.8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1|3|2.7|3.1|2.9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124</Words>
  <Application>Microsoft Office PowerPoint</Application>
  <PresentationFormat>Custom</PresentationFormat>
  <Paragraphs>56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kri</cp:lastModifiedBy>
  <cp:revision>380</cp:revision>
  <dcterms:created xsi:type="dcterms:W3CDTF">2021-06-04T17:34:12Z</dcterms:created>
  <dcterms:modified xsi:type="dcterms:W3CDTF">2021-09-16T06:11:16Z</dcterms:modified>
</cp:coreProperties>
</file>