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6" r:id="rId6"/>
    <p:sldId id="260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DA2"/>
    <a:srgbClr val="39B93D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F8EBA-5338-41CE-8FA8-E2800A0B894A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C38EF0-D5E7-4078-92A4-40A4BC45C118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3600" b="1" cap="none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মোঃ</a:t>
          </a:r>
          <a:r>
            <a: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সাইফুল </a:t>
          </a:r>
          <a:r>
            <a:rPr lang="en-US" sz="3600" b="1" cap="none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ইসলাম</a:t>
          </a:r>
          <a:r>
            <a: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</dgm:t>
    </dgm:pt>
    <dgm:pt modelId="{436BB933-1F33-490D-A335-A5963370BC38}" type="parTrans" cxnId="{EE08D010-DFE6-47EC-8EDC-CF2193C2AF51}">
      <dgm:prSet/>
      <dgm:spPr/>
      <dgm:t>
        <a:bodyPr/>
        <a:lstStyle/>
        <a:p>
          <a:endParaRPr lang="en-US"/>
        </a:p>
      </dgm:t>
    </dgm:pt>
    <dgm:pt modelId="{CED24233-C4D4-4024-B3AF-54A0C282601A}" type="sibTrans" cxnId="{EE08D010-DFE6-47EC-8EDC-CF2193C2AF51}">
      <dgm:prSet/>
      <dgm:spPr/>
      <dgm:t>
        <a:bodyPr/>
        <a:lstStyle/>
        <a:p>
          <a:endParaRPr lang="en-US"/>
        </a:p>
      </dgm:t>
    </dgm:pt>
    <dgm:pt modelId="{E83C1EF9-FF36-4CF1-BFAB-F04B7A69395A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cap="none" spc="0" dirty="0" err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হবিগঞ্জ</a:t>
          </a:r>
          <a:r>
            <a:rPr lang="en-US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cap="none" spc="0" dirty="0" err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বালিকা</a:t>
          </a:r>
          <a:r>
            <a:rPr lang="en-US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cap="none" spc="0" dirty="0" err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উচ্চ</a:t>
          </a:r>
          <a:r>
            <a:rPr lang="en-US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cap="none" spc="0" dirty="0" err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800" b="1" cap="none" spc="0" dirty="0" err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হবিগঞ্জ</a:t>
          </a:r>
          <a:r>
            <a:rPr lang="en-US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cap="none" spc="0" dirty="0" err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সদর</a:t>
          </a:r>
          <a:r>
            <a:rPr lang="en-US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।</a:t>
          </a:r>
          <a:endParaRPr lang="en-US" sz="24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C1600EAF-FA88-46B6-B4C4-41AFBBF28296}" type="parTrans" cxnId="{A2D10CF9-D77C-4C64-A7F6-22D8EC36C48F}">
      <dgm:prSet/>
      <dgm:spPr/>
      <dgm:t>
        <a:bodyPr/>
        <a:lstStyle/>
        <a:p>
          <a:endParaRPr lang="en-US"/>
        </a:p>
      </dgm:t>
    </dgm:pt>
    <dgm:pt modelId="{2E8710D0-A6BA-476D-8A92-BE121FC210CC}" type="sibTrans" cxnId="{A2D10CF9-D77C-4C64-A7F6-22D8EC36C48F}">
      <dgm:prSet/>
      <dgm:spPr/>
      <dgm:t>
        <a:bodyPr/>
        <a:lstStyle/>
        <a:p>
          <a:endParaRPr lang="en-US"/>
        </a:p>
      </dgm:t>
    </dgm:pt>
    <dgm:pt modelId="{42E44AB4-0502-4642-BC7A-081DF742B839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800" b="1" cap="none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মোবাইল</a:t>
          </a:r>
          <a:r>
            <a: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cap="none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নং</a:t>
          </a:r>
          <a:r>
            <a: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০১৭১৪৬২৭৬৫৫</a:t>
          </a:r>
        </a:p>
      </dgm:t>
    </dgm:pt>
    <dgm:pt modelId="{3391925D-D0CE-458E-853E-3948B7414C50}" type="parTrans" cxnId="{45C02CFE-8C3E-48B8-869C-ECB13EB7EFB7}">
      <dgm:prSet/>
      <dgm:spPr/>
      <dgm:t>
        <a:bodyPr/>
        <a:lstStyle/>
        <a:p>
          <a:endParaRPr lang="en-US"/>
        </a:p>
      </dgm:t>
    </dgm:pt>
    <dgm:pt modelId="{21D7C325-E2D7-47AF-929D-EDE6A67D5BB3}" type="sibTrans" cxnId="{45C02CFE-8C3E-48B8-869C-ECB13EB7EFB7}">
      <dgm:prSet/>
      <dgm:spPr/>
      <dgm:t>
        <a:bodyPr/>
        <a:lstStyle/>
        <a:p>
          <a:endParaRPr lang="en-US"/>
        </a:p>
      </dgm:t>
    </dgm:pt>
    <dgm:pt modelId="{22D1A18C-1443-4974-B329-AD25E2C50475}" type="pres">
      <dgm:prSet presAssocID="{DA9F8EBA-5338-41CE-8FA8-E2800A0B894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8FB1DCA-7F38-4AFD-8F77-1F7268E41055}" type="pres">
      <dgm:prSet presAssocID="{D2C38EF0-D5E7-4078-92A4-40A4BC45C118}" presName="circle1" presStyleLbl="node1" presStyleIdx="0" presStyleCnt="3" custLinFactNeighborX="1562" custLinFactNeighborY="-347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239F628-8C25-46C0-B99D-9CD29BF23F3D}" type="pres">
      <dgm:prSet presAssocID="{D2C38EF0-D5E7-4078-92A4-40A4BC45C118}" presName="space" presStyleCnt="0"/>
      <dgm:spPr/>
    </dgm:pt>
    <dgm:pt modelId="{0611B09A-25C7-4E32-829F-26E873923BD0}" type="pres">
      <dgm:prSet presAssocID="{D2C38EF0-D5E7-4078-92A4-40A4BC45C118}" presName="rect1" presStyleLbl="alignAcc1" presStyleIdx="0" presStyleCnt="3" custScaleX="100544" custScaleY="113955" custLinFactNeighborX="1339" custLinFactNeighborY="2604"/>
      <dgm:spPr/>
    </dgm:pt>
    <dgm:pt modelId="{5E7B109E-0829-4B5E-9139-04624789B362}" type="pres">
      <dgm:prSet presAssocID="{E83C1EF9-FF36-4CF1-BFAB-F04B7A69395A}" presName="vertSpace2" presStyleLbl="node1" presStyleIdx="0" presStyleCnt="3"/>
      <dgm:spPr/>
    </dgm:pt>
    <dgm:pt modelId="{08D7DFEA-15B7-4C25-8842-EED2C19E4709}" type="pres">
      <dgm:prSet presAssocID="{E83C1EF9-FF36-4CF1-BFAB-F04B7A69395A}" presName="circle2" presStyleLbl="node1" presStyleIdx="1" presStyleCnt="3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2BE7D0B-A287-4A25-B98E-B01EF0FCBEF1}" type="pres">
      <dgm:prSet presAssocID="{E83C1EF9-FF36-4CF1-BFAB-F04B7A69395A}" presName="rect2" presStyleLbl="alignAcc1" presStyleIdx="1" presStyleCnt="3"/>
      <dgm:spPr/>
    </dgm:pt>
    <dgm:pt modelId="{D15F2DF6-C74B-4D67-AA52-CCAF31C664F1}" type="pres">
      <dgm:prSet presAssocID="{42E44AB4-0502-4642-BC7A-081DF742B839}" presName="vertSpace3" presStyleLbl="node1" presStyleIdx="1" presStyleCnt="3"/>
      <dgm:spPr/>
    </dgm:pt>
    <dgm:pt modelId="{26663A3D-751A-4D8B-974A-6C09B64D23DA}" type="pres">
      <dgm:prSet presAssocID="{42E44AB4-0502-4642-BC7A-081DF742B839}" presName="circle3" presStyleLbl="node1" presStyleIdx="2" presStyleCnt="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903A283-0AFC-4F98-9023-5E2AE0509FC8}" type="pres">
      <dgm:prSet presAssocID="{42E44AB4-0502-4642-BC7A-081DF742B839}" presName="rect3" presStyleLbl="alignAcc1" presStyleIdx="2" presStyleCnt="3"/>
      <dgm:spPr/>
    </dgm:pt>
    <dgm:pt modelId="{EF3E7B97-62D8-4851-88A0-6F2BDE1B345A}" type="pres">
      <dgm:prSet presAssocID="{D2C38EF0-D5E7-4078-92A4-40A4BC45C118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474FF11-9099-4E3C-841A-C88D80FF0819}" type="pres">
      <dgm:prSet presAssocID="{E83C1EF9-FF36-4CF1-BFAB-F04B7A69395A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A47FD39-D624-4541-991C-126C337E1A96}" type="pres">
      <dgm:prSet presAssocID="{42E44AB4-0502-4642-BC7A-081DF742B839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EE08D010-DFE6-47EC-8EDC-CF2193C2AF51}" srcId="{DA9F8EBA-5338-41CE-8FA8-E2800A0B894A}" destId="{D2C38EF0-D5E7-4078-92A4-40A4BC45C118}" srcOrd="0" destOrd="0" parTransId="{436BB933-1F33-490D-A335-A5963370BC38}" sibTransId="{CED24233-C4D4-4024-B3AF-54A0C282601A}"/>
    <dgm:cxn modelId="{44ADC923-6DD0-4710-8928-2821296A0163}" type="presOf" srcId="{E83C1EF9-FF36-4CF1-BFAB-F04B7A69395A}" destId="{A2BE7D0B-A287-4A25-B98E-B01EF0FCBEF1}" srcOrd="0" destOrd="0" presId="urn:microsoft.com/office/officeart/2005/8/layout/target3"/>
    <dgm:cxn modelId="{DDB0485D-72A9-4CC2-9347-EA8E26B92A31}" type="presOf" srcId="{D2C38EF0-D5E7-4078-92A4-40A4BC45C118}" destId="{EF3E7B97-62D8-4851-88A0-6F2BDE1B345A}" srcOrd="1" destOrd="0" presId="urn:microsoft.com/office/officeart/2005/8/layout/target3"/>
    <dgm:cxn modelId="{94341B63-59EA-4108-ABFF-E36F0AA44CBF}" type="presOf" srcId="{42E44AB4-0502-4642-BC7A-081DF742B839}" destId="{5A47FD39-D624-4541-991C-126C337E1A96}" srcOrd="1" destOrd="0" presId="urn:microsoft.com/office/officeart/2005/8/layout/target3"/>
    <dgm:cxn modelId="{9B1D0274-726D-49A8-B9E2-E3807527B339}" type="presOf" srcId="{DA9F8EBA-5338-41CE-8FA8-E2800A0B894A}" destId="{22D1A18C-1443-4974-B329-AD25E2C50475}" srcOrd="0" destOrd="0" presId="urn:microsoft.com/office/officeart/2005/8/layout/target3"/>
    <dgm:cxn modelId="{5C971BAE-5051-4233-9341-D7EEAE4E4E0B}" type="presOf" srcId="{D2C38EF0-D5E7-4078-92A4-40A4BC45C118}" destId="{0611B09A-25C7-4E32-829F-26E873923BD0}" srcOrd="0" destOrd="0" presId="urn:microsoft.com/office/officeart/2005/8/layout/target3"/>
    <dgm:cxn modelId="{A20975C4-9B1E-4619-B6A7-DE75E9E1C859}" type="presOf" srcId="{E83C1EF9-FF36-4CF1-BFAB-F04B7A69395A}" destId="{9474FF11-9099-4E3C-841A-C88D80FF0819}" srcOrd="1" destOrd="0" presId="urn:microsoft.com/office/officeart/2005/8/layout/target3"/>
    <dgm:cxn modelId="{ED3158E7-B2F5-45D0-8401-93EF38A4CF07}" type="presOf" srcId="{42E44AB4-0502-4642-BC7A-081DF742B839}" destId="{0903A283-0AFC-4F98-9023-5E2AE0509FC8}" srcOrd="0" destOrd="0" presId="urn:microsoft.com/office/officeart/2005/8/layout/target3"/>
    <dgm:cxn modelId="{A2D10CF9-D77C-4C64-A7F6-22D8EC36C48F}" srcId="{DA9F8EBA-5338-41CE-8FA8-E2800A0B894A}" destId="{E83C1EF9-FF36-4CF1-BFAB-F04B7A69395A}" srcOrd="1" destOrd="0" parTransId="{C1600EAF-FA88-46B6-B4C4-41AFBBF28296}" sibTransId="{2E8710D0-A6BA-476D-8A92-BE121FC210CC}"/>
    <dgm:cxn modelId="{45C02CFE-8C3E-48B8-869C-ECB13EB7EFB7}" srcId="{DA9F8EBA-5338-41CE-8FA8-E2800A0B894A}" destId="{42E44AB4-0502-4642-BC7A-081DF742B839}" srcOrd="2" destOrd="0" parTransId="{3391925D-D0CE-458E-853E-3948B7414C50}" sibTransId="{21D7C325-E2D7-47AF-929D-EDE6A67D5BB3}"/>
    <dgm:cxn modelId="{48F04349-D47F-4F70-B5E6-C87FCECE9A73}" type="presParOf" srcId="{22D1A18C-1443-4974-B329-AD25E2C50475}" destId="{18FB1DCA-7F38-4AFD-8F77-1F7268E41055}" srcOrd="0" destOrd="0" presId="urn:microsoft.com/office/officeart/2005/8/layout/target3"/>
    <dgm:cxn modelId="{30D60161-E4E1-47EA-9E02-F442A6FA342F}" type="presParOf" srcId="{22D1A18C-1443-4974-B329-AD25E2C50475}" destId="{E239F628-8C25-46C0-B99D-9CD29BF23F3D}" srcOrd="1" destOrd="0" presId="urn:microsoft.com/office/officeart/2005/8/layout/target3"/>
    <dgm:cxn modelId="{60E51BA6-49DE-4938-A425-A68B6CD76A19}" type="presParOf" srcId="{22D1A18C-1443-4974-B329-AD25E2C50475}" destId="{0611B09A-25C7-4E32-829F-26E873923BD0}" srcOrd="2" destOrd="0" presId="urn:microsoft.com/office/officeart/2005/8/layout/target3"/>
    <dgm:cxn modelId="{328ECB53-28BC-458C-B87B-B373FDB37A5D}" type="presParOf" srcId="{22D1A18C-1443-4974-B329-AD25E2C50475}" destId="{5E7B109E-0829-4B5E-9139-04624789B362}" srcOrd="3" destOrd="0" presId="urn:microsoft.com/office/officeart/2005/8/layout/target3"/>
    <dgm:cxn modelId="{BEFEEE20-E681-4E69-9DE1-4533CEA5330B}" type="presParOf" srcId="{22D1A18C-1443-4974-B329-AD25E2C50475}" destId="{08D7DFEA-15B7-4C25-8842-EED2C19E4709}" srcOrd="4" destOrd="0" presId="urn:microsoft.com/office/officeart/2005/8/layout/target3"/>
    <dgm:cxn modelId="{60663AAD-5CA1-49BE-93E8-C4C38572825A}" type="presParOf" srcId="{22D1A18C-1443-4974-B329-AD25E2C50475}" destId="{A2BE7D0B-A287-4A25-B98E-B01EF0FCBEF1}" srcOrd="5" destOrd="0" presId="urn:microsoft.com/office/officeart/2005/8/layout/target3"/>
    <dgm:cxn modelId="{C68B0304-AC9C-4882-BCA2-3CF5EDBFEA70}" type="presParOf" srcId="{22D1A18C-1443-4974-B329-AD25E2C50475}" destId="{D15F2DF6-C74B-4D67-AA52-CCAF31C664F1}" srcOrd="6" destOrd="0" presId="urn:microsoft.com/office/officeart/2005/8/layout/target3"/>
    <dgm:cxn modelId="{627C3AD2-2888-4D80-A99D-C86619A3C537}" type="presParOf" srcId="{22D1A18C-1443-4974-B329-AD25E2C50475}" destId="{26663A3D-751A-4D8B-974A-6C09B64D23DA}" srcOrd="7" destOrd="0" presId="urn:microsoft.com/office/officeart/2005/8/layout/target3"/>
    <dgm:cxn modelId="{2973AB14-EAF7-4024-9559-7D8251980340}" type="presParOf" srcId="{22D1A18C-1443-4974-B329-AD25E2C50475}" destId="{0903A283-0AFC-4F98-9023-5E2AE0509FC8}" srcOrd="8" destOrd="0" presId="urn:microsoft.com/office/officeart/2005/8/layout/target3"/>
    <dgm:cxn modelId="{39CC2B4C-3E77-4C96-83C7-A3854C68AEED}" type="presParOf" srcId="{22D1A18C-1443-4974-B329-AD25E2C50475}" destId="{EF3E7B97-62D8-4851-88A0-6F2BDE1B345A}" srcOrd="9" destOrd="0" presId="urn:microsoft.com/office/officeart/2005/8/layout/target3"/>
    <dgm:cxn modelId="{FDB71EAE-7651-412D-852A-0EFB030F9F62}" type="presParOf" srcId="{22D1A18C-1443-4974-B329-AD25E2C50475}" destId="{9474FF11-9099-4E3C-841A-C88D80FF0819}" srcOrd="10" destOrd="0" presId="urn:microsoft.com/office/officeart/2005/8/layout/target3"/>
    <dgm:cxn modelId="{32509E4C-8DC1-4CCC-99F6-8E3C26A79E63}" type="presParOf" srcId="{22D1A18C-1443-4974-B329-AD25E2C50475}" destId="{5A47FD39-D624-4541-991C-126C337E1A9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929996-B22C-45F8-BBDF-5B58442AB3ED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F7166B9-7ABC-4387-B630-40A7C654B98B}">
      <dgm:prSet phldrT="[Text]" custT="1"/>
      <dgm:spPr/>
      <dgm:t>
        <a:bodyPr/>
        <a:lstStyle/>
        <a:p>
          <a:r>
            <a:rPr lang="en-US" sz="4000" dirty="0">
              <a:latin typeface="NikoshBAN" pitchFamily="2" charset="0"/>
              <a:cs typeface="NikoshBAN" pitchFamily="2" charset="0"/>
            </a:rPr>
            <a:t>৬ষ্ট</a:t>
          </a:r>
          <a:r>
            <a:rPr lang="en-US" sz="2400" dirty="0">
              <a:latin typeface="NikoshBAN" pitchFamily="2" charset="0"/>
              <a:cs typeface="NikoshBAN" pitchFamily="2" charset="0"/>
            </a:rPr>
            <a:t> </a:t>
          </a:r>
          <a:r>
            <a:rPr lang="bn-IN" sz="2400" dirty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6265B2F-5406-4B09-86F6-7D3AAEF4ED99}" type="parTrans" cxnId="{415E6DEE-D034-4736-9068-6437B3C0D525}">
      <dgm:prSet/>
      <dgm:spPr/>
      <dgm:t>
        <a:bodyPr/>
        <a:lstStyle/>
        <a:p>
          <a:endParaRPr lang="en-US"/>
        </a:p>
      </dgm:t>
    </dgm:pt>
    <dgm:pt modelId="{68351E1F-1CF8-4864-B8C2-7A9AD97F99E5}" type="sibTrans" cxnId="{415E6DEE-D034-4736-9068-6437B3C0D525}">
      <dgm:prSet/>
      <dgm:spPr/>
      <dgm:t>
        <a:bodyPr/>
        <a:lstStyle/>
        <a:p>
          <a:endParaRPr lang="en-US"/>
        </a:p>
      </dgm:t>
    </dgm:pt>
    <dgm:pt modelId="{71BE4269-6E11-4824-8355-443D2178F37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dirty="0" err="1">
              <a:latin typeface="NikoshBAN" pitchFamily="2" charset="0"/>
              <a:cs typeface="NikoshBAN" pitchFamily="2" charset="0"/>
            </a:rPr>
            <a:t>বাংলাদেশ</a:t>
          </a:r>
          <a:r>
            <a:rPr lang="en-US" sz="2800" dirty="0"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বিশ্বপরিচয়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bn-IN" sz="2800" dirty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FD64909-1522-40C4-A5A1-CA19E9167E65}" type="parTrans" cxnId="{FD787452-2377-4E69-BC9C-B89F64539D0F}">
      <dgm:prSet/>
      <dgm:spPr/>
      <dgm:t>
        <a:bodyPr/>
        <a:lstStyle/>
        <a:p>
          <a:endParaRPr lang="en-US"/>
        </a:p>
      </dgm:t>
    </dgm:pt>
    <dgm:pt modelId="{AAD90089-B890-4B02-9801-578843E95E4D}" type="sibTrans" cxnId="{FD787452-2377-4E69-BC9C-B89F64539D0F}">
      <dgm:prSet/>
      <dgm:spPr/>
      <dgm:t>
        <a:bodyPr/>
        <a:lstStyle/>
        <a:p>
          <a:endParaRPr lang="en-US"/>
        </a:p>
      </dgm:t>
    </dgm:pt>
    <dgm:pt modelId="{4C3A59FC-AB6B-4736-9D0F-B6031A20271B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অধ্যায়</a:t>
          </a:r>
          <a:r>
            <a:rPr lang="bn-IN" sz="2400" dirty="0"/>
            <a:t> </a:t>
          </a:r>
          <a:endParaRPr lang="en-US" sz="2400" dirty="0"/>
        </a:p>
      </dgm:t>
    </dgm:pt>
    <dgm:pt modelId="{314D4BEC-F379-4DA0-9ECC-21878DDFA88E}" type="parTrans" cxnId="{84183F97-B352-4E08-9B3D-E2F728E02815}">
      <dgm:prSet/>
      <dgm:spPr/>
      <dgm:t>
        <a:bodyPr/>
        <a:lstStyle/>
        <a:p>
          <a:endParaRPr lang="en-US"/>
        </a:p>
      </dgm:t>
    </dgm:pt>
    <dgm:pt modelId="{557974E7-20BE-4149-805E-D5D228B13355}" type="sibTrans" cxnId="{84183F97-B352-4E08-9B3D-E2F728E02815}">
      <dgm:prSet/>
      <dgm:spPr/>
      <dgm:t>
        <a:bodyPr/>
        <a:lstStyle/>
        <a:p>
          <a:endParaRPr lang="en-US"/>
        </a:p>
      </dgm:t>
    </dgm:pt>
    <dgm:pt modelId="{1261340C-FBB2-452C-B94D-90D6A90A87D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 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অষ্টম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C284692-A63C-4062-98AA-B7695958A261}" type="parTrans" cxnId="{1783BCE9-273F-464C-B6F5-4A9173D92C15}">
      <dgm:prSet/>
      <dgm:spPr/>
      <dgm:t>
        <a:bodyPr/>
        <a:lstStyle/>
        <a:p>
          <a:endParaRPr lang="en-US"/>
        </a:p>
      </dgm:t>
    </dgm:pt>
    <dgm:pt modelId="{6A160392-50CE-4C6A-B8D9-5D409D212B83}" type="sibTrans" cxnId="{1783BCE9-273F-464C-B6F5-4A9173D92C15}">
      <dgm:prSet/>
      <dgm:spPr/>
      <dgm:t>
        <a:bodyPr/>
        <a:lstStyle/>
        <a:p>
          <a:endParaRPr lang="en-US"/>
        </a:p>
      </dgm:t>
    </dgm:pt>
    <dgm:pt modelId="{DF3002B9-1D8B-464B-BF05-DA9FFB74802B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সময়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53E180A-0111-4B2E-8B0C-9EABB8C0E49E}" type="parTrans" cxnId="{7CE2D2A7-8E92-42D3-A625-E416E2456572}">
      <dgm:prSet/>
      <dgm:spPr/>
      <dgm:t>
        <a:bodyPr/>
        <a:lstStyle/>
        <a:p>
          <a:endParaRPr lang="en-US"/>
        </a:p>
      </dgm:t>
    </dgm:pt>
    <dgm:pt modelId="{EC4AF499-23E5-4833-B111-E75A69ACE7BE}" type="sibTrans" cxnId="{7CE2D2A7-8E92-42D3-A625-E416E2456572}">
      <dgm:prSet/>
      <dgm:spPr/>
      <dgm:t>
        <a:bodyPr/>
        <a:lstStyle/>
        <a:p>
          <a:endParaRPr lang="en-US"/>
        </a:p>
      </dgm:t>
    </dgm:pt>
    <dgm:pt modelId="{277380CF-127F-4A79-8EFF-4713E91A0C5C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৫০ মিনিট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C1EE592-A304-4916-A41D-7DC73436171A}" type="parTrans" cxnId="{68D4C8EC-A8EE-4CEC-AB89-051D15AB508D}">
      <dgm:prSet/>
      <dgm:spPr/>
      <dgm:t>
        <a:bodyPr/>
        <a:lstStyle/>
        <a:p>
          <a:endParaRPr lang="en-US"/>
        </a:p>
      </dgm:t>
    </dgm:pt>
    <dgm:pt modelId="{13683808-C9F9-4449-82F9-F759BE7A472B}" type="sibTrans" cxnId="{68D4C8EC-A8EE-4CEC-AB89-051D15AB508D}">
      <dgm:prSet/>
      <dgm:spPr/>
      <dgm:t>
        <a:bodyPr/>
        <a:lstStyle/>
        <a:p>
          <a:endParaRPr lang="en-US"/>
        </a:p>
      </dgm:t>
    </dgm:pt>
    <dgm:pt modelId="{D9A8B684-E2AD-4AFB-A868-F892607D2201}" type="pres">
      <dgm:prSet presAssocID="{9E929996-B22C-45F8-BBDF-5B58442AB3ED}" presName="linearFlow" presStyleCnt="0">
        <dgm:presLayoutVars>
          <dgm:dir/>
          <dgm:animLvl val="lvl"/>
          <dgm:resizeHandles val="exact"/>
        </dgm:presLayoutVars>
      </dgm:prSet>
      <dgm:spPr/>
    </dgm:pt>
    <dgm:pt modelId="{45A8D8A9-F43E-44AB-8309-AB7180749175}" type="pres">
      <dgm:prSet presAssocID="{5F7166B9-7ABC-4387-B630-40A7C654B98B}" presName="composite" presStyleCnt="0"/>
      <dgm:spPr/>
    </dgm:pt>
    <dgm:pt modelId="{6407639A-8BBA-4D90-BCDE-864CF6777C43}" type="pres">
      <dgm:prSet presAssocID="{5F7166B9-7ABC-4387-B630-40A7C654B98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1507052-76F1-4F6B-B159-0D5CCDC7C4E6}" type="pres">
      <dgm:prSet presAssocID="{5F7166B9-7ABC-4387-B630-40A7C654B98B}" presName="descendantText" presStyleLbl="alignAcc1" presStyleIdx="0" presStyleCnt="3">
        <dgm:presLayoutVars>
          <dgm:bulletEnabled val="1"/>
        </dgm:presLayoutVars>
      </dgm:prSet>
      <dgm:spPr/>
    </dgm:pt>
    <dgm:pt modelId="{12E5D302-79CB-4222-9061-F794A3605D49}" type="pres">
      <dgm:prSet presAssocID="{68351E1F-1CF8-4864-B8C2-7A9AD97F99E5}" presName="sp" presStyleCnt="0"/>
      <dgm:spPr/>
    </dgm:pt>
    <dgm:pt modelId="{0BA3AB85-D251-454F-AB65-BF3B945F1828}" type="pres">
      <dgm:prSet presAssocID="{4C3A59FC-AB6B-4736-9D0F-B6031A20271B}" presName="composite" presStyleCnt="0"/>
      <dgm:spPr/>
    </dgm:pt>
    <dgm:pt modelId="{6A49DD79-1772-4B14-827E-23E2EE43C95E}" type="pres">
      <dgm:prSet presAssocID="{4C3A59FC-AB6B-4736-9D0F-B6031A20271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F134296-127B-437A-B292-A4F9F44BC15A}" type="pres">
      <dgm:prSet presAssocID="{4C3A59FC-AB6B-4736-9D0F-B6031A20271B}" presName="descendantText" presStyleLbl="alignAcc1" presStyleIdx="1" presStyleCnt="3">
        <dgm:presLayoutVars>
          <dgm:bulletEnabled val="1"/>
        </dgm:presLayoutVars>
      </dgm:prSet>
      <dgm:spPr/>
    </dgm:pt>
    <dgm:pt modelId="{EBC1E418-E4B9-4909-8A5D-4A286352DFC9}" type="pres">
      <dgm:prSet presAssocID="{557974E7-20BE-4149-805E-D5D228B13355}" presName="sp" presStyleCnt="0"/>
      <dgm:spPr/>
    </dgm:pt>
    <dgm:pt modelId="{D02362F0-7244-49C9-9775-7D0B3BE6F70E}" type="pres">
      <dgm:prSet presAssocID="{DF3002B9-1D8B-464B-BF05-DA9FFB74802B}" presName="composite" presStyleCnt="0"/>
      <dgm:spPr/>
    </dgm:pt>
    <dgm:pt modelId="{6F5E3669-2129-42C1-9B5E-6CE194A6D165}" type="pres">
      <dgm:prSet presAssocID="{DF3002B9-1D8B-464B-BF05-DA9FFB74802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CE65289-7101-4A81-BA43-38A7CF413C88}" type="pres">
      <dgm:prSet presAssocID="{DF3002B9-1D8B-464B-BF05-DA9FFB74802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FBDF918-58F4-482D-B644-CCCFB432DD11}" type="presOf" srcId="{4C3A59FC-AB6B-4736-9D0F-B6031A20271B}" destId="{6A49DD79-1772-4B14-827E-23E2EE43C95E}" srcOrd="0" destOrd="0" presId="urn:microsoft.com/office/officeart/2005/8/layout/chevron2"/>
    <dgm:cxn modelId="{A392FD1C-D8D1-4577-BE4A-C1D6DB931910}" type="presOf" srcId="{5F7166B9-7ABC-4387-B630-40A7C654B98B}" destId="{6407639A-8BBA-4D90-BCDE-864CF6777C43}" srcOrd="0" destOrd="0" presId="urn:microsoft.com/office/officeart/2005/8/layout/chevron2"/>
    <dgm:cxn modelId="{B3D4E65D-5529-4690-BFDA-E4EE8944415B}" type="presOf" srcId="{71BE4269-6E11-4824-8355-443D2178F375}" destId="{91507052-76F1-4F6B-B159-0D5CCDC7C4E6}" srcOrd="0" destOrd="0" presId="urn:microsoft.com/office/officeart/2005/8/layout/chevron2"/>
    <dgm:cxn modelId="{FD787452-2377-4E69-BC9C-B89F64539D0F}" srcId="{5F7166B9-7ABC-4387-B630-40A7C654B98B}" destId="{71BE4269-6E11-4824-8355-443D2178F375}" srcOrd="0" destOrd="0" parTransId="{BFD64909-1522-40C4-A5A1-CA19E9167E65}" sibTransId="{AAD90089-B890-4B02-9801-578843E95E4D}"/>
    <dgm:cxn modelId="{D6B7C87E-BB97-4A60-AF61-B67457AEAB91}" type="presOf" srcId="{277380CF-127F-4A79-8EFF-4713E91A0C5C}" destId="{DCE65289-7101-4A81-BA43-38A7CF413C88}" srcOrd="0" destOrd="0" presId="urn:microsoft.com/office/officeart/2005/8/layout/chevron2"/>
    <dgm:cxn modelId="{EAE33A88-274A-465F-9E9F-7D742D0E4B6A}" type="presOf" srcId="{9E929996-B22C-45F8-BBDF-5B58442AB3ED}" destId="{D9A8B684-E2AD-4AFB-A868-F892607D2201}" srcOrd="0" destOrd="0" presId="urn:microsoft.com/office/officeart/2005/8/layout/chevron2"/>
    <dgm:cxn modelId="{84183F97-B352-4E08-9B3D-E2F728E02815}" srcId="{9E929996-B22C-45F8-BBDF-5B58442AB3ED}" destId="{4C3A59FC-AB6B-4736-9D0F-B6031A20271B}" srcOrd="1" destOrd="0" parTransId="{314D4BEC-F379-4DA0-9ECC-21878DDFA88E}" sibTransId="{557974E7-20BE-4149-805E-D5D228B13355}"/>
    <dgm:cxn modelId="{7CE2D2A7-8E92-42D3-A625-E416E2456572}" srcId="{9E929996-B22C-45F8-BBDF-5B58442AB3ED}" destId="{DF3002B9-1D8B-464B-BF05-DA9FFB74802B}" srcOrd="2" destOrd="0" parTransId="{C53E180A-0111-4B2E-8B0C-9EABB8C0E49E}" sibTransId="{EC4AF499-23E5-4833-B111-E75A69ACE7BE}"/>
    <dgm:cxn modelId="{1700A3CF-9DD1-4154-B875-A2DE8E605E25}" type="presOf" srcId="{DF3002B9-1D8B-464B-BF05-DA9FFB74802B}" destId="{6F5E3669-2129-42C1-9B5E-6CE194A6D165}" srcOrd="0" destOrd="0" presId="urn:microsoft.com/office/officeart/2005/8/layout/chevron2"/>
    <dgm:cxn modelId="{1B42D8D8-6CF9-4ADD-B11B-0936A5E266D3}" type="presOf" srcId="{1261340C-FBB2-452C-B94D-90D6A90A87DF}" destId="{1F134296-127B-437A-B292-A4F9F44BC15A}" srcOrd="0" destOrd="0" presId="urn:microsoft.com/office/officeart/2005/8/layout/chevron2"/>
    <dgm:cxn modelId="{1783BCE9-273F-464C-B6F5-4A9173D92C15}" srcId="{4C3A59FC-AB6B-4736-9D0F-B6031A20271B}" destId="{1261340C-FBB2-452C-B94D-90D6A90A87DF}" srcOrd="0" destOrd="0" parTransId="{CC284692-A63C-4062-98AA-B7695958A261}" sibTransId="{6A160392-50CE-4C6A-B8D9-5D409D212B83}"/>
    <dgm:cxn modelId="{68D4C8EC-A8EE-4CEC-AB89-051D15AB508D}" srcId="{DF3002B9-1D8B-464B-BF05-DA9FFB74802B}" destId="{277380CF-127F-4A79-8EFF-4713E91A0C5C}" srcOrd="0" destOrd="0" parTransId="{1C1EE592-A304-4916-A41D-7DC73436171A}" sibTransId="{13683808-C9F9-4449-82F9-F759BE7A472B}"/>
    <dgm:cxn modelId="{415E6DEE-D034-4736-9068-6437B3C0D525}" srcId="{9E929996-B22C-45F8-BBDF-5B58442AB3ED}" destId="{5F7166B9-7ABC-4387-B630-40A7C654B98B}" srcOrd="0" destOrd="0" parTransId="{46265B2F-5406-4B09-86F6-7D3AAEF4ED99}" sibTransId="{68351E1F-1CF8-4864-B8C2-7A9AD97F99E5}"/>
    <dgm:cxn modelId="{BEB87C90-B843-4CDC-B3E9-F85AAF9082FD}" type="presParOf" srcId="{D9A8B684-E2AD-4AFB-A868-F892607D2201}" destId="{45A8D8A9-F43E-44AB-8309-AB7180749175}" srcOrd="0" destOrd="0" presId="urn:microsoft.com/office/officeart/2005/8/layout/chevron2"/>
    <dgm:cxn modelId="{A900622B-FA82-46F2-BEE1-5EFA21947ECE}" type="presParOf" srcId="{45A8D8A9-F43E-44AB-8309-AB7180749175}" destId="{6407639A-8BBA-4D90-BCDE-864CF6777C43}" srcOrd="0" destOrd="0" presId="urn:microsoft.com/office/officeart/2005/8/layout/chevron2"/>
    <dgm:cxn modelId="{01595A23-B1A9-47EB-8139-9D033E662B28}" type="presParOf" srcId="{45A8D8A9-F43E-44AB-8309-AB7180749175}" destId="{91507052-76F1-4F6B-B159-0D5CCDC7C4E6}" srcOrd="1" destOrd="0" presId="urn:microsoft.com/office/officeart/2005/8/layout/chevron2"/>
    <dgm:cxn modelId="{E12FA6FF-9A36-411F-8324-7AE826458000}" type="presParOf" srcId="{D9A8B684-E2AD-4AFB-A868-F892607D2201}" destId="{12E5D302-79CB-4222-9061-F794A3605D49}" srcOrd="1" destOrd="0" presId="urn:microsoft.com/office/officeart/2005/8/layout/chevron2"/>
    <dgm:cxn modelId="{69363A58-8476-458B-86B6-AA44339BBA5C}" type="presParOf" srcId="{D9A8B684-E2AD-4AFB-A868-F892607D2201}" destId="{0BA3AB85-D251-454F-AB65-BF3B945F1828}" srcOrd="2" destOrd="0" presId="urn:microsoft.com/office/officeart/2005/8/layout/chevron2"/>
    <dgm:cxn modelId="{4B035B35-7016-4EBA-B981-C35DB70DFFA6}" type="presParOf" srcId="{0BA3AB85-D251-454F-AB65-BF3B945F1828}" destId="{6A49DD79-1772-4B14-827E-23E2EE43C95E}" srcOrd="0" destOrd="0" presId="urn:microsoft.com/office/officeart/2005/8/layout/chevron2"/>
    <dgm:cxn modelId="{B387BE77-F11D-40FF-9C5E-09A1F895D67E}" type="presParOf" srcId="{0BA3AB85-D251-454F-AB65-BF3B945F1828}" destId="{1F134296-127B-437A-B292-A4F9F44BC15A}" srcOrd="1" destOrd="0" presId="urn:microsoft.com/office/officeart/2005/8/layout/chevron2"/>
    <dgm:cxn modelId="{C2C6B128-C148-49CF-9FC5-E27E04B16A5A}" type="presParOf" srcId="{D9A8B684-E2AD-4AFB-A868-F892607D2201}" destId="{EBC1E418-E4B9-4909-8A5D-4A286352DFC9}" srcOrd="3" destOrd="0" presId="urn:microsoft.com/office/officeart/2005/8/layout/chevron2"/>
    <dgm:cxn modelId="{C7AD5F7E-8654-4B22-B253-5993AB5D7C7B}" type="presParOf" srcId="{D9A8B684-E2AD-4AFB-A868-F892607D2201}" destId="{D02362F0-7244-49C9-9775-7D0B3BE6F70E}" srcOrd="4" destOrd="0" presId="urn:microsoft.com/office/officeart/2005/8/layout/chevron2"/>
    <dgm:cxn modelId="{7EA7D336-FC9A-4D7F-BCEC-1BE123AF09EB}" type="presParOf" srcId="{D02362F0-7244-49C9-9775-7D0B3BE6F70E}" destId="{6F5E3669-2129-42C1-9B5E-6CE194A6D165}" srcOrd="0" destOrd="0" presId="urn:microsoft.com/office/officeart/2005/8/layout/chevron2"/>
    <dgm:cxn modelId="{1C93A8B5-DCB7-4D3B-845A-D3A899CC8C1B}" type="presParOf" srcId="{D02362F0-7244-49C9-9775-7D0B3BE6F70E}" destId="{DCE65289-7101-4A81-BA43-38A7CF413C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6B412-5BD8-4647-8374-02DC39DCED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21AB34-CA6E-49FD-9193-A1C571FF918F}">
      <dgm:prSet phldrT="[Text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bn-IN" sz="4000" dirty="0">
              <a:latin typeface="NikoshBAN" pitchFamily="2" charset="0"/>
              <a:cs typeface="NikoshBAN" pitchFamily="2" charset="0"/>
            </a:rPr>
            <a:t>        </a:t>
          </a:r>
          <a:r>
            <a:rPr lang="bn-IN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 </a:t>
          </a:r>
          <a:endParaRPr lang="en-US" sz="54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5839825-F9B9-4613-926E-71D179D8803F}" type="parTrans" cxnId="{70FFA9C0-01FD-4B4E-A2D5-D8542567A2FD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DE8B701A-9F96-41CB-807F-C7251BC4ADD0}" type="sibTrans" cxnId="{70FFA9C0-01FD-4B4E-A2D5-D8542567A2FD}">
      <dgm:prSet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3E381154-FD94-43BC-81D4-6412226913C3}" type="pres">
      <dgm:prSet presAssocID="{60A6B412-5BD8-4647-8374-02DC39DCED08}" presName="linear" presStyleCnt="0">
        <dgm:presLayoutVars>
          <dgm:dir/>
          <dgm:resizeHandles val="exact"/>
        </dgm:presLayoutVars>
      </dgm:prSet>
      <dgm:spPr/>
    </dgm:pt>
    <dgm:pt modelId="{C5906A11-C92C-4A54-8A35-A80EAD9B64BC}" type="pres">
      <dgm:prSet presAssocID="{C921AB34-CA6E-49FD-9193-A1C571FF918F}" presName="comp" presStyleCnt="0"/>
      <dgm:spPr/>
    </dgm:pt>
    <dgm:pt modelId="{362FAAE3-D716-4731-BE49-E628CB5BA0B8}" type="pres">
      <dgm:prSet presAssocID="{C921AB34-CA6E-49FD-9193-A1C571FF918F}" presName="box" presStyleLbl="node1" presStyleIdx="0" presStyleCnt="1" custLinFactNeighborX="-12500" custLinFactNeighborY="-39091"/>
      <dgm:spPr/>
    </dgm:pt>
    <dgm:pt modelId="{9A6F08A2-FE26-4EB8-8F15-4BB321626E9E}" type="pres">
      <dgm:prSet presAssocID="{C921AB34-CA6E-49FD-9193-A1C571FF918F}" presName="img" presStyleLbl="fgImgPlace1" presStyleIdx="0" presStyleCnt="1" custScaleX="119266" custLinFactNeighborX="22936" custLinFactNeighborY="-40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6122540-2367-4C52-8B48-1A753E5A9570}" type="pres">
      <dgm:prSet presAssocID="{C921AB34-CA6E-49FD-9193-A1C571FF918F}" presName="text" presStyleLbl="node1" presStyleIdx="0" presStyleCnt="1">
        <dgm:presLayoutVars>
          <dgm:bulletEnabled val="1"/>
        </dgm:presLayoutVars>
      </dgm:prSet>
      <dgm:spPr/>
    </dgm:pt>
  </dgm:ptLst>
  <dgm:cxnLst>
    <dgm:cxn modelId="{29393437-9E07-4AE0-B0A0-96D61FA5C737}" type="presOf" srcId="{60A6B412-5BD8-4647-8374-02DC39DCED08}" destId="{3E381154-FD94-43BC-81D4-6412226913C3}" srcOrd="0" destOrd="0" presId="urn:microsoft.com/office/officeart/2005/8/layout/vList4"/>
    <dgm:cxn modelId="{ECEC1038-B1BF-4909-80ED-FDC114661150}" type="presOf" srcId="{C921AB34-CA6E-49FD-9193-A1C571FF918F}" destId="{D6122540-2367-4C52-8B48-1A753E5A9570}" srcOrd="1" destOrd="0" presId="urn:microsoft.com/office/officeart/2005/8/layout/vList4"/>
    <dgm:cxn modelId="{70FFA9C0-01FD-4B4E-A2D5-D8542567A2FD}" srcId="{60A6B412-5BD8-4647-8374-02DC39DCED08}" destId="{C921AB34-CA6E-49FD-9193-A1C571FF918F}" srcOrd="0" destOrd="0" parTransId="{05839825-F9B9-4613-926E-71D179D8803F}" sibTransId="{DE8B701A-9F96-41CB-807F-C7251BC4ADD0}"/>
    <dgm:cxn modelId="{7F245FD0-6533-404C-8E68-7755C1403AA9}" type="presOf" srcId="{C921AB34-CA6E-49FD-9193-A1C571FF918F}" destId="{362FAAE3-D716-4731-BE49-E628CB5BA0B8}" srcOrd="0" destOrd="0" presId="urn:microsoft.com/office/officeart/2005/8/layout/vList4"/>
    <dgm:cxn modelId="{B2A49AAA-0A70-45AD-AE4F-735659617872}" type="presParOf" srcId="{3E381154-FD94-43BC-81D4-6412226913C3}" destId="{C5906A11-C92C-4A54-8A35-A80EAD9B64BC}" srcOrd="0" destOrd="0" presId="urn:microsoft.com/office/officeart/2005/8/layout/vList4"/>
    <dgm:cxn modelId="{0F70A23C-B0E0-4DC2-8C31-C5A625B5DE61}" type="presParOf" srcId="{C5906A11-C92C-4A54-8A35-A80EAD9B64BC}" destId="{362FAAE3-D716-4731-BE49-E628CB5BA0B8}" srcOrd="0" destOrd="0" presId="urn:microsoft.com/office/officeart/2005/8/layout/vList4"/>
    <dgm:cxn modelId="{5C4E3D11-14C8-4162-A8A6-339C3DF900C8}" type="presParOf" srcId="{C5906A11-C92C-4A54-8A35-A80EAD9B64BC}" destId="{9A6F08A2-FE26-4EB8-8F15-4BB321626E9E}" srcOrd="1" destOrd="0" presId="urn:microsoft.com/office/officeart/2005/8/layout/vList4"/>
    <dgm:cxn modelId="{C57AF512-B29F-48B2-8B3D-DB0240200665}" type="presParOf" srcId="{C5906A11-C92C-4A54-8A35-A80EAD9B64BC}" destId="{D6122540-2367-4C52-8B48-1A753E5A957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F9D71-BAFE-408C-B7DA-1E628FAB1903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179509-4C7C-4A2D-86CD-7C30BD633D56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নাগরিকতা অর্জনের উপায় বর্ণনা করতে পার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বে</a:t>
          </a:r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81C8B9-F734-4CB3-8BFC-964F29D70478}" type="parTrans" cxnId="{73F8E736-748C-4FF3-AEAE-C89E6C0C273E}">
      <dgm:prSet/>
      <dgm:spPr/>
      <dgm:t>
        <a:bodyPr/>
        <a:lstStyle/>
        <a:p>
          <a:endParaRPr lang="en-US"/>
        </a:p>
      </dgm:t>
    </dgm:pt>
    <dgm:pt modelId="{1ABFA0EB-8BB1-47EF-8B13-829C21EB9C00}" type="sibTrans" cxnId="{73F8E736-748C-4FF3-AEAE-C89E6C0C273E}">
      <dgm:prSet/>
      <dgm:spPr/>
      <dgm:t>
        <a:bodyPr/>
        <a:lstStyle/>
        <a:p>
          <a:endParaRPr lang="en-US"/>
        </a:p>
      </dgm:t>
    </dgm:pt>
    <dgm:pt modelId="{E5863E57-DDBD-448E-A412-551AB4B72A4F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    দ্বৈত নাগরিকতা ব্যাখ্যা করতে পা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রবে</a:t>
          </a:r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BFB4CB-074A-471C-B133-4A197CC087BC}" type="parTrans" cxnId="{CFD2A49E-1F6E-4C52-9395-07BD5B138642}">
      <dgm:prSet/>
      <dgm:spPr/>
      <dgm:t>
        <a:bodyPr/>
        <a:lstStyle/>
        <a:p>
          <a:endParaRPr lang="en-US"/>
        </a:p>
      </dgm:t>
    </dgm:pt>
    <dgm:pt modelId="{30C7018E-B3E0-4CF5-8E0E-2013C93B2F3F}" type="sibTrans" cxnId="{CFD2A49E-1F6E-4C52-9395-07BD5B138642}">
      <dgm:prSet/>
      <dgm:spPr/>
      <dgm:t>
        <a:bodyPr/>
        <a:lstStyle/>
        <a:p>
          <a:endParaRPr lang="en-US"/>
        </a:p>
      </dgm:t>
    </dgm:pt>
    <dgm:pt modelId="{08312AFB-6803-411E-BD24-6AC57D651EBA}" type="pres">
      <dgm:prSet presAssocID="{EA9F9D71-BAFE-408C-B7DA-1E628FAB1903}" presName="Name0" presStyleCnt="0">
        <dgm:presLayoutVars>
          <dgm:chMax val="7"/>
          <dgm:chPref val="7"/>
          <dgm:dir/>
        </dgm:presLayoutVars>
      </dgm:prSet>
      <dgm:spPr/>
    </dgm:pt>
    <dgm:pt modelId="{9FCCD939-8099-46BA-9496-0602F187EBE9}" type="pres">
      <dgm:prSet presAssocID="{EA9F9D71-BAFE-408C-B7DA-1E628FAB1903}" presName="Name1" presStyleCnt="0"/>
      <dgm:spPr/>
    </dgm:pt>
    <dgm:pt modelId="{C6EE1865-8529-4ED0-A439-D27F6ED6CF91}" type="pres">
      <dgm:prSet presAssocID="{EA9F9D71-BAFE-408C-B7DA-1E628FAB1903}" presName="cycle" presStyleCnt="0"/>
      <dgm:spPr/>
    </dgm:pt>
    <dgm:pt modelId="{97773349-932B-437F-9E6B-0359F393E0E3}" type="pres">
      <dgm:prSet presAssocID="{EA9F9D71-BAFE-408C-B7DA-1E628FAB1903}" presName="srcNode" presStyleLbl="node1" presStyleIdx="0" presStyleCnt="2"/>
      <dgm:spPr/>
    </dgm:pt>
    <dgm:pt modelId="{44AC810F-DDF4-4D19-8FEF-EC5B767CAF5D}" type="pres">
      <dgm:prSet presAssocID="{EA9F9D71-BAFE-408C-B7DA-1E628FAB1903}" presName="conn" presStyleLbl="parChTrans1D2" presStyleIdx="0" presStyleCnt="1"/>
      <dgm:spPr/>
    </dgm:pt>
    <dgm:pt modelId="{C3E53DEE-E4BF-4BB7-B9D5-97F4B51ED1BC}" type="pres">
      <dgm:prSet presAssocID="{EA9F9D71-BAFE-408C-B7DA-1E628FAB1903}" presName="extraNode" presStyleLbl="node1" presStyleIdx="0" presStyleCnt="2"/>
      <dgm:spPr/>
    </dgm:pt>
    <dgm:pt modelId="{11FF2F8E-41B3-4033-B2D4-3A2B25DBA644}" type="pres">
      <dgm:prSet presAssocID="{EA9F9D71-BAFE-408C-B7DA-1E628FAB1903}" presName="dstNode" presStyleLbl="node1" presStyleIdx="0" presStyleCnt="2"/>
      <dgm:spPr/>
    </dgm:pt>
    <dgm:pt modelId="{41F27376-B05C-4D12-812F-5EC16E0120BB}" type="pres">
      <dgm:prSet presAssocID="{0C179509-4C7C-4A2D-86CD-7C30BD633D56}" presName="text_1" presStyleLbl="node1" presStyleIdx="0" presStyleCnt="2">
        <dgm:presLayoutVars>
          <dgm:bulletEnabled val="1"/>
        </dgm:presLayoutVars>
      </dgm:prSet>
      <dgm:spPr/>
    </dgm:pt>
    <dgm:pt modelId="{794852BE-121D-423E-BE41-0D510BDEBEB1}" type="pres">
      <dgm:prSet presAssocID="{0C179509-4C7C-4A2D-86CD-7C30BD633D56}" presName="accent_1" presStyleCnt="0"/>
      <dgm:spPr/>
    </dgm:pt>
    <dgm:pt modelId="{00D77B30-FB01-4A9C-B0D4-60CF7E4A4D43}" type="pres">
      <dgm:prSet presAssocID="{0C179509-4C7C-4A2D-86CD-7C30BD633D56}" presName="accentRepeatNode" presStyleLbl="solidFgAcc1" presStyleIdx="0" presStyleCnt="2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E849271-0436-4F0A-98A5-B731EA154981}" type="pres">
      <dgm:prSet presAssocID="{E5863E57-DDBD-448E-A412-551AB4B72A4F}" presName="text_2" presStyleLbl="node1" presStyleIdx="1" presStyleCnt="2">
        <dgm:presLayoutVars>
          <dgm:bulletEnabled val="1"/>
        </dgm:presLayoutVars>
      </dgm:prSet>
      <dgm:spPr/>
    </dgm:pt>
    <dgm:pt modelId="{5DCCD462-1039-4AD4-85AC-538089CDC36B}" type="pres">
      <dgm:prSet presAssocID="{E5863E57-DDBD-448E-A412-551AB4B72A4F}" presName="accent_2" presStyleCnt="0"/>
      <dgm:spPr/>
    </dgm:pt>
    <dgm:pt modelId="{538CBD03-57F2-4597-92CB-23D2CA24E228}" type="pres">
      <dgm:prSet presAssocID="{E5863E57-DDBD-448E-A412-551AB4B72A4F}" presName="accentRepeatNode" presStyleLbl="solidFgAcc1" presStyleIdx="1" presStyleCnt="2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C34B717-456D-4262-8402-1CCF5F0A1437}" type="presOf" srcId="{1ABFA0EB-8BB1-47EF-8B13-829C21EB9C00}" destId="{44AC810F-DDF4-4D19-8FEF-EC5B767CAF5D}" srcOrd="0" destOrd="0" presId="urn:microsoft.com/office/officeart/2008/layout/VerticalCurvedList"/>
    <dgm:cxn modelId="{73F8E736-748C-4FF3-AEAE-C89E6C0C273E}" srcId="{EA9F9D71-BAFE-408C-B7DA-1E628FAB1903}" destId="{0C179509-4C7C-4A2D-86CD-7C30BD633D56}" srcOrd="0" destOrd="0" parTransId="{3181C8B9-F734-4CB3-8BFC-964F29D70478}" sibTransId="{1ABFA0EB-8BB1-47EF-8B13-829C21EB9C00}"/>
    <dgm:cxn modelId="{7CDC3E5D-D505-4B0C-8011-4B8DA04352EB}" type="presOf" srcId="{EA9F9D71-BAFE-408C-B7DA-1E628FAB1903}" destId="{08312AFB-6803-411E-BD24-6AC57D651EBA}" srcOrd="0" destOrd="0" presId="urn:microsoft.com/office/officeart/2008/layout/VerticalCurvedList"/>
    <dgm:cxn modelId="{CFD2A49E-1F6E-4C52-9395-07BD5B138642}" srcId="{EA9F9D71-BAFE-408C-B7DA-1E628FAB1903}" destId="{E5863E57-DDBD-448E-A412-551AB4B72A4F}" srcOrd="1" destOrd="0" parTransId="{7CBFB4CB-074A-471C-B133-4A197CC087BC}" sibTransId="{30C7018E-B3E0-4CF5-8E0E-2013C93B2F3F}"/>
    <dgm:cxn modelId="{02559CD5-390D-436E-BD67-029761DC75C0}" type="presOf" srcId="{0C179509-4C7C-4A2D-86CD-7C30BD633D56}" destId="{41F27376-B05C-4D12-812F-5EC16E0120BB}" srcOrd="0" destOrd="0" presId="urn:microsoft.com/office/officeart/2008/layout/VerticalCurvedList"/>
    <dgm:cxn modelId="{007BD3EC-1279-4CC4-9AA5-29C064B85BA5}" type="presOf" srcId="{E5863E57-DDBD-448E-A412-551AB4B72A4F}" destId="{EE849271-0436-4F0A-98A5-B731EA154981}" srcOrd="0" destOrd="0" presId="urn:microsoft.com/office/officeart/2008/layout/VerticalCurvedList"/>
    <dgm:cxn modelId="{434A1366-CEB8-48DD-8F49-5B7B2230936D}" type="presParOf" srcId="{08312AFB-6803-411E-BD24-6AC57D651EBA}" destId="{9FCCD939-8099-46BA-9496-0602F187EBE9}" srcOrd="0" destOrd="0" presId="urn:microsoft.com/office/officeart/2008/layout/VerticalCurvedList"/>
    <dgm:cxn modelId="{405DC2CB-CA9D-4058-BDE9-40BC2345072B}" type="presParOf" srcId="{9FCCD939-8099-46BA-9496-0602F187EBE9}" destId="{C6EE1865-8529-4ED0-A439-D27F6ED6CF91}" srcOrd="0" destOrd="0" presId="urn:microsoft.com/office/officeart/2008/layout/VerticalCurvedList"/>
    <dgm:cxn modelId="{69B8214E-64CA-4A5C-B992-BEDDB482F5B4}" type="presParOf" srcId="{C6EE1865-8529-4ED0-A439-D27F6ED6CF91}" destId="{97773349-932B-437F-9E6B-0359F393E0E3}" srcOrd="0" destOrd="0" presId="urn:microsoft.com/office/officeart/2008/layout/VerticalCurvedList"/>
    <dgm:cxn modelId="{272E4DFC-1BEF-4ABA-A2E4-78756BF77150}" type="presParOf" srcId="{C6EE1865-8529-4ED0-A439-D27F6ED6CF91}" destId="{44AC810F-DDF4-4D19-8FEF-EC5B767CAF5D}" srcOrd="1" destOrd="0" presId="urn:microsoft.com/office/officeart/2008/layout/VerticalCurvedList"/>
    <dgm:cxn modelId="{759286E8-965E-4D4E-82DD-C6B7B3298223}" type="presParOf" srcId="{C6EE1865-8529-4ED0-A439-D27F6ED6CF91}" destId="{C3E53DEE-E4BF-4BB7-B9D5-97F4B51ED1BC}" srcOrd="2" destOrd="0" presId="urn:microsoft.com/office/officeart/2008/layout/VerticalCurvedList"/>
    <dgm:cxn modelId="{34C4841E-7708-4E7F-B18D-2CF6EF73CC3D}" type="presParOf" srcId="{C6EE1865-8529-4ED0-A439-D27F6ED6CF91}" destId="{11FF2F8E-41B3-4033-B2D4-3A2B25DBA644}" srcOrd="3" destOrd="0" presId="urn:microsoft.com/office/officeart/2008/layout/VerticalCurvedList"/>
    <dgm:cxn modelId="{50CF7792-9946-4262-B876-96C8B93658DF}" type="presParOf" srcId="{9FCCD939-8099-46BA-9496-0602F187EBE9}" destId="{41F27376-B05C-4D12-812F-5EC16E0120BB}" srcOrd="1" destOrd="0" presId="urn:microsoft.com/office/officeart/2008/layout/VerticalCurvedList"/>
    <dgm:cxn modelId="{29C9992E-6F5A-4D9C-91DD-10252FA7CB9D}" type="presParOf" srcId="{9FCCD939-8099-46BA-9496-0602F187EBE9}" destId="{794852BE-121D-423E-BE41-0D510BDEBEB1}" srcOrd="2" destOrd="0" presId="urn:microsoft.com/office/officeart/2008/layout/VerticalCurvedList"/>
    <dgm:cxn modelId="{0F1D60AE-D42C-47A1-B39E-855586D6D9E2}" type="presParOf" srcId="{794852BE-121D-423E-BE41-0D510BDEBEB1}" destId="{00D77B30-FB01-4A9C-B0D4-60CF7E4A4D43}" srcOrd="0" destOrd="0" presId="urn:microsoft.com/office/officeart/2008/layout/VerticalCurvedList"/>
    <dgm:cxn modelId="{2CF9358A-D4BA-4BED-BAD5-FEA909DDC85B}" type="presParOf" srcId="{9FCCD939-8099-46BA-9496-0602F187EBE9}" destId="{EE849271-0436-4F0A-98A5-B731EA154981}" srcOrd="3" destOrd="0" presId="urn:microsoft.com/office/officeart/2008/layout/VerticalCurvedList"/>
    <dgm:cxn modelId="{A48E7F06-156B-46D7-ADF0-833A4D41961A}" type="presParOf" srcId="{9FCCD939-8099-46BA-9496-0602F187EBE9}" destId="{5DCCD462-1039-4AD4-85AC-538089CDC36B}" srcOrd="4" destOrd="0" presId="urn:microsoft.com/office/officeart/2008/layout/VerticalCurvedList"/>
    <dgm:cxn modelId="{384FE1DF-DF61-45AD-9F94-306A60D6B405}" type="presParOf" srcId="{5DCCD462-1039-4AD4-85AC-538089CDC36B}" destId="{538CBD03-57F2-4597-92CB-23D2CA24E2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B1DCA-7F38-4AFD-8F77-1F7268E41055}">
      <dsp:nvSpPr>
        <dsp:cNvPr id="0" name=""/>
        <dsp:cNvSpPr/>
      </dsp:nvSpPr>
      <dsp:spPr>
        <a:xfrm>
          <a:off x="43629" y="327031"/>
          <a:ext cx="3108960" cy="3108960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611B09A-25C7-4E32-829F-26E873923BD0}">
      <dsp:nvSpPr>
        <dsp:cNvPr id="0" name=""/>
        <dsp:cNvSpPr/>
      </dsp:nvSpPr>
      <dsp:spPr>
        <a:xfrm>
          <a:off x="1539681" y="201849"/>
          <a:ext cx="3646851" cy="3542815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cap="none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মোঃ</a:t>
          </a:r>
          <a:r>
            <a:rPr lang="en-US" sz="36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সাইফুল </a:t>
          </a:r>
          <a:r>
            <a:rPr lang="en-US" sz="3600" b="1" kern="1200" cap="none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ইসলাম</a:t>
          </a:r>
          <a:r>
            <a:rPr lang="en-US" sz="36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1539681" y="201849"/>
        <a:ext cx="3646851" cy="1062846"/>
      </dsp:txXfrm>
    </dsp:sp>
    <dsp:sp modelId="{08D7DFEA-15B7-4C25-8842-EED2C19E4709}">
      <dsp:nvSpPr>
        <dsp:cNvPr id="0" name=""/>
        <dsp:cNvSpPr/>
      </dsp:nvSpPr>
      <dsp:spPr>
        <a:xfrm>
          <a:off x="539136" y="1270510"/>
          <a:ext cx="2020821" cy="2020821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A2BE7D0B-A287-4A25-B98E-B01EF0FCBEF1}">
      <dsp:nvSpPr>
        <dsp:cNvPr id="0" name=""/>
        <dsp:cNvSpPr/>
      </dsp:nvSpPr>
      <dsp:spPr>
        <a:xfrm>
          <a:off x="1549547" y="1270510"/>
          <a:ext cx="3627120" cy="2020821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cap="none" spc="0" dirty="0" err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হবিগঞ্জ</a:t>
          </a:r>
          <a:r>
            <a:rPr lang="en-US" sz="2800" b="1" kern="1200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cap="none" spc="0" dirty="0" err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বালিকা</a:t>
          </a:r>
          <a:r>
            <a:rPr lang="en-US" sz="2800" b="1" kern="1200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cap="none" spc="0" dirty="0" err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উচ্চ</a:t>
          </a:r>
          <a:r>
            <a:rPr lang="en-US" sz="2800" b="1" kern="1200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cap="none" spc="0" dirty="0" err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2800" b="1" kern="1200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cap="none" spc="0" dirty="0" err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হবিগঞ্জ</a:t>
          </a:r>
          <a:r>
            <a:rPr lang="en-US" sz="2800" b="1" kern="1200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cap="none" spc="0" dirty="0" err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সদর</a:t>
          </a:r>
          <a:r>
            <a:rPr lang="en-US" sz="2800" b="1" kern="1200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।</a:t>
          </a:r>
          <a:endParaRPr lang="en-US" sz="2400" b="1" kern="120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1549547" y="1270510"/>
        <a:ext cx="3627120" cy="932686"/>
      </dsp:txXfrm>
    </dsp:sp>
    <dsp:sp modelId="{26663A3D-751A-4D8B-974A-6C09B64D23DA}">
      <dsp:nvSpPr>
        <dsp:cNvPr id="0" name=""/>
        <dsp:cNvSpPr/>
      </dsp:nvSpPr>
      <dsp:spPr>
        <a:xfrm>
          <a:off x="1083203" y="2203196"/>
          <a:ext cx="932687" cy="93268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0903A283-0AFC-4F98-9023-5E2AE0509FC8}">
      <dsp:nvSpPr>
        <dsp:cNvPr id="0" name=""/>
        <dsp:cNvSpPr/>
      </dsp:nvSpPr>
      <dsp:spPr>
        <a:xfrm>
          <a:off x="1549547" y="2203196"/>
          <a:ext cx="3627120" cy="932687"/>
        </a:xfrm>
        <a:prstGeom prst="rect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cap="none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মোবাইল</a:t>
          </a:r>
          <a:r>
            <a:rPr lang="en-US" sz="2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cap="none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নং</a:t>
          </a:r>
          <a:r>
            <a:rPr lang="en-US" sz="2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০১৭১৪৬২৭৬৫৫</a:t>
          </a:r>
        </a:p>
      </dsp:txBody>
      <dsp:txXfrm>
        <a:off x="1549547" y="2203196"/>
        <a:ext cx="3627120" cy="932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7639A-8BBA-4D90-BCDE-864CF6777C43}">
      <dsp:nvSpPr>
        <dsp:cNvPr id="0" name=""/>
        <dsp:cNvSpPr/>
      </dsp:nvSpPr>
      <dsp:spPr>
        <a:xfrm rot="5400000">
          <a:off x="-198636" y="201042"/>
          <a:ext cx="1324243" cy="9269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itchFamily="2" charset="0"/>
              <a:cs typeface="NikoshBAN" pitchFamily="2" charset="0"/>
            </a:rPr>
            <a:t>৬ষ্ট</a:t>
          </a:r>
          <a:r>
            <a:rPr lang="en-US" sz="2400" kern="1200" dirty="0">
              <a:latin typeface="NikoshBAN" pitchFamily="2" charset="0"/>
              <a:cs typeface="NikoshBAN" pitchFamily="2" charset="0"/>
            </a:rPr>
            <a:t> </a:t>
          </a:r>
          <a:r>
            <a:rPr lang="bn-IN" sz="2400" kern="1200" dirty="0"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465890"/>
        <a:ext cx="926970" cy="397273"/>
      </dsp:txXfrm>
    </dsp:sp>
    <dsp:sp modelId="{91507052-76F1-4F6B-B159-0D5CCDC7C4E6}">
      <dsp:nvSpPr>
        <dsp:cNvPr id="0" name=""/>
        <dsp:cNvSpPr/>
      </dsp:nvSpPr>
      <dsp:spPr>
        <a:xfrm rot="5400000">
          <a:off x="1633079" y="-703703"/>
          <a:ext cx="861210" cy="2273429"/>
        </a:xfrm>
        <a:prstGeom prst="round2Same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বাংলাদেশ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বিশ্বপরিচয়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bn-IN" sz="2800" kern="1200" dirty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926970" y="44447"/>
        <a:ext cx="2231388" cy="777128"/>
      </dsp:txXfrm>
    </dsp:sp>
    <dsp:sp modelId="{6A49DD79-1772-4B14-827E-23E2EE43C95E}">
      <dsp:nvSpPr>
        <dsp:cNvPr id="0" name=""/>
        <dsp:cNvSpPr/>
      </dsp:nvSpPr>
      <dsp:spPr>
        <a:xfrm rot="5400000">
          <a:off x="-198636" y="1327214"/>
          <a:ext cx="1324243" cy="9269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অধ্যায়</a:t>
          </a:r>
          <a:r>
            <a:rPr lang="bn-IN" sz="2400" kern="1200" dirty="0"/>
            <a:t> </a:t>
          </a:r>
          <a:endParaRPr lang="en-US" sz="2400" kern="1200" dirty="0"/>
        </a:p>
      </dsp:txBody>
      <dsp:txXfrm rot="-5400000">
        <a:off x="1" y="1592062"/>
        <a:ext cx="926970" cy="397273"/>
      </dsp:txXfrm>
    </dsp:sp>
    <dsp:sp modelId="{1F134296-127B-437A-B292-A4F9F44BC15A}">
      <dsp:nvSpPr>
        <dsp:cNvPr id="0" name=""/>
        <dsp:cNvSpPr/>
      </dsp:nvSpPr>
      <dsp:spPr>
        <a:xfrm rot="5400000">
          <a:off x="1633306" y="422242"/>
          <a:ext cx="860758" cy="2273429"/>
        </a:xfrm>
        <a:prstGeom prst="round2Same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2800" kern="1200" dirty="0">
              <a:latin typeface="NikoshBAN" pitchFamily="2" charset="0"/>
              <a:cs typeface="NikoshBAN" pitchFamily="2" charset="0"/>
            </a:rPr>
            <a:t> 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অষ্টম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926971" y="1170597"/>
        <a:ext cx="2231410" cy="776720"/>
      </dsp:txXfrm>
    </dsp:sp>
    <dsp:sp modelId="{6F5E3669-2129-42C1-9B5E-6CE194A6D165}">
      <dsp:nvSpPr>
        <dsp:cNvPr id="0" name=""/>
        <dsp:cNvSpPr/>
      </dsp:nvSpPr>
      <dsp:spPr>
        <a:xfrm rot="5400000">
          <a:off x="-198636" y="2453387"/>
          <a:ext cx="1324243" cy="9269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সময়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2718235"/>
        <a:ext cx="926970" cy="397273"/>
      </dsp:txXfrm>
    </dsp:sp>
    <dsp:sp modelId="{DCE65289-7101-4A81-BA43-38A7CF413C88}">
      <dsp:nvSpPr>
        <dsp:cNvPr id="0" name=""/>
        <dsp:cNvSpPr/>
      </dsp:nvSpPr>
      <dsp:spPr>
        <a:xfrm rot="5400000">
          <a:off x="1633306" y="1548415"/>
          <a:ext cx="860758" cy="2273429"/>
        </a:xfrm>
        <a:prstGeom prst="round2Same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৫০ মিনিট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926971" y="2296770"/>
        <a:ext cx="2231410" cy="776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FAAE3-D716-4731-BE49-E628CB5BA0B8}">
      <dsp:nvSpPr>
        <dsp:cNvPr id="0" name=""/>
        <dsp:cNvSpPr/>
      </dsp:nvSpPr>
      <dsp:spPr>
        <a:xfrm>
          <a:off x="0" y="0"/>
          <a:ext cx="8305800" cy="2362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itchFamily="2" charset="0"/>
              <a:cs typeface="NikoshBAN" pitchFamily="2" charset="0"/>
            </a:rPr>
            <a:t>        </a:t>
          </a:r>
          <a:r>
            <a:rPr lang="bn-IN" sz="5400" b="1" kern="12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 </a:t>
          </a:r>
          <a:endParaRPr lang="en-US" sz="54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897380" y="0"/>
        <a:ext cx="6408419" cy="2362199"/>
      </dsp:txXfrm>
    </dsp:sp>
    <dsp:sp modelId="{9A6F08A2-FE26-4EB8-8F15-4BB321626E9E}">
      <dsp:nvSpPr>
        <dsp:cNvPr id="0" name=""/>
        <dsp:cNvSpPr/>
      </dsp:nvSpPr>
      <dsp:spPr>
        <a:xfrm>
          <a:off x="457204" y="228604"/>
          <a:ext cx="1981199" cy="1889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C810F-DDF4-4D19-8FEF-EC5B767CAF5D}">
      <dsp:nvSpPr>
        <dsp:cNvPr id="0" name=""/>
        <dsp:cNvSpPr/>
      </dsp:nvSpPr>
      <dsp:spPr>
        <a:xfrm>
          <a:off x="-4018244" y="-621183"/>
          <a:ext cx="4822506" cy="4822506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27376-B05C-4D12-812F-5EC16E0120BB}">
      <dsp:nvSpPr>
        <dsp:cNvPr id="0" name=""/>
        <dsp:cNvSpPr/>
      </dsp:nvSpPr>
      <dsp:spPr>
        <a:xfrm>
          <a:off x="658119" y="511458"/>
          <a:ext cx="7476395" cy="10227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182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নাগরিকতা অর্জনের উপায় বর্ণনা করতে পার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বে</a:t>
          </a: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8119" y="511458"/>
        <a:ext cx="7476395" cy="1022774"/>
      </dsp:txXfrm>
    </dsp:sp>
    <dsp:sp modelId="{00D77B30-FB01-4A9C-B0D4-60CF7E4A4D43}">
      <dsp:nvSpPr>
        <dsp:cNvPr id="0" name=""/>
        <dsp:cNvSpPr/>
      </dsp:nvSpPr>
      <dsp:spPr>
        <a:xfrm>
          <a:off x="18885" y="383611"/>
          <a:ext cx="1278467" cy="1278467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849271-0436-4F0A-98A5-B731EA154981}">
      <dsp:nvSpPr>
        <dsp:cNvPr id="0" name=""/>
        <dsp:cNvSpPr/>
      </dsp:nvSpPr>
      <dsp:spPr>
        <a:xfrm>
          <a:off x="658119" y="2045906"/>
          <a:ext cx="7476395" cy="1022774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182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    দ্বৈত নাগরিকতা ব্যাখ্যা করতে পা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রবে</a:t>
          </a: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8119" y="2045906"/>
        <a:ext cx="7476395" cy="1022774"/>
      </dsp:txXfrm>
    </dsp:sp>
    <dsp:sp modelId="{538CBD03-57F2-4597-92CB-23D2CA24E228}">
      <dsp:nvSpPr>
        <dsp:cNvPr id="0" name=""/>
        <dsp:cNvSpPr/>
      </dsp:nvSpPr>
      <dsp:spPr>
        <a:xfrm>
          <a:off x="18885" y="1918059"/>
          <a:ext cx="1278467" cy="1278467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9.jpeg"/><Relationship Id="rId7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আজকের   ডিজিটাল ক্লাসে </a:t>
            </a:r>
            <a:endParaRPr lang="en-US" sz="72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181600"/>
            <a:ext cx="2590800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66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6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3699"/>
            </a:avLst>
          </a:prstGeom>
          <a:solidFill>
            <a:srgbClr val="39B9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1905000"/>
            <a:ext cx="59436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2342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0" y="1295400"/>
            <a:ext cx="2923099" cy="3624970"/>
            <a:chOff x="704290" y="1683409"/>
            <a:chExt cx="2923099" cy="3624970"/>
          </a:xfrm>
        </p:grpSpPr>
        <p:grpSp>
          <p:nvGrpSpPr>
            <p:cNvPr id="4" name="Group 3"/>
            <p:cNvGrpSpPr/>
            <p:nvPr/>
          </p:nvGrpSpPr>
          <p:grpSpPr>
            <a:xfrm>
              <a:off x="704290" y="1683409"/>
              <a:ext cx="2923099" cy="3624970"/>
              <a:chOff x="6914827" y="3278115"/>
              <a:chExt cx="2804160" cy="3801771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" name="Freeform 4"/>
              <p:cNvSpPr/>
              <p:nvPr/>
            </p:nvSpPr>
            <p:spPr>
              <a:xfrm>
                <a:off x="6914827" y="3278115"/>
                <a:ext cx="2804160" cy="3801771"/>
              </a:xfrm>
              <a:custGeom>
                <a:avLst/>
                <a:gdLst>
                  <a:gd name="connsiteX0" fmla="*/ 251460 w 2804160"/>
                  <a:gd name="connsiteY0" fmla="*/ 5312 h 3801771"/>
                  <a:gd name="connsiteX1" fmla="*/ 289560 w 2804160"/>
                  <a:gd name="connsiteY1" fmla="*/ 12932 h 3801771"/>
                  <a:gd name="connsiteX2" fmla="*/ 297180 w 2804160"/>
                  <a:gd name="connsiteY2" fmla="*/ 35792 h 3801771"/>
                  <a:gd name="connsiteX3" fmla="*/ 312420 w 2804160"/>
                  <a:gd name="connsiteY3" fmla="*/ 58652 h 3801771"/>
                  <a:gd name="connsiteX4" fmla="*/ 335280 w 2804160"/>
                  <a:gd name="connsiteY4" fmla="*/ 66272 h 3801771"/>
                  <a:gd name="connsiteX5" fmla="*/ 358140 w 2804160"/>
                  <a:gd name="connsiteY5" fmla="*/ 81512 h 3801771"/>
                  <a:gd name="connsiteX6" fmla="*/ 373380 w 2804160"/>
                  <a:gd name="connsiteY6" fmla="*/ 104372 h 3801771"/>
                  <a:gd name="connsiteX7" fmla="*/ 396240 w 2804160"/>
                  <a:gd name="connsiteY7" fmla="*/ 127232 h 3801771"/>
                  <a:gd name="connsiteX8" fmla="*/ 426720 w 2804160"/>
                  <a:gd name="connsiteY8" fmla="*/ 165332 h 3801771"/>
                  <a:gd name="connsiteX9" fmla="*/ 441960 w 2804160"/>
                  <a:gd name="connsiteY9" fmla="*/ 188192 h 3801771"/>
                  <a:gd name="connsiteX10" fmla="*/ 487680 w 2804160"/>
                  <a:gd name="connsiteY10" fmla="*/ 211052 h 3801771"/>
                  <a:gd name="connsiteX11" fmla="*/ 510540 w 2804160"/>
                  <a:gd name="connsiteY11" fmla="*/ 233912 h 3801771"/>
                  <a:gd name="connsiteX12" fmla="*/ 556260 w 2804160"/>
                  <a:gd name="connsiteY12" fmla="*/ 203432 h 3801771"/>
                  <a:gd name="connsiteX13" fmla="*/ 586740 w 2804160"/>
                  <a:gd name="connsiteY13" fmla="*/ 211052 h 3801771"/>
                  <a:gd name="connsiteX14" fmla="*/ 609600 w 2804160"/>
                  <a:gd name="connsiteY14" fmla="*/ 233912 h 3801771"/>
                  <a:gd name="connsiteX15" fmla="*/ 601980 w 2804160"/>
                  <a:gd name="connsiteY15" fmla="*/ 211052 h 3801771"/>
                  <a:gd name="connsiteX16" fmla="*/ 586740 w 2804160"/>
                  <a:gd name="connsiteY16" fmla="*/ 188192 h 3801771"/>
                  <a:gd name="connsiteX17" fmla="*/ 563880 w 2804160"/>
                  <a:gd name="connsiteY17" fmla="*/ 142472 h 3801771"/>
                  <a:gd name="connsiteX18" fmla="*/ 571500 w 2804160"/>
                  <a:gd name="connsiteY18" fmla="*/ 104372 h 3801771"/>
                  <a:gd name="connsiteX19" fmla="*/ 632460 w 2804160"/>
                  <a:gd name="connsiteY19" fmla="*/ 134852 h 3801771"/>
                  <a:gd name="connsiteX20" fmla="*/ 662940 w 2804160"/>
                  <a:gd name="connsiteY20" fmla="*/ 142472 h 3801771"/>
                  <a:gd name="connsiteX21" fmla="*/ 693420 w 2804160"/>
                  <a:gd name="connsiteY21" fmla="*/ 279632 h 3801771"/>
                  <a:gd name="connsiteX22" fmla="*/ 716280 w 2804160"/>
                  <a:gd name="connsiteY22" fmla="*/ 325352 h 3801771"/>
                  <a:gd name="connsiteX23" fmla="*/ 769620 w 2804160"/>
                  <a:gd name="connsiteY23" fmla="*/ 355832 h 3801771"/>
                  <a:gd name="connsiteX24" fmla="*/ 800100 w 2804160"/>
                  <a:gd name="connsiteY24" fmla="*/ 363452 h 3801771"/>
                  <a:gd name="connsiteX25" fmla="*/ 822960 w 2804160"/>
                  <a:gd name="connsiteY25" fmla="*/ 378692 h 3801771"/>
                  <a:gd name="connsiteX26" fmla="*/ 883920 w 2804160"/>
                  <a:gd name="connsiteY26" fmla="*/ 393932 h 3801771"/>
                  <a:gd name="connsiteX27" fmla="*/ 906780 w 2804160"/>
                  <a:gd name="connsiteY27" fmla="*/ 401552 h 3801771"/>
                  <a:gd name="connsiteX28" fmla="*/ 960120 w 2804160"/>
                  <a:gd name="connsiteY28" fmla="*/ 393932 h 3801771"/>
                  <a:gd name="connsiteX29" fmla="*/ 944880 w 2804160"/>
                  <a:gd name="connsiteY29" fmla="*/ 371072 h 3801771"/>
                  <a:gd name="connsiteX30" fmla="*/ 975360 w 2804160"/>
                  <a:gd name="connsiteY30" fmla="*/ 302492 h 3801771"/>
                  <a:gd name="connsiteX31" fmla="*/ 1013460 w 2804160"/>
                  <a:gd name="connsiteY31" fmla="*/ 249152 h 3801771"/>
                  <a:gd name="connsiteX32" fmla="*/ 1028700 w 2804160"/>
                  <a:gd name="connsiteY32" fmla="*/ 272012 h 3801771"/>
                  <a:gd name="connsiteX33" fmla="*/ 1036320 w 2804160"/>
                  <a:gd name="connsiteY33" fmla="*/ 294872 h 3801771"/>
                  <a:gd name="connsiteX34" fmla="*/ 1066800 w 2804160"/>
                  <a:gd name="connsiteY34" fmla="*/ 340592 h 3801771"/>
                  <a:gd name="connsiteX35" fmla="*/ 1082040 w 2804160"/>
                  <a:gd name="connsiteY35" fmla="*/ 363452 h 3801771"/>
                  <a:gd name="connsiteX36" fmla="*/ 1089660 w 2804160"/>
                  <a:gd name="connsiteY36" fmla="*/ 386312 h 3801771"/>
                  <a:gd name="connsiteX37" fmla="*/ 1104900 w 2804160"/>
                  <a:gd name="connsiteY37" fmla="*/ 439652 h 3801771"/>
                  <a:gd name="connsiteX38" fmla="*/ 1120140 w 2804160"/>
                  <a:gd name="connsiteY38" fmla="*/ 462512 h 3801771"/>
                  <a:gd name="connsiteX39" fmla="*/ 1112520 w 2804160"/>
                  <a:gd name="connsiteY39" fmla="*/ 508232 h 3801771"/>
                  <a:gd name="connsiteX40" fmla="*/ 1089660 w 2804160"/>
                  <a:gd name="connsiteY40" fmla="*/ 797792 h 3801771"/>
                  <a:gd name="connsiteX41" fmla="*/ 1097280 w 2804160"/>
                  <a:gd name="connsiteY41" fmla="*/ 835892 h 3801771"/>
                  <a:gd name="connsiteX42" fmla="*/ 1120140 w 2804160"/>
                  <a:gd name="connsiteY42" fmla="*/ 843512 h 3801771"/>
                  <a:gd name="connsiteX43" fmla="*/ 1203960 w 2804160"/>
                  <a:gd name="connsiteY43" fmla="*/ 866372 h 3801771"/>
                  <a:gd name="connsiteX44" fmla="*/ 1249680 w 2804160"/>
                  <a:gd name="connsiteY44" fmla="*/ 889232 h 3801771"/>
                  <a:gd name="connsiteX45" fmla="*/ 1325880 w 2804160"/>
                  <a:gd name="connsiteY45" fmla="*/ 912092 h 3801771"/>
                  <a:gd name="connsiteX46" fmla="*/ 1348740 w 2804160"/>
                  <a:gd name="connsiteY46" fmla="*/ 927332 h 3801771"/>
                  <a:gd name="connsiteX47" fmla="*/ 1424940 w 2804160"/>
                  <a:gd name="connsiteY47" fmla="*/ 950192 h 3801771"/>
                  <a:gd name="connsiteX48" fmla="*/ 1470660 w 2804160"/>
                  <a:gd name="connsiteY48" fmla="*/ 965432 h 3801771"/>
                  <a:gd name="connsiteX49" fmla="*/ 1539240 w 2804160"/>
                  <a:gd name="connsiteY49" fmla="*/ 957812 h 3801771"/>
                  <a:gd name="connsiteX50" fmla="*/ 1584960 w 2804160"/>
                  <a:gd name="connsiteY50" fmla="*/ 942572 h 3801771"/>
                  <a:gd name="connsiteX51" fmla="*/ 1607820 w 2804160"/>
                  <a:gd name="connsiteY51" fmla="*/ 934952 h 3801771"/>
                  <a:gd name="connsiteX52" fmla="*/ 1699260 w 2804160"/>
                  <a:gd name="connsiteY52" fmla="*/ 950192 h 3801771"/>
                  <a:gd name="connsiteX53" fmla="*/ 1722120 w 2804160"/>
                  <a:gd name="connsiteY53" fmla="*/ 965432 h 3801771"/>
                  <a:gd name="connsiteX54" fmla="*/ 1844040 w 2804160"/>
                  <a:gd name="connsiteY54" fmla="*/ 957812 h 3801771"/>
                  <a:gd name="connsiteX55" fmla="*/ 1943100 w 2804160"/>
                  <a:gd name="connsiteY55" fmla="*/ 950192 h 3801771"/>
                  <a:gd name="connsiteX56" fmla="*/ 2148840 w 2804160"/>
                  <a:gd name="connsiteY56" fmla="*/ 957812 h 3801771"/>
                  <a:gd name="connsiteX57" fmla="*/ 2209800 w 2804160"/>
                  <a:gd name="connsiteY57" fmla="*/ 957812 h 3801771"/>
                  <a:gd name="connsiteX58" fmla="*/ 2232660 w 2804160"/>
                  <a:gd name="connsiteY58" fmla="*/ 942572 h 3801771"/>
                  <a:gd name="connsiteX59" fmla="*/ 2407920 w 2804160"/>
                  <a:gd name="connsiteY59" fmla="*/ 934952 h 3801771"/>
                  <a:gd name="connsiteX60" fmla="*/ 2453640 w 2804160"/>
                  <a:gd name="connsiteY60" fmla="*/ 942572 h 3801771"/>
                  <a:gd name="connsiteX61" fmla="*/ 2506980 w 2804160"/>
                  <a:gd name="connsiteY61" fmla="*/ 957812 h 3801771"/>
                  <a:gd name="connsiteX62" fmla="*/ 2522220 w 2804160"/>
                  <a:gd name="connsiteY62" fmla="*/ 980672 h 3801771"/>
                  <a:gd name="connsiteX63" fmla="*/ 2598420 w 2804160"/>
                  <a:gd name="connsiteY63" fmla="*/ 1018772 h 3801771"/>
                  <a:gd name="connsiteX64" fmla="*/ 2636520 w 2804160"/>
                  <a:gd name="connsiteY64" fmla="*/ 1049252 h 3801771"/>
                  <a:gd name="connsiteX65" fmla="*/ 2651760 w 2804160"/>
                  <a:gd name="connsiteY65" fmla="*/ 1072112 h 3801771"/>
                  <a:gd name="connsiteX66" fmla="*/ 2674620 w 2804160"/>
                  <a:gd name="connsiteY66" fmla="*/ 1125452 h 3801771"/>
                  <a:gd name="connsiteX67" fmla="*/ 2667000 w 2804160"/>
                  <a:gd name="connsiteY67" fmla="*/ 1148312 h 3801771"/>
                  <a:gd name="connsiteX68" fmla="*/ 2583180 w 2804160"/>
                  <a:gd name="connsiteY68" fmla="*/ 1133072 h 3801771"/>
                  <a:gd name="connsiteX69" fmla="*/ 2560320 w 2804160"/>
                  <a:gd name="connsiteY69" fmla="*/ 1148312 h 3801771"/>
                  <a:gd name="connsiteX70" fmla="*/ 2575560 w 2804160"/>
                  <a:gd name="connsiteY70" fmla="*/ 1171172 h 3801771"/>
                  <a:gd name="connsiteX71" fmla="*/ 2552700 w 2804160"/>
                  <a:gd name="connsiteY71" fmla="*/ 1239752 h 3801771"/>
                  <a:gd name="connsiteX72" fmla="*/ 2537460 w 2804160"/>
                  <a:gd name="connsiteY72" fmla="*/ 1285472 h 3801771"/>
                  <a:gd name="connsiteX73" fmla="*/ 2514600 w 2804160"/>
                  <a:gd name="connsiteY73" fmla="*/ 1376912 h 3801771"/>
                  <a:gd name="connsiteX74" fmla="*/ 2484120 w 2804160"/>
                  <a:gd name="connsiteY74" fmla="*/ 1384532 h 3801771"/>
                  <a:gd name="connsiteX75" fmla="*/ 2484120 w 2804160"/>
                  <a:gd name="connsiteY75" fmla="*/ 1437872 h 3801771"/>
                  <a:gd name="connsiteX76" fmla="*/ 2461260 w 2804160"/>
                  <a:gd name="connsiteY76" fmla="*/ 1445492 h 3801771"/>
                  <a:gd name="connsiteX77" fmla="*/ 2377440 w 2804160"/>
                  <a:gd name="connsiteY77" fmla="*/ 1468352 h 3801771"/>
                  <a:gd name="connsiteX78" fmla="*/ 2369820 w 2804160"/>
                  <a:gd name="connsiteY78" fmla="*/ 1491212 h 3801771"/>
                  <a:gd name="connsiteX79" fmla="*/ 2354580 w 2804160"/>
                  <a:gd name="connsiteY79" fmla="*/ 1567412 h 3801771"/>
                  <a:gd name="connsiteX80" fmla="*/ 2339340 w 2804160"/>
                  <a:gd name="connsiteY80" fmla="*/ 1590272 h 3801771"/>
                  <a:gd name="connsiteX81" fmla="*/ 2324100 w 2804160"/>
                  <a:gd name="connsiteY81" fmla="*/ 1635992 h 3801771"/>
                  <a:gd name="connsiteX82" fmla="*/ 2301240 w 2804160"/>
                  <a:gd name="connsiteY82" fmla="*/ 1613132 h 3801771"/>
                  <a:gd name="connsiteX83" fmla="*/ 2286000 w 2804160"/>
                  <a:gd name="connsiteY83" fmla="*/ 1590272 h 3801771"/>
                  <a:gd name="connsiteX84" fmla="*/ 2240280 w 2804160"/>
                  <a:gd name="connsiteY84" fmla="*/ 1575032 h 3801771"/>
                  <a:gd name="connsiteX85" fmla="*/ 2232660 w 2804160"/>
                  <a:gd name="connsiteY85" fmla="*/ 1597892 h 3801771"/>
                  <a:gd name="connsiteX86" fmla="*/ 2225040 w 2804160"/>
                  <a:gd name="connsiteY86" fmla="*/ 1628372 h 3801771"/>
                  <a:gd name="connsiteX87" fmla="*/ 2202180 w 2804160"/>
                  <a:gd name="connsiteY87" fmla="*/ 1613132 h 3801771"/>
                  <a:gd name="connsiteX88" fmla="*/ 2194560 w 2804160"/>
                  <a:gd name="connsiteY88" fmla="*/ 1590272 h 3801771"/>
                  <a:gd name="connsiteX89" fmla="*/ 2164080 w 2804160"/>
                  <a:gd name="connsiteY89" fmla="*/ 1643612 h 3801771"/>
                  <a:gd name="connsiteX90" fmla="*/ 2148840 w 2804160"/>
                  <a:gd name="connsiteY90" fmla="*/ 1666472 h 3801771"/>
                  <a:gd name="connsiteX91" fmla="*/ 2042160 w 2804160"/>
                  <a:gd name="connsiteY91" fmla="*/ 1666472 h 3801771"/>
                  <a:gd name="connsiteX92" fmla="*/ 2034540 w 2804160"/>
                  <a:gd name="connsiteY92" fmla="*/ 1689332 h 3801771"/>
                  <a:gd name="connsiteX93" fmla="*/ 2019300 w 2804160"/>
                  <a:gd name="connsiteY93" fmla="*/ 1712192 h 3801771"/>
                  <a:gd name="connsiteX94" fmla="*/ 2011680 w 2804160"/>
                  <a:gd name="connsiteY94" fmla="*/ 1735052 h 3801771"/>
                  <a:gd name="connsiteX95" fmla="*/ 1958340 w 2804160"/>
                  <a:gd name="connsiteY95" fmla="*/ 1757912 h 3801771"/>
                  <a:gd name="connsiteX96" fmla="*/ 1950720 w 2804160"/>
                  <a:gd name="connsiteY96" fmla="*/ 1811252 h 3801771"/>
                  <a:gd name="connsiteX97" fmla="*/ 1935480 w 2804160"/>
                  <a:gd name="connsiteY97" fmla="*/ 1834112 h 3801771"/>
                  <a:gd name="connsiteX98" fmla="*/ 1897380 w 2804160"/>
                  <a:gd name="connsiteY98" fmla="*/ 1887452 h 3801771"/>
                  <a:gd name="connsiteX99" fmla="*/ 1905000 w 2804160"/>
                  <a:gd name="connsiteY99" fmla="*/ 1910312 h 3801771"/>
                  <a:gd name="connsiteX100" fmla="*/ 1920240 w 2804160"/>
                  <a:gd name="connsiteY100" fmla="*/ 1940792 h 3801771"/>
                  <a:gd name="connsiteX101" fmla="*/ 1950720 w 2804160"/>
                  <a:gd name="connsiteY101" fmla="*/ 1978892 h 3801771"/>
                  <a:gd name="connsiteX102" fmla="*/ 1958340 w 2804160"/>
                  <a:gd name="connsiteY102" fmla="*/ 2001752 h 3801771"/>
                  <a:gd name="connsiteX103" fmla="*/ 1973580 w 2804160"/>
                  <a:gd name="connsiteY103" fmla="*/ 2024612 h 3801771"/>
                  <a:gd name="connsiteX104" fmla="*/ 1981200 w 2804160"/>
                  <a:gd name="connsiteY104" fmla="*/ 2055092 h 3801771"/>
                  <a:gd name="connsiteX105" fmla="*/ 1996440 w 2804160"/>
                  <a:gd name="connsiteY105" fmla="*/ 2077952 h 3801771"/>
                  <a:gd name="connsiteX106" fmla="*/ 2011680 w 2804160"/>
                  <a:gd name="connsiteY106" fmla="*/ 2230352 h 3801771"/>
                  <a:gd name="connsiteX107" fmla="*/ 2019300 w 2804160"/>
                  <a:gd name="connsiteY107" fmla="*/ 2260832 h 3801771"/>
                  <a:gd name="connsiteX108" fmla="*/ 2026920 w 2804160"/>
                  <a:gd name="connsiteY108" fmla="*/ 2306552 h 3801771"/>
                  <a:gd name="connsiteX109" fmla="*/ 2034540 w 2804160"/>
                  <a:gd name="connsiteY109" fmla="*/ 2237972 h 3801771"/>
                  <a:gd name="connsiteX110" fmla="*/ 2080260 w 2804160"/>
                  <a:gd name="connsiteY110" fmla="*/ 2207492 h 3801771"/>
                  <a:gd name="connsiteX111" fmla="*/ 2110740 w 2804160"/>
                  <a:gd name="connsiteY111" fmla="*/ 2215112 h 3801771"/>
                  <a:gd name="connsiteX112" fmla="*/ 2118360 w 2804160"/>
                  <a:gd name="connsiteY112" fmla="*/ 2237972 h 3801771"/>
                  <a:gd name="connsiteX113" fmla="*/ 2125980 w 2804160"/>
                  <a:gd name="connsiteY113" fmla="*/ 2314172 h 3801771"/>
                  <a:gd name="connsiteX114" fmla="*/ 2171700 w 2804160"/>
                  <a:gd name="connsiteY114" fmla="*/ 2352272 h 3801771"/>
                  <a:gd name="connsiteX115" fmla="*/ 2263140 w 2804160"/>
                  <a:gd name="connsiteY115" fmla="*/ 2260832 h 3801771"/>
                  <a:gd name="connsiteX116" fmla="*/ 2255520 w 2804160"/>
                  <a:gd name="connsiteY116" fmla="*/ 2237972 h 3801771"/>
                  <a:gd name="connsiteX117" fmla="*/ 2286000 w 2804160"/>
                  <a:gd name="connsiteY117" fmla="*/ 2161772 h 3801771"/>
                  <a:gd name="connsiteX118" fmla="*/ 2331720 w 2804160"/>
                  <a:gd name="connsiteY118" fmla="*/ 2131292 h 3801771"/>
                  <a:gd name="connsiteX119" fmla="*/ 2369820 w 2804160"/>
                  <a:gd name="connsiteY119" fmla="*/ 2062712 h 3801771"/>
                  <a:gd name="connsiteX120" fmla="*/ 2377440 w 2804160"/>
                  <a:gd name="connsiteY120" fmla="*/ 1925552 h 3801771"/>
                  <a:gd name="connsiteX121" fmla="*/ 2400300 w 2804160"/>
                  <a:gd name="connsiteY121" fmla="*/ 1917932 h 3801771"/>
                  <a:gd name="connsiteX122" fmla="*/ 2423160 w 2804160"/>
                  <a:gd name="connsiteY122" fmla="*/ 1933172 h 3801771"/>
                  <a:gd name="connsiteX123" fmla="*/ 2453640 w 2804160"/>
                  <a:gd name="connsiteY123" fmla="*/ 1948412 h 3801771"/>
                  <a:gd name="connsiteX124" fmla="*/ 2468880 w 2804160"/>
                  <a:gd name="connsiteY124" fmla="*/ 1902692 h 3801771"/>
                  <a:gd name="connsiteX125" fmla="*/ 2491740 w 2804160"/>
                  <a:gd name="connsiteY125" fmla="*/ 1910312 h 3801771"/>
                  <a:gd name="connsiteX126" fmla="*/ 2522220 w 2804160"/>
                  <a:gd name="connsiteY126" fmla="*/ 1940792 h 3801771"/>
                  <a:gd name="connsiteX127" fmla="*/ 2575560 w 2804160"/>
                  <a:gd name="connsiteY127" fmla="*/ 1925552 h 3801771"/>
                  <a:gd name="connsiteX128" fmla="*/ 2583180 w 2804160"/>
                  <a:gd name="connsiteY128" fmla="*/ 2016992 h 3801771"/>
                  <a:gd name="connsiteX129" fmla="*/ 2590800 w 2804160"/>
                  <a:gd name="connsiteY129" fmla="*/ 2039852 h 3801771"/>
                  <a:gd name="connsiteX130" fmla="*/ 2598420 w 2804160"/>
                  <a:gd name="connsiteY130" fmla="*/ 2093192 h 3801771"/>
                  <a:gd name="connsiteX131" fmla="*/ 2606040 w 2804160"/>
                  <a:gd name="connsiteY131" fmla="*/ 2177012 h 3801771"/>
                  <a:gd name="connsiteX132" fmla="*/ 2621280 w 2804160"/>
                  <a:gd name="connsiteY132" fmla="*/ 2199872 h 3801771"/>
                  <a:gd name="connsiteX133" fmla="*/ 2628900 w 2804160"/>
                  <a:gd name="connsiteY133" fmla="*/ 2222732 h 3801771"/>
                  <a:gd name="connsiteX134" fmla="*/ 2598420 w 2804160"/>
                  <a:gd name="connsiteY134" fmla="*/ 2306552 h 3801771"/>
                  <a:gd name="connsiteX135" fmla="*/ 2636520 w 2804160"/>
                  <a:gd name="connsiteY135" fmla="*/ 2375132 h 3801771"/>
                  <a:gd name="connsiteX136" fmla="*/ 2659380 w 2804160"/>
                  <a:gd name="connsiteY136" fmla="*/ 2443712 h 3801771"/>
                  <a:gd name="connsiteX137" fmla="*/ 2682240 w 2804160"/>
                  <a:gd name="connsiteY137" fmla="*/ 2451332 h 3801771"/>
                  <a:gd name="connsiteX138" fmla="*/ 2689860 w 2804160"/>
                  <a:gd name="connsiteY138" fmla="*/ 2474192 h 3801771"/>
                  <a:gd name="connsiteX139" fmla="*/ 2705100 w 2804160"/>
                  <a:gd name="connsiteY139" fmla="*/ 2558012 h 3801771"/>
                  <a:gd name="connsiteX140" fmla="*/ 2720340 w 2804160"/>
                  <a:gd name="connsiteY140" fmla="*/ 2603732 h 3801771"/>
                  <a:gd name="connsiteX141" fmla="*/ 2727960 w 2804160"/>
                  <a:gd name="connsiteY141" fmla="*/ 2748512 h 3801771"/>
                  <a:gd name="connsiteX142" fmla="*/ 2743200 w 2804160"/>
                  <a:gd name="connsiteY142" fmla="*/ 2809472 h 3801771"/>
                  <a:gd name="connsiteX143" fmla="*/ 2750820 w 2804160"/>
                  <a:gd name="connsiteY143" fmla="*/ 2893292 h 3801771"/>
                  <a:gd name="connsiteX144" fmla="*/ 2758440 w 2804160"/>
                  <a:gd name="connsiteY144" fmla="*/ 2916152 h 3801771"/>
                  <a:gd name="connsiteX145" fmla="*/ 2766060 w 2804160"/>
                  <a:gd name="connsiteY145" fmla="*/ 2992352 h 3801771"/>
                  <a:gd name="connsiteX146" fmla="*/ 2773680 w 2804160"/>
                  <a:gd name="connsiteY146" fmla="*/ 3228572 h 3801771"/>
                  <a:gd name="connsiteX147" fmla="*/ 2781300 w 2804160"/>
                  <a:gd name="connsiteY147" fmla="*/ 3259052 h 3801771"/>
                  <a:gd name="connsiteX148" fmla="*/ 2804160 w 2804160"/>
                  <a:gd name="connsiteY148" fmla="*/ 3380972 h 3801771"/>
                  <a:gd name="connsiteX149" fmla="*/ 2796540 w 2804160"/>
                  <a:gd name="connsiteY149" fmla="*/ 3434312 h 3801771"/>
                  <a:gd name="connsiteX150" fmla="*/ 2773680 w 2804160"/>
                  <a:gd name="connsiteY150" fmla="*/ 3449552 h 3801771"/>
                  <a:gd name="connsiteX151" fmla="*/ 2727960 w 2804160"/>
                  <a:gd name="connsiteY151" fmla="*/ 3464792 h 3801771"/>
                  <a:gd name="connsiteX152" fmla="*/ 2667000 w 2804160"/>
                  <a:gd name="connsiteY152" fmla="*/ 3388592 h 3801771"/>
                  <a:gd name="connsiteX153" fmla="*/ 2659380 w 2804160"/>
                  <a:gd name="connsiteY153" fmla="*/ 3358112 h 3801771"/>
                  <a:gd name="connsiteX154" fmla="*/ 2636520 w 2804160"/>
                  <a:gd name="connsiteY154" fmla="*/ 3350492 h 3801771"/>
                  <a:gd name="connsiteX155" fmla="*/ 2575560 w 2804160"/>
                  <a:gd name="connsiteY155" fmla="*/ 3358112 h 3801771"/>
                  <a:gd name="connsiteX156" fmla="*/ 2567940 w 2804160"/>
                  <a:gd name="connsiteY156" fmla="*/ 3396212 h 3801771"/>
                  <a:gd name="connsiteX157" fmla="*/ 2545080 w 2804160"/>
                  <a:gd name="connsiteY157" fmla="*/ 3411452 h 3801771"/>
                  <a:gd name="connsiteX158" fmla="*/ 2522220 w 2804160"/>
                  <a:gd name="connsiteY158" fmla="*/ 3434312 h 3801771"/>
                  <a:gd name="connsiteX159" fmla="*/ 2491740 w 2804160"/>
                  <a:gd name="connsiteY159" fmla="*/ 3502892 h 3801771"/>
                  <a:gd name="connsiteX160" fmla="*/ 2514600 w 2804160"/>
                  <a:gd name="connsiteY160" fmla="*/ 3518132 h 3801771"/>
                  <a:gd name="connsiteX161" fmla="*/ 2529840 w 2804160"/>
                  <a:gd name="connsiteY161" fmla="*/ 3540992 h 3801771"/>
                  <a:gd name="connsiteX162" fmla="*/ 2552700 w 2804160"/>
                  <a:gd name="connsiteY162" fmla="*/ 3563852 h 3801771"/>
                  <a:gd name="connsiteX163" fmla="*/ 2575560 w 2804160"/>
                  <a:gd name="connsiteY163" fmla="*/ 3701012 h 3801771"/>
                  <a:gd name="connsiteX164" fmla="*/ 2598420 w 2804160"/>
                  <a:gd name="connsiteY164" fmla="*/ 3723872 h 3801771"/>
                  <a:gd name="connsiteX165" fmla="*/ 2583180 w 2804160"/>
                  <a:gd name="connsiteY165" fmla="*/ 3800072 h 3801771"/>
                  <a:gd name="connsiteX166" fmla="*/ 2567940 w 2804160"/>
                  <a:gd name="connsiteY166" fmla="*/ 3777212 h 3801771"/>
                  <a:gd name="connsiteX167" fmla="*/ 2560320 w 2804160"/>
                  <a:gd name="connsiteY167" fmla="*/ 3723872 h 3801771"/>
                  <a:gd name="connsiteX168" fmla="*/ 2522220 w 2804160"/>
                  <a:gd name="connsiteY168" fmla="*/ 3685772 h 3801771"/>
                  <a:gd name="connsiteX169" fmla="*/ 2491740 w 2804160"/>
                  <a:gd name="connsiteY169" fmla="*/ 3617192 h 3801771"/>
                  <a:gd name="connsiteX170" fmla="*/ 2446020 w 2804160"/>
                  <a:gd name="connsiteY170" fmla="*/ 3586712 h 3801771"/>
                  <a:gd name="connsiteX171" fmla="*/ 2423160 w 2804160"/>
                  <a:gd name="connsiteY171" fmla="*/ 3457172 h 3801771"/>
                  <a:gd name="connsiteX172" fmla="*/ 2415540 w 2804160"/>
                  <a:gd name="connsiteY172" fmla="*/ 3434312 h 3801771"/>
                  <a:gd name="connsiteX173" fmla="*/ 2407920 w 2804160"/>
                  <a:gd name="connsiteY173" fmla="*/ 3388592 h 3801771"/>
                  <a:gd name="connsiteX174" fmla="*/ 2385060 w 2804160"/>
                  <a:gd name="connsiteY174" fmla="*/ 3365732 h 3801771"/>
                  <a:gd name="connsiteX175" fmla="*/ 2369820 w 2804160"/>
                  <a:gd name="connsiteY175" fmla="*/ 3335252 h 3801771"/>
                  <a:gd name="connsiteX176" fmla="*/ 2346960 w 2804160"/>
                  <a:gd name="connsiteY176" fmla="*/ 3327632 h 3801771"/>
                  <a:gd name="connsiteX177" fmla="*/ 2324100 w 2804160"/>
                  <a:gd name="connsiteY177" fmla="*/ 3312392 h 3801771"/>
                  <a:gd name="connsiteX178" fmla="*/ 2316480 w 2804160"/>
                  <a:gd name="connsiteY178" fmla="*/ 3289532 h 3801771"/>
                  <a:gd name="connsiteX179" fmla="*/ 2301240 w 2804160"/>
                  <a:gd name="connsiteY179" fmla="*/ 3159992 h 3801771"/>
                  <a:gd name="connsiteX180" fmla="*/ 2308860 w 2804160"/>
                  <a:gd name="connsiteY180" fmla="*/ 3060932 h 3801771"/>
                  <a:gd name="connsiteX181" fmla="*/ 2331720 w 2804160"/>
                  <a:gd name="connsiteY181" fmla="*/ 3045692 h 3801771"/>
                  <a:gd name="connsiteX182" fmla="*/ 2324100 w 2804160"/>
                  <a:gd name="connsiteY182" fmla="*/ 2893292 h 3801771"/>
                  <a:gd name="connsiteX183" fmla="*/ 2308860 w 2804160"/>
                  <a:gd name="connsiteY183" fmla="*/ 2862812 h 3801771"/>
                  <a:gd name="connsiteX184" fmla="*/ 2301240 w 2804160"/>
                  <a:gd name="connsiteY184" fmla="*/ 2839952 h 3801771"/>
                  <a:gd name="connsiteX185" fmla="*/ 2278380 w 2804160"/>
                  <a:gd name="connsiteY185" fmla="*/ 2763752 h 3801771"/>
                  <a:gd name="connsiteX186" fmla="*/ 2247900 w 2804160"/>
                  <a:gd name="connsiteY186" fmla="*/ 2718032 h 3801771"/>
                  <a:gd name="connsiteX187" fmla="*/ 2217420 w 2804160"/>
                  <a:gd name="connsiteY187" fmla="*/ 2672312 h 3801771"/>
                  <a:gd name="connsiteX188" fmla="*/ 2202180 w 2804160"/>
                  <a:gd name="connsiteY188" fmla="*/ 2649452 h 3801771"/>
                  <a:gd name="connsiteX189" fmla="*/ 2156460 w 2804160"/>
                  <a:gd name="connsiteY189" fmla="*/ 2611352 h 3801771"/>
                  <a:gd name="connsiteX190" fmla="*/ 2141220 w 2804160"/>
                  <a:gd name="connsiteY190" fmla="*/ 2588492 h 3801771"/>
                  <a:gd name="connsiteX191" fmla="*/ 2095500 w 2804160"/>
                  <a:gd name="connsiteY191" fmla="*/ 2535152 h 3801771"/>
                  <a:gd name="connsiteX192" fmla="*/ 2065020 w 2804160"/>
                  <a:gd name="connsiteY192" fmla="*/ 2542772 h 3801771"/>
                  <a:gd name="connsiteX193" fmla="*/ 2049780 w 2804160"/>
                  <a:gd name="connsiteY193" fmla="*/ 2565632 h 3801771"/>
                  <a:gd name="connsiteX194" fmla="*/ 2004060 w 2804160"/>
                  <a:gd name="connsiteY194" fmla="*/ 2580872 h 3801771"/>
                  <a:gd name="connsiteX195" fmla="*/ 1988820 w 2804160"/>
                  <a:gd name="connsiteY195" fmla="*/ 2611352 h 3801771"/>
                  <a:gd name="connsiteX196" fmla="*/ 1996440 w 2804160"/>
                  <a:gd name="connsiteY196" fmla="*/ 2634212 h 3801771"/>
                  <a:gd name="connsiteX197" fmla="*/ 1988820 w 2804160"/>
                  <a:gd name="connsiteY197" fmla="*/ 2679932 h 3801771"/>
                  <a:gd name="connsiteX198" fmla="*/ 1920240 w 2804160"/>
                  <a:gd name="connsiteY198" fmla="*/ 2672312 h 3801771"/>
                  <a:gd name="connsiteX199" fmla="*/ 1897380 w 2804160"/>
                  <a:gd name="connsiteY199" fmla="*/ 2657072 h 3801771"/>
                  <a:gd name="connsiteX200" fmla="*/ 1828800 w 2804160"/>
                  <a:gd name="connsiteY200" fmla="*/ 2664692 h 3801771"/>
                  <a:gd name="connsiteX201" fmla="*/ 1775460 w 2804160"/>
                  <a:gd name="connsiteY201" fmla="*/ 2679932 h 3801771"/>
                  <a:gd name="connsiteX202" fmla="*/ 1744980 w 2804160"/>
                  <a:gd name="connsiteY202" fmla="*/ 2664692 h 3801771"/>
                  <a:gd name="connsiteX203" fmla="*/ 1722120 w 2804160"/>
                  <a:gd name="connsiteY203" fmla="*/ 2862812 h 3801771"/>
                  <a:gd name="connsiteX204" fmla="*/ 1714500 w 2804160"/>
                  <a:gd name="connsiteY204" fmla="*/ 2885672 h 3801771"/>
                  <a:gd name="connsiteX205" fmla="*/ 1676400 w 2804160"/>
                  <a:gd name="connsiteY205" fmla="*/ 2931392 h 3801771"/>
                  <a:gd name="connsiteX206" fmla="*/ 1668780 w 2804160"/>
                  <a:gd name="connsiteY206" fmla="*/ 2954252 h 3801771"/>
                  <a:gd name="connsiteX207" fmla="*/ 1653540 w 2804160"/>
                  <a:gd name="connsiteY207" fmla="*/ 3015212 h 3801771"/>
                  <a:gd name="connsiteX208" fmla="*/ 1630680 w 2804160"/>
                  <a:gd name="connsiteY208" fmla="*/ 3038072 h 3801771"/>
                  <a:gd name="connsiteX209" fmla="*/ 1638300 w 2804160"/>
                  <a:gd name="connsiteY209" fmla="*/ 3076172 h 3801771"/>
                  <a:gd name="connsiteX210" fmla="*/ 1645920 w 2804160"/>
                  <a:gd name="connsiteY210" fmla="*/ 3159992 h 3801771"/>
                  <a:gd name="connsiteX211" fmla="*/ 1615440 w 2804160"/>
                  <a:gd name="connsiteY211" fmla="*/ 3167612 h 3801771"/>
                  <a:gd name="connsiteX212" fmla="*/ 1554480 w 2804160"/>
                  <a:gd name="connsiteY212" fmla="*/ 3159992 h 3801771"/>
                  <a:gd name="connsiteX213" fmla="*/ 1562100 w 2804160"/>
                  <a:gd name="connsiteY213" fmla="*/ 3114272 h 3801771"/>
                  <a:gd name="connsiteX214" fmla="*/ 1584960 w 2804160"/>
                  <a:gd name="connsiteY214" fmla="*/ 3083792 h 3801771"/>
                  <a:gd name="connsiteX215" fmla="*/ 1577340 w 2804160"/>
                  <a:gd name="connsiteY215" fmla="*/ 3038072 h 3801771"/>
                  <a:gd name="connsiteX216" fmla="*/ 1554480 w 2804160"/>
                  <a:gd name="connsiteY216" fmla="*/ 3045692 h 3801771"/>
                  <a:gd name="connsiteX217" fmla="*/ 1531620 w 2804160"/>
                  <a:gd name="connsiteY217" fmla="*/ 3068552 h 3801771"/>
                  <a:gd name="connsiteX218" fmla="*/ 1478280 w 2804160"/>
                  <a:gd name="connsiteY218" fmla="*/ 3083792 h 3801771"/>
                  <a:gd name="connsiteX219" fmla="*/ 1424940 w 2804160"/>
                  <a:gd name="connsiteY219" fmla="*/ 3106652 h 3801771"/>
                  <a:gd name="connsiteX220" fmla="*/ 1402080 w 2804160"/>
                  <a:gd name="connsiteY220" fmla="*/ 3121892 h 3801771"/>
                  <a:gd name="connsiteX221" fmla="*/ 1386840 w 2804160"/>
                  <a:gd name="connsiteY221" fmla="*/ 3091412 h 3801771"/>
                  <a:gd name="connsiteX222" fmla="*/ 1394460 w 2804160"/>
                  <a:gd name="connsiteY222" fmla="*/ 3068552 h 3801771"/>
                  <a:gd name="connsiteX223" fmla="*/ 1402080 w 2804160"/>
                  <a:gd name="connsiteY223" fmla="*/ 3091412 h 3801771"/>
                  <a:gd name="connsiteX224" fmla="*/ 1386840 w 2804160"/>
                  <a:gd name="connsiteY224" fmla="*/ 3114272 h 3801771"/>
                  <a:gd name="connsiteX225" fmla="*/ 1363980 w 2804160"/>
                  <a:gd name="connsiteY225" fmla="*/ 3129512 h 3801771"/>
                  <a:gd name="connsiteX226" fmla="*/ 1295400 w 2804160"/>
                  <a:gd name="connsiteY226" fmla="*/ 3152372 h 3801771"/>
                  <a:gd name="connsiteX227" fmla="*/ 1219200 w 2804160"/>
                  <a:gd name="connsiteY227" fmla="*/ 3121892 h 3801771"/>
                  <a:gd name="connsiteX228" fmla="*/ 1234440 w 2804160"/>
                  <a:gd name="connsiteY228" fmla="*/ 3099032 h 3801771"/>
                  <a:gd name="connsiteX229" fmla="*/ 1226820 w 2804160"/>
                  <a:gd name="connsiteY229" fmla="*/ 3076172 h 3801771"/>
                  <a:gd name="connsiteX230" fmla="*/ 1219200 w 2804160"/>
                  <a:gd name="connsiteY230" fmla="*/ 3045692 h 3801771"/>
                  <a:gd name="connsiteX231" fmla="*/ 1173480 w 2804160"/>
                  <a:gd name="connsiteY231" fmla="*/ 3038072 h 3801771"/>
                  <a:gd name="connsiteX232" fmla="*/ 1165860 w 2804160"/>
                  <a:gd name="connsiteY232" fmla="*/ 3007592 h 3801771"/>
                  <a:gd name="connsiteX233" fmla="*/ 1158240 w 2804160"/>
                  <a:gd name="connsiteY233" fmla="*/ 2984732 h 3801771"/>
                  <a:gd name="connsiteX234" fmla="*/ 1120140 w 2804160"/>
                  <a:gd name="connsiteY234" fmla="*/ 2916152 h 3801771"/>
                  <a:gd name="connsiteX235" fmla="*/ 1097280 w 2804160"/>
                  <a:gd name="connsiteY235" fmla="*/ 2939012 h 3801771"/>
                  <a:gd name="connsiteX236" fmla="*/ 1089660 w 2804160"/>
                  <a:gd name="connsiteY236" fmla="*/ 2961872 h 3801771"/>
                  <a:gd name="connsiteX237" fmla="*/ 1074420 w 2804160"/>
                  <a:gd name="connsiteY237" fmla="*/ 2984732 h 3801771"/>
                  <a:gd name="connsiteX238" fmla="*/ 1104900 w 2804160"/>
                  <a:gd name="connsiteY238" fmla="*/ 3030452 h 3801771"/>
                  <a:gd name="connsiteX239" fmla="*/ 1120140 w 2804160"/>
                  <a:gd name="connsiteY239" fmla="*/ 3076172 h 3801771"/>
                  <a:gd name="connsiteX240" fmla="*/ 1097280 w 2804160"/>
                  <a:gd name="connsiteY240" fmla="*/ 3099032 h 3801771"/>
                  <a:gd name="connsiteX241" fmla="*/ 1051560 w 2804160"/>
                  <a:gd name="connsiteY241" fmla="*/ 3129512 h 3801771"/>
                  <a:gd name="connsiteX242" fmla="*/ 1013460 w 2804160"/>
                  <a:gd name="connsiteY242" fmla="*/ 3121892 h 3801771"/>
                  <a:gd name="connsiteX243" fmla="*/ 990600 w 2804160"/>
                  <a:gd name="connsiteY243" fmla="*/ 3114272 h 3801771"/>
                  <a:gd name="connsiteX244" fmla="*/ 1021080 w 2804160"/>
                  <a:gd name="connsiteY244" fmla="*/ 3152372 h 3801771"/>
                  <a:gd name="connsiteX245" fmla="*/ 929640 w 2804160"/>
                  <a:gd name="connsiteY245" fmla="*/ 3167612 h 3801771"/>
                  <a:gd name="connsiteX246" fmla="*/ 906780 w 2804160"/>
                  <a:gd name="connsiteY246" fmla="*/ 3159992 h 3801771"/>
                  <a:gd name="connsiteX247" fmla="*/ 922020 w 2804160"/>
                  <a:gd name="connsiteY247" fmla="*/ 3099032 h 3801771"/>
                  <a:gd name="connsiteX248" fmla="*/ 914400 w 2804160"/>
                  <a:gd name="connsiteY248" fmla="*/ 3076172 h 3801771"/>
                  <a:gd name="connsiteX249" fmla="*/ 891540 w 2804160"/>
                  <a:gd name="connsiteY249" fmla="*/ 3083792 h 3801771"/>
                  <a:gd name="connsiteX250" fmla="*/ 876300 w 2804160"/>
                  <a:gd name="connsiteY250" fmla="*/ 3106652 h 3801771"/>
                  <a:gd name="connsiteX251" fmla="*/ 853440 w 2804160"/>
                  <a:gd name="connsiteY251" fmla="*/ 3190472 h 3801771"/>
                  <a:gd name="connsiteX252" fmla="*/ 830580 w 2804160"/>
                  <a:gd name="connsiteY252" fmla="*/ 3198092 h 3801771"/>
                  <a:gd name="connsiteX253" fmla="*/ 784860 w 2804160"/>
                  <a:gd name="connsiteY253" fmla="*/ 3190472 h 3801771"/>
                  <a:gd name="connsiteX254" fmla="*/ 792480 w 2804160"/>
                  <a:gd name="connsiteY254" fmla="*/ 3159992 h 3801771"/>
                  <a:gd name="connsiteX255" fmla="*/ 784860 w 2804160"/>
                  <a:gd name="connsiteY255" fmla="*/ 3099032 h 3801771"/>
                  <a:gd name="connsiteX256" fmla="*/ 754380 w 2804160"/>
                  <a:gd name="connsiteY256" fmla="*/ 3167612 h 3801771"/>
                  <a:gd name="connsiteX257" fmla="*/ 746760 w 2804160"/>
                  <a:gd name="connsiteY257" fmla="*/ 3205712 h 3801771"/>
                  <a:gd name="connsiteX258" fmla="*/ 739140 w 2804160"/>
                  <a:gd name="connsiteY258" fmla="*/ 3236192 h 3801771"/>
                  <a:gd name="connsiteX259" fmla="*/ 716280 w 2804160"/>
                  <a:gd name="connsiteY259" fmla="*/ 3243812 h 3801771"/>
                  <a:gd name="connsiteX260" fmla="*/ 685800 w 2804160"/>
                  <a:gd name="connsiteY260" fmla="*/ 3205712 h 3801771"/>
                  <a:gd name="connsiteX261" fmla="*/ 708660 w 2804160"/>
                  <a:gd name="connsiteY261" fmla="*/ 3190472 h 3801771"/>
                  <a:gd name="connsiteX262" fmla="*/ 678180 w 2804160"/>
                  <a:gd name="connsiteY262" fmla="*/ 3129512 h 3801771"/>
                  <a:gd name="connsiteX263" fmla="*/ 655320 w 2804160"/>
                  <a:gd name="connsiteY263" fmla="*/ 3137132 h 3801771"/>
                  <a:gd name="connsiteX264" fmla="*/ 647700 w 2804160"/>
                  <a:gd name="connsiteY264" fmla="*/ 3190472 h 3801771"/>
                  <a:gd name="connsiteX265" fmla="*/ 624840 w 2804160"/>
                  <a:gd name="connsiteY265" fmla="*/ 3167612 h 3801771"/>
                  <a:gd name="connsiteX266" fmla="*/ 609600 w 2804160"/>
                  <a:gd name="connsiteY266" fmla="*/ 3121892 h 3801771"/>
                  <a:gd name="connsiteX267" fmla="*/ 601980 w 2804160"/>
                  <a:gd name="connsiteY267" fmla="*/ 3099032 h 3801771"/>
                  <a:gd name="connsiteX268" fmla="*/ 632460 w 2804160"/>
                  <a:gd name="connsiteY268" fmla="*/ 3076172 h 3801771"/>
                  <a:gd name="connsiteX269" fmla="*/ 655320 w 2804160"/>
                  <a:gd name="connsiteY269" fmla="*/ 3068552 h 3801771"/>
                  <a:gd name="connsiteX270" fmla="*/ 662940 w 2804160"/>
                  <a:gd name="connsiteY270" fmla="*/ 3045692 h 3801771"/>
                  <a:gd name="connsiteX271" fmla="*/ 640080 w 2804160"/>
                  <a:gd name="connsiteY271" fmla="*/ 3022832 h 3801771"/>
                  <a:gd name="connsiteX272" fmla="*/ 609600 w 2804160"/>
                  <a:gd name="connsiteY272" fmla="*/ 3007592 h 3801771"/>
                  <a:gd name="connsiteX273" fmla="*/ 617220 w 2804160"/>
                  <a:gd name="connsiteY273" fmla="*/ 2969492 h 3801771"/>
                  <a:gd name="connsiteX274" fmla="*/ 655320 w 2804160"/>
                  <a:gd name="connsiteY274" fmla="*/ 2923772 h 3801771"/>
                  <a:gd name="connsiteX275" fmla="*/ 640080 w 2804160"/>
                  <a:gd name="connsiteY275" fmla="*/ 2893292 h 3801771"/>
                  <a:gd name="connsiteX276" fmla="*/ 594360 w 2804160"/>
                  <a:gd name="connsiteY276" fmla="*/ 2855192 h 3801771"/>
                  <a:gd name="connsiteX277" fmla="*/ 571500 w 2804160"/>
                  <a:gd name="connsiteY277" fmla="*/ 2778992 h 3801771"/>
                  <a:gd name="connsiteX278" fmla="*/ 556260 w 2804160"/>
                  <a:gd name="connsiteY278" fmla="*/ 2756132 h 3801771"/>
                  <a:gd name="connsiteX279" fmla="*/ 556260 w 2804160"/>
                  <a:gd name="connsiteY279" fmla="*/ 2588492 h 3801771"/>
                  <a:gd name="connsiteX280" fmla="*/ 541020 w 2804160"/>
                  <a:gd name="connsiteY280" fmla="*/ 2542772 h 3801771"/>
                  <a:gd name="connsiteX281" fmla="*/ 548640 w 2804160"/>
                  <a:gd name="connsiteY281" fmla="*/ 2497052 h 3801771"/>
                  <a:gd name="connsiteX282" fmla="*/ 571500 w 2804160"/>
                  <a:gd name="connsiteY282" fmla="*/ 2489432 h 3801771"/>
                  <a:gd name="connsiteX283" fmla="*/ 586740 w 2804160"/>
                  <a:gd name="connsiteY283" fmla="*/ 2466572 h 3801771"/>
                  <a:gd name="connsiteX284" fmla="*/ 571500 w 2804160"/>
                  <a:gd name="connsiteY284" fmla="*/ 2443712 h 3801771"/>
                  <a:gd name="connsiteX285" fmla="*/ 518160 w 2804160"/>
                  <a:gd name="connsiteY285" fmla="*/ 2397992 h 3801771"/>
                  <a:gd name="connsiteX286" fmla="*/ 518160 w 2804160"/>
                  <a:gd name="connsiteY286" fmla="*/ 2321792 h 3801771"/>
                  <a:gd name="connsiteX287" fmla="*/ 548640 w 2804160"/>
                  <a:gd name="connsiteY287" fmla="*/ 2298932 h 3801771"/>
                  <a:gd name="connsiteX288" fmla="*/ 563880 w 2804160"/>
                  <a:gd name="connsiteY288" fmla="*/ 2276072 h 3801771"/>
                  <a:gd name="connsiteX289" fmla="*/ 556260 w 2804160"/>
                  <a:gd name="connsiteY289" fmla="*/ 2230352 h 3801771"/>
                  <a:gd name="connsiteX290" fmla="*/ 441960 w 2804160"/>
                  <a:gd name="connsiteY290" fmla="*/ 2199872 h 3801771"/>
                  <a:gd name="connsiteX291" fmla="*/ 426720 w 2804160"/>
                  <a:gd name="connsiteY291" fmla="*/ 2177012 h 3801771"/>
                  <a:gd name="connsiteX292" fmla="*/ 449580 w 2804160"/>
                  <a:gd name="connsiteY292" fmla="*/ 2116052 h 3801771"/>
                  <a:gd name="connsiteX293" fmla="*/ 457200 w 2804160"/>
                  <a:gd name="connsiteY293" fmla="*/ 2093192 h 3801771"/>
                  <a:gd name="connsiteX294" fmla="*/ 449580 w 2804160"/>
                  <a:gd name="connsiteY294" fmla="*/ 2024612 h 3801771"/>
                  <a:gd name="connsiteX295" fmla="*/ 396240 w 2804160"/>
                  <a:gd name="connsiteY295" fmla="*/ 2009372 h 3801771"/>
                  <a:gd name="connsiteX296" fmla="*/ 373380 w 2804160"/>
                  <a:gd name="connsiteY296" fmla="*/ 1994132 h 3801771"/>
                  <a:gd name="connsiteX297" fmla="*/ 327660 w 2804160"/>
                  <a:gd name="connsiteY297" fmla="*/ 1925552 h 3801771"/>
                  <a:gd name="connsiteX298" fmla="*/ 320040 w 2804160"/>
                  <a:gd name="connsiteY298" fmla="*/ 1902692 h 3801771"/>
                  <a:gd name="connsiteX299" fmla="*/ 327660 w 2804160"/>
                  <a:gd name="connsiteY299" fmla="*/ 1864592 h 3801771"/>
                  <a:gd name="connsiteX300" fmla="*/ 342900 w 2804160"/>
                  <a:gd name="connsiteY300" fmla="*/ 1841732 h 3801771"/>
                  <a:gd name="connsiteX301" fmla="*/ 358140 w 2804160"/>
                  <a:gd name="connsiteY301" fmla="*/ 1811252 h 3801771"/>
                  <a:gd name="connsiteX302" fmla="*/ 373380 w 2804160"/>
                  <a:gd name="connsiteY302" fmla="*/ 1788392 h 3801771"/>
                  <a:gd name="connsiteX303" fmla="*/ 403860 w 2804160"/>
                  <a:gd name="connsiteY303" fmla="*/ 1780772 h 3801771"/>
                  <a:gd name="connsiteX304" fmla="*/ 426720 w 2804160"/>
                  <a:gd name="connsiteY304" fmla="*/ 1757912 h 3801771"/>
                  <a:gd name="connsiteX305" fmla="*/ 426720 w 2804160"/>
                  <a:gd name="connsiteY305" fmla="*/ 1651232 h 3801771"/>
                  <a:gd name="connsiteX306" fmla="*/ 403860 w 2804160"/>
                  <a:gd name="connsiteY306" fmla="*/ 1643612 h 3801771"/>
                  <a:gd name="connsiteX307" fmla="*/ 411480 w 2804160"/>
                  <a:gd name="connsiteY307" fmla="*/ 1582652 h 3801771"/>
                  <a:gd name="connsiteX308" fmla="*/ 419100 w 2804160"/>
                  <a:gd name="connsiteY308" fmla="*/ 1552172 h 3801771"/>
                  <a:gd name="connsiteX309" fmla="*/ 411480 w 2804160"/>
                  <a:gd name="connsiteY309" fmla="*/ 1483592 h 3801771"/>
                  <a:gd name="connsiteX310" fmla="*/ 274320 w 2804160"/>
                  <a:gd name="connsiteY310" fmla="*/ 1475972 h 3801771"/>
                  <a:gd name="connsiteX311" fmla="*/ 228600 w 2804160"/>
                  <a:gd name="connsiteY311" fmla="*/ 1453112 h 3801771"/>
                  <a:gd name="connsiteX312" fmla="*/ 205740 w 2804160"/>
                  <a:gd name="connsiteY312" fmla="*/ 1445492 h 3801771"/>
                  <a:gd name="connsiteX313" fmla="*/ 144780 w 2804160"/>
                  <a:gd name="connsiteY313" fmla="*/ 1430252 h 3801771"/>
                  <a:gd name="connsiteX314" fmla="*/ 121920 w 2804160"/>
                  <a:gd name="connsiteY314" fmla="*/ 1407392 h 3801771"/>
                  <a:gd name="connsiteX315" fmla="*/ 99060 w 2804160"/>
                  <a:gd name="connsiteY315" fmla="*/ 1399772 h 3801771"/>
                  <a:gd name="connsiteX316" fmla="*/ 68580 w 2804160"/>
                  <a:gd name="connsiteY316" fmla="*/ 1384532 h 3801771"/>
                  <a:gd name="connsiteX317" fmla="*/ 38100 w 2804160"/>
                  <a:gd name="connsiteY317" fmla="*/ 1354052 h 3801771"/>
                  <a:gd name="connsiteX318" fmla="*/ 22860 w 2804160"/>
                  <a:gd name="connsiteY318" fmla="*/ 1331192 h 3801771"/>
                  <a:gd name="connsiteX319" fmla="*/ 0 w 2804160"/>
                  <a:gd name="connsiteY319" fmla="*/ 1277852 h 3801771"/>
                  <a:gd name="connsiteX320" fmla="*/ 7620 w 2804160"/>
                  <a:gd name="connsiteY320" fmla="*/ 1224512 h 3801771"/>
                  <a:gd name="connsiteX321" fmla="*/ 30480 w 2804160"/>
                  <a:gd name="connsiteY321" fmla="*/ 1216892 h 3801771"/>
                  <a:gd name="connsiteX322" fmla="*/ 53340 w 2804160"/>
                  <a:gd name="connsiteY322" fmla="*/ 1201652 h 3801771"/>
                  <a:gd name="connsiteX323" fmla="*/ 60960 w 2804160"/>
                  <a:gd name="connsiteY323" fmla="*/ 1148312 h 3801771"/>
                  <a:gd name="connsiteX324" fmla="*/ 68580 w 2804160"/>
                  <a:gd name="connsiteY324" fmla="*/ 1125452 h 3801771"/>
                  <a:gd name="connsiteX325" fmla="*/ 91440 w 2804160"/>
                  <a:gd name="connsiteY325" fmla="*/ 1102592 h 3801771"/>
                  <a:gd name="connsiteX326" fmla="*/ 114300 w 2804160"/>
                  <a:gd name="connsiteY326" fmla="*/ 1094972 h 3801771"/>
                  <a:gd name="connsiteX327" fmla="*/ 220980 w 2804160"/>
                  <a:gd name="connsiteY327" fmla="*/ 1087352 h 3801771"/>
                  <a:gd name="connsiteX328" fmla="*/ 259080 w 2804160"/>
                  <a:gd name="connsiteY328" fmla="*/ 1041632 h 3801771"/>
                  <a:gd name="connsiteX329" fmla="*/ 289560 w 2804160"/>
                  <a:gd name="connsiteY329" fmla="*/ 927332 h 3801771"/>
                  <a:gd name="connsiteX330" fmla="*/ 510540 w 2804160"/>
                  <a:gd name="connsiteY330" fmla="*/ 934952 h 3801771"/>
                  <a:gd name="connsiteX331" fmla="*/ 563880 w 2804160"/>
                  <a:gd name="connsiteY331" fmla="*/ 934952 h 3801771"/>
                  <a:gd name="connsiteX332" fmla="*/ 556260 w 2804160"/>
                  <a:gd name="connsiteY332" fmla="*/ 866372 h 3801771"/>
                  <a:gd name="connsiteX333" fmla="*/ 533400 w 2804160"/>
                  <a:gd name="connsiteY333" fmla="*/ 851132 h 3801771"/>
                  <a:gd name="connsiteX334" fmla="*/ 487680 w 2804160"/>
                  <a:gd name="connsiteY334" fmla="*/ 790172 h 3801771"/>
                  <a:gd name="connsiteX335" fmla="*/ 480060 w 2804160"/>
                  <a:gd name="connsiteY335" fmla="*/ 759692 h 3801771"/>
                  <a:gd name="connsiteX336" fmla="*/ 472440 w 2804160"/>
                  <a:gd name="connsiteY336" fmla="*/ 736832 h 3801771"/>
                  <a:gd name="connsiteX337" fmla="*/ 411480 w 2804160"/>
                  <a:gd name="connsiteY337" fmla="*/ 729212 h 3801771"/>
                  <a:gd name="connsiteX338" fmla="*/ 342900 w 2804160"/>
                  <a:gd name="connsiteY338" fmla="*/ 721592 h 3801771"/>
                  <a:gd name="connsiteX339" fmla="*/ 297180 w 2804160"/>
                  <a:gd name="connsiteY339" fmla="*/ 691112 h 3801771"/>
                  <a:gd name="connsiteX340" fmla="*/ 259080 w 2804160"/>
                  <a:gd name="connsiteY340" fmla="*/ 660632 h 3801771"/>
                  <a:gd name="connsiteX341" fmla="*/ 198120 w 2804160"/>
                  <a:gd name="connsiteY341" fmla="*/ 599672 h 3801771"/>
                  <a:gd name="connsiteX342" fmla="*/ 175260 w 2804160"/>
                  <a:gd name="connsiteY342" fmla="*/ 576812 h 3801771"/>
                  <a:gd name="connsiteX343" fmla="*/ 152400 w 2804160"/>
                  <a:gd name="connsiteY343" fmla="*/ 553952 h 3801771"/>
                  <a:gd name="connsiteX344" fmla="*/ 99060 w 2804160"/>
                  <a:gd name="connsiteY344" fmla="*/ 538712 h 3801771"/>
                  <a:gd name="connsiteX345" fmla="*/ 76200 w 2804160"/>
                  <a:gd name="connsiteY345" fmla="*/ 523472 h 3801771"/>
                  <a:gd name="connsiteX346" fmla="*/ 68580 w 2804160"/>
                  <a:gd name="connsiteY346" fmla="*/ 492992 h 3801771"/>
                  <a:gd name="connsiteX347" fmla="*/ 91440 w 2804160"/>
                  <a:gd name="connsiteY347" fmla="*/ 355832 h 3801771"/>
                  <a:gd name="connsiteX348" fmla="*/ 99060 w 2804160"/>
                  <a:gd name="connsiteY348" fmla="*/ 332972 h 3801771"/>
                  <a:gd name="connsiteX349" fmla="*/ 167640 w 2804160"/>
                  <a:gd name="connsiteY349" fmla="*/ 279632 h 3801771"/>
                  <a:gd name="connsiteX350" fmla="*/ 213360 w 2804160"/>
                  <a:gd name="connsiteY350" fmla="*/ 249152 h 3801771"/>
                  <a:gd name="connsiteX351" fmla="*/ 236220 w 2804160"/>
                  <a:gd name="connsiteY351" fmla="*/ 233912 h 3801771"/>
                  <a:gd name="connsiteX352" fmla="*/ 266700 w 2804160"/>
                  <a:gd name="connsiteY352" fmla="*/ 180572 h 3801771"/>
                  <a:gd name="connsiteX353" fmla="*/ 304800 w 2804160"/>
                  <a:gd name="connsiteY353" fmla="*/ 150092 h 3801771"/>
                  <a:gd name="connsiteX354" fmla="*/ 320040 w 2804160"/>
                  <a:gd name="connsiteY354" fmla="*/ 127232 h 3801771"/>
                  <a:gd name="connsiteX355" fmla="*/ 297180 w 2804160"/>
                  <a:gd name="connsiteY355" fmla="*/ 111992 h 3801771"/>
                  <a:gd name="connsiteX356" fmla="*/ 259080 w 2804160"/>
                  <a:gd name="connsiteY356" fmla="*/ 96752 h 3801771"/>
                  <a:gd name="connsiteX357" fmla="*/ 228600 w 2804160"/>
                  <a:gd name="connsiteY357" fmla="*/ 89132 h 3801771"/>
                  <a:gd name="connsiteX358" fmla="*/ 251460 w 2804160"/>
                  <a:gd name="connsiteY358" fmla="*/ 5312 h 380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</a:cxnLst>
                <a:rect l="l" t="t" r="r" b="b"/>
                <a:pathLst>
                  <a:path w="2804160" h="3801771">
                    <a:moveTo>
                      <a:pt x="251460" y="5312"/>
                    </a:moveTo>
                    <a:cubicBezTo>
                      <a:pt x="261620" y="-7388"/>
                      <a:pt x="278784" y="5748"/>
                      <a:pt x="289560" y="12932"/>
                    </a:cubicBezTo>
                    <a:cubicBezTo>
                      <a:pt x="296243" y="17387"/>
                      <a:pt x="293588" y="28608"/>
                      <a:pt x="297180" y="35792"/>
                    </a:cubicBezTo>
                    <a:cubicBezTo>
                      <a:pt x="301276" y="43983"/>
                      <a:pt x="305269" y="52931"/>
                      <a:pt x="312420" y="58652"/>
                    </a:cubicBezTo>
                    <a:cubicBezTo>
                      <a:pt x="318692" y="63670"/>
                      <a:pt x="328096" y="62680"/>
                      <a:pt x="335280" y="66272"/>
                    </a:cubicBezTo>
                    <a:cubicBezTo>
                      <a:pt x="343471" y="70368"/>
                      <a:pt x="350520" y="76432"/>
                      <a:pt x="358140" y="81512"/>
                    </a:cubicBezTo>
                    <a:cubicBezTo>
                      <a:pt x="363220" y="89132"/>
                      <a:pt x="367517" y="97337"/>
                      <a:pt x="373380" y="104372"/>
                    </a:cubicBezTo>
                    <a:cubicBezTo>
                      <a:pt x="380279" y="112651"/>
                      <a:pt x="390262" y="118266"/>
                      <a:pt x="396240" y="127232"/>
                    </a:cubicBezTo>
                    <a:cubicBezTo>
                      <a:pt x="425685" y="171399"/>
                      <a:pt x="375595" y="131248"/>
                      <a:pt x="426720" y="165332"/>
                    </a:cubicBezTo>
                    <a:cubicBezTo>
                      <a:pt x="431800" y="172952"/>
                      <a:pt x="435484" y="181716"/>
                      <a:pt x="441960" y="188192"/>
                    </a:cubicBezTo>
                    <a:cubicBezTo>
                      <a:pt x="456732" y="202964"/>
                      <a:pt x="469087" y="204854"/>
                      <a:pt x="487680" y="211052"/>
                    </a:cubicBezTo>
                    <a:cubicBezTo>
                      <a:pt x="495300" y="218672"/>
                      <a:pt x="499830" y="235102"/>
                      <a:pt x="510540" y="233912"/>
                    </a:cubicBezTo>
                    <a:cubicBezTo>
                      <a:pt x="528744" y="231889"/>
                      <a:pt x="556260" y="203432"/>
                      <a:pt x="556260" y="203432"/>
                    </a:cubicBezTo>
                    <a:cubicBezTo>
                      <a:pt x="566420" y="205972"/>
                      <a:pt x="577647" y="205856"/>
                      <a:pt x="586740" y="211052"/>
                    </a:cubicBezTo>
                    <a:cubicBezTo>
                      <a:pt x="596096" y="216399"/>
                      <a:pt x="598824" y="233912"/>
                      <a:pt x="609600" y="233912"/>
                    </a:cubicBezTo>
                    <a:cubicBezTo>
                      <a:pt x="617632" y="233912"/>
                      <a:pt x="605572" y="218236"/>
                      <a:pt x="601980" y="211052"/>
                    </a:cubicBezTo>
                    <a:cubicBezTo>
                      <a:pt x="597884" y="202861"/>
                      <a:pt x="590836" y="196383"/>
                      <a:pt x="586740" y="188192"/>
                    </a:cubicBezTo>
                    <a:cubicBezTo>
                      <a:pt x="555192" y="125096"/>
                      <a:pt x="607556" y="207986"/>
                      <a:pt x="563880" y="142472"/>
                    </a:cubicBezTo>
                    <a:cubicBezTo>
                      <a:pt x="566420" y="129772"/>
                      <a:pt x="560255" y="110798"/>
                      <a:pt x="571500" y="104372"/>
                    </a:cubicBezTo>
                    <a:cubicBezTo>
                      <a:pt x="620649" y="76287"/>
                      <a:pt x="611972" y="121193"/>
                      <a:pt x="632460" y="134852"/>
                    </a:cubicBezTo>
                    <a:cubicBezTo>
                      <a:pt x="641174" y="140661"/>
                      <a:pt x="652780" y="139932"/>
                      <a:pt x="662940" y="142472"/>
                    </a:cubicBezTo>
                    <a:cubicBezTo>
                      <a:pt x="714565" y="194097"/>
                      <a:pt x="678831" y="148327"/>
                      <a:pt x="693420" y="279632"/>
                    </a:cubicBezTo>
                    <a:cubicBezTo>
                      <a:pt x="694969" y="293576"/>
                      <a:pt x="706808" y="315880"/>
                      <a:pt x="716280" y="325352"/>
                    </a:cubicBezTo>
                    <a:cubicBezTo>
                      <a:pt x="725123" y="334195"/>
                      <a:pt x="760058" y="352246"/>
                      <a:pt x="769620" y="355832"/>
                    </a:cubicBezTo>
                    <a:cubicBezTo>
                      <a:pt x="779426" y="359509"/>
                      <a:pt x="789940" y="360912"/>
                      <a:pt x="800100" y="363452"/>
                    </a:cubicBezTo>
                    <a:cubicBezTo>
                      <a:pt x="807720" y="368532"/>
                      <a:pt x="814769" y="374596"/>
                      <a:pt x="822960" y="378692"/>
                    </a:cubicBezTo>
                    <a:cubicBezTo>
                      <a:pt x="840378" y="387401"/>
                      <a:pt x="866530" y="389585"/>
                      <a:pt x="883920" y="393932"/>
                    </a:cubicBezTo>
                    <a:cubicBezTo>
                      <a:pt x="891712" y="395880"/>
                      <a:pt x="899160" y="399012"/>
                      <a:pt x="906780" y="401552"/>
                    </a:cubicBezTo>
                    <a:cubicBezTo>
                      <a:pt x="924560" y="399012"/>
                      <a:pt x="946095" y="405152"/>
                      <a:pt x="960120" y="393932"/>
                    </a:cubicBezTo>
                    <a:cubicBezTo>
                      <a:pt x="967271" y="388211"/>
                      <a:pt x="945891" y="380174"/>
                      <a:pt x="944880" y="371072"/>
                    </a:cubicBezTo>
                    <a:cubicBezTo>
                      <a:pt x="940184" y="328810"/>
                      <a:pt x="951401" y="326451"/>
                      <a:pt x="975360" y="302492"/>
                    </a:cubicBezTo>
                    <a:cubicBezTo>
                      <a:pt x="993140" y="249152"/>
                      <a:pt x="975360" y="261852"/>
                      <a:pt x="1013460" y="249152"/>
                    </a:cubicBezTo>
                    <a:cubicBezTo>
                      <a:pt x="1018540" y="256772"/>
                      <a:pt x="1024604" y="263821"/>
                      <a:pt x="1028700" y="272012"/>
                    </a:cubicBezTo>
                    <a:cubicBezTo>
                      <a:pt x="1032292" y="279196"/>
                      <a:pt x="1032419" y="287851"/>
                      <a:pt x="1036320" y="294872"/>
                    </a:cubicBezTo>
                    <a:cubicBezTo>
                      <a:pt x="1045215" y="310883"/>
                      <a:pt x="1056640" y="325352"/>
                      <a:pt x="1066800" y="340592"/>
                    </a:cubicBezTo>
                    <a:cubicBezTo>
                      <a:pt x="1071880" y="348212"/>
                      <a:pt x="1079144" y="354764"/>
                      <a:pt x="1082040" y="363452"/>
                    </a:cubicBezTo>
                    <a:cubicBezTo>
                      <a:pt x="1084580" y="371072"/>
                      <a:pt x="1087453" y="378589"/>
                      <a:pt x="1089660" y="386312"/>
                    </a:cubicBezTo>
                    <a:cubicBezTo>
                      <a:pt x="1092915" y="397705"/>
                      <a:pt x="1098810" y="427472"/>
                      <a:pt x="1104900" y="439652"/>
                    </a:cubicBezTo>
                    <a:cubicBezTo>
                      <a:pt x="1108996" y="447843"/>
                      <a:pt x="1115060" y="454892"/>
                      <a:pt x="1120140" y="462512"/>
                    </a:cubicBezTo>
                    <a:cubicBezTo>
                      <a:pt x="1117600" y="477752"/>
                      <a:pt x="1113273" y="492800"/>
                      <a:pt x="1112520" y="508232"/>
                    </a:cubicBezTo>
                    <a:cubicBezTo>
                      <a:pt x="1098624" y="793109"/>
                      <a:pt x="1154852" y="700003"/>
                      <a:pt x="1089660" y="797792"/>
                    </a:cubicBezTo>
                    <a:cubicBezTo>
                      <a:pt x="1092200" y="810492"/>
                      <a:pt x="1090096" y="825116"/>
                      <a:pt x="1097280" y="835892"/>
                    </a:cubicBezTo>
                    <a:cubicBezTo>
                      <a:pt x="1101735" y="842575"/>
                      <a:pt x="1112956" y="839920"/>
                      <a:pt x="1120140" y="843512"/>
                    </a:cubicBezTo>
                    <a:cubicBezTo>
                      <a:pt x="1177772" y="872328"/>
                      <a:pt x="1094261" y="852660"/>
                      <a:pt x="1203960" y="866372"/>
                    </a:cubicBezTo>
                    <a:cubicBezTo>
                      <a:pt x="1287330" y="894162"/>
                      <a:pt x="1161050" y="849841"/>
                      <a:pt x="1249680" y="889232"/>
                    </a:cubicBezTo>
                    <a:cubicBezTo>
                      <a:pt x="1273532" y="899833"/>
                      <a:pt x="1300548" y="905759"/>
                      <a:pt x="1325880" y="912092"/>
                    </a:cubicBezTo>
                    <a:cubicBezTo>
                      <a:pt x="1333500" y="917172"/>
                      <a:pt x="1340371" y="923613"/>
                      <a:pt x="1348740" y="927332"/>
                    </a:cubicBezTo>
                    <a:cubicBezTo>
                      <a:pt x="1386043" y="943911"/>
                      <a:pt x="1390840" y="939962"/>
                      <a:pt x="1424940" y="950192"/>
                    </a:cubicBezTo>
                    <a:cubicBezTo>
                      <a:pt x="1440327" y="954808"/>
                      <a:pt x="1470660" y="965432"/>
                      <a:pt x="1470660" y="965432"/>
                    </a:cubicBezTo>
                    <a:cubicBezTo>
                      <a:pt x="1493520" y="962892"/>
                      <a:pt x="1516686" y="962323"/>
                      <a:pt x="1539240" y="957812"/>
                    </a:cubicBezTo>
                    <a:cubicBezTo>
                      <a:pt x="1554992" y="954662"/>
                      <a:pt x="1569720" y="947652"/>
                      <a:pt x="1584960" y="942572"/>
                    </a:cubicBezTo>
                    <a:lnTo>
                      <a:pt x="1607820" y="934952"/>
                    </a:lnTo>
                    <a:cubicBezTo>
                      <a:pt x="1629549" y="937366"/>
                      <a:pt x="1673728" y="937426"/>
                      <a:pt x="1699260" y="950192"/>
                    </a:cubicBezTo>
                    <a:cubicBezTo>
                      <a:pt x="1707451" y="954288"/>
                      <a:pt x="1714500" y="960352"/>
                      <a:pt x="1722120" y="965432"/>
                    </a:cubicBezTo>
                    <a:lnTo>
                      <a:pt x="1844040" y="957812"/>
                    </a:lnTo>
                    <a:cubicBezTo>
                      <a:pt x="1877079" y="955533"/>
                      <a:pt x="1909982" y="950192"/>
                      <a:pt x="1943100" y="950192"/>
                    </a:cubicBezTo>
                    <a:cubicBezTo>
                      <a:pt x="2011727" y="950192"/>
                      <a:pt x="2080260" y="955272"/>
                      <a:pt x="2148840" y="957812"/>
                    </a:cubicBezTo>
                    <a:cubicBezTo>
                      <a:pt x="2176942" y="967179"/>
                      <a:pt x="2175183" y="970794"/>
                      <a:pt x="2209800" y="957812"/>
                    </a:cubicBezTo>
                    <a:cubicBezTo>
                      <a:pt x="2218375" y="954596"/>
                      <a:pt x="2223562" y="943622"/>
                      <a:pt x="2232660" y="942572"/>
                    </a:cubicBezTo>
                    <a:cubicBezTo>
                      <a:pt x="2290750" y="935869"/>
                      <a:pt x="2349500" y="937492"/>
                      <a:pt x="2407920" y="934952"/>
                    </a:cubicBezTo>
                    <a:cubicBezTo>
                      <a:pt x="2423160" y="937492"/>
                      <a:pt x="2438490" y="939542"/>
                      <a:pt x="2453640" y="942572"/>
                    </a:cubicBezTo>
                    <a:cubicBezTo>
                      <a:pt x="2477560" y="947356"/>
                      <a:pt x="2485192" y="950549"/>
                      <a:pt x="2506980" y="957812"/>
                    </a:cubicBezTo>
                    <a:cubicBezTo>
                      <a:pt x="2512060" y="965432"/>
                      <a:pt x="2515328" y="974641"/>
                      <a:pt x="2522220" y="980672"/>
                    </a:cubicBezTo>
                    <a:cubicBezTo>
                      <a:pt x="2558509" y="1012425"/>
                      <a:pt x="2560545" y="1009303"/>
                      <a:pt x="2598420" y="1018772"/>
                    </a:cubicBezTo>
                    <a:cubicBezTo>
                      <a:pt x="2642096" y="1084286"/>
                      <a:pt x="2583940" y="1007188"/>
                      <a:pt x="2636520" y="1049252"/>
                    </a:cubicBezTo>
                    <a:cubicBezTo>
                      <a:pt x="2643671" y="1054973"/>
                      <a:pt x="2647216" y="1064161"/>
                      <a:pt x="2651760" y="1072112"/>
                    </a:cubicBezTo>
                    <a:cubicBezTo>
                      <a:pt x="2666826" y="1098477"/>
                      <a:pt x="2666071" y="1099805"/>
                      <a:pt x="2674620" y="1125452"/>
                    </a:cubicBezTo>
                    <a:cubicBezTo>
                      <a:pt x="2672080" y="1133072"/>
                      <a:pt x="2674841" y="1146570"/>
                      <a:pt x="2667000" y="1148312"/>
                    </a:cubicBezTo>
                    <a:cubicBezTo>
                      <a:pt x="2641151" y="1154056"/>
                      <a:pt x="2608569" y="1141535"/>
                      <a:pt x="2583180" y="1133072"/>
                    </a:cubicBezTo>
                    <a:cubicBezTo>
                      <a:pt x="2494698" y="1147819"/>
                      <a:pt x="2540914" y="1132788"/>
                      <a:pt x="2560320" y="1148312"/>
                    </a:cubicBezTo>
                    <a:cubicBezTo>
                      <a:pt x="2567471" y="1154033"/>
                      <a:pt x="2570480" y="1163552"/>
                      <a:pt x="2575560" y="1171172"/>
                    </a:cubicBezTo>
                    <a:cubicBezTo>
                      <a:pt x="2558401" y="1274129"/>
                      <a:pt x="2581272" y="1175464"/>
                      <a:pt x="2552700" y="1239752"/>
                    </a:cubicBezTo>
                    <a:cubicBezTo>
                      <a:pt x="2546176" y="1254432"/>
                      <a:pt x="2537460" y="1285472"/>
                      <a:pt x="2537460" y="1285472"/>
                    </a:cubicBezTo>
                    <a:cubicBezTo>
                      <a:pt x="2535098" y="1302006"/>
                      <a:pt x="2531033" y="1360479"/>
                      <a:pt x="2514600" y="1376912"/>
                    </a:cubicBezTo>
                    <a:cubicBezTo>
                      <a:pt x="2507195" y="1384317"/>
                      <a:pt x="2494280" y="1381992"/>
                      <a:pt x="2484120" y="1384532"/>
                    </a:cubicBezTo>
                    <a:cubicBezTo>
                      <a:pt x="2490303" y="1403082"/>
                      <a:pt x="2499879" y="1418173"/>
                      <a:pt x="2484120" y="1437872"/>
                    </a:cubicBezTo>
                    <a:cubicBezTo>
                      <a:pt x="2479102" y="1444144"/>
                      <a:pt x="2468444" y="1441900"/>
                      <a:pt x="2461260" y="1445492"/>
                    </a:cubicBezTo>
                    <a:cubicBezTo>
                      <a:pt x="2403628" y="1474308"/>
                      <a:pt x="2487139" y="1454640"/>
                      <a:pt x="2377440" y="1468352"/>
                    </a:cubicBezTo>
                    <a:cubicBezTo>
                      <a:pt x="2374900" y="1475972"/>
                      <a:pt x="2371626" y="1483386"/>
                      <a:pt x="2369820" y="1491212"/>
                    </a:cubicBezTo>
                    <a:cubicBezTo>
                      <a:pt x="2363995" y="1516452"/>
                      <a:pt x="2362198" y="1542654"/>
                      <a:pt x="2354580" y="1567412"/>
                    </a:cubicBezTo>
                    <a:cubicBezTo>
                      <a:pt x="2351887" y="1576165"/>
                      <a:pt x="2343059" y="1581903"/>
                      <a:pt x="2339340" y="1590272"/>
                    </a:cubicBezTo>
                    <a:cubicBezTo>
                      <a:pt x="2332816" y="1604952"/>
                      <a:pt x="2324100" y="1635992"/>
                      <a:pt x="2324100" y="1635992"/>
                    </a:cubicBezTo>
                    <a:cubicBezTo>
                      <a:pt x="2316480" y="1628372"/>
                      <a:pt x="2308139" y="1621411"/>
                      <a:pt x="2301240" y="1613132"/>
                    </a:cubicBezTo>
                    <a:cubicBezTo>
                      <a:pt x="2295377" y="1606097"/>
                      <a:pt x="2293766" y="1595126"/>
                      <a:pt x="2286000" y="1590272"/>
                    </a:cubicBezTo>
                    <a:cubicBezTo>
                      <a:pt x="2272377" y="1581758"/>
                      <a:pt x="2240280" y="1575032"/>
                      <a:pt x="2240280" y="1575032"/>
                    </a:cubicBezTo>
                    <a:cubicBezTo>
                      <a:pt x="2237740" y="1582652"/>
                      <a:pt x="2234867" y="1590169"/>
                      <a:pt x="2232660" y="1597892"/>
                    </a:cubicBezTo>
                    <a:cubicBezTo>
                      <a:pt x="2229783" y="1607962"/>
                      <a:pt x="2234407" y="1623688"/>
                      <a:pt x="2225040" y="1628372"/>
                    </a:cubicBezTo>
                    <a:cubicBezTo>
                      <a:pt x="2216849" y="1632468"/>
                      <a:pt x="2209800" y="1618212"/>
                      <a:pt x="2202180" y="1613132"/>
                    </a:cubicBezTo>
                    <a:cubicBezTo>
                      <a:pt x="2199640" y="1605512"/>
                      <a:pt x="2202352" y="1588324"/>
                      <a:pt x="2194560" y="1590272"/>
                    </a:cubicBezTo>
                    <a:cubicBezTo>
                      <a:pt x="2173502" y="1595536"/>
                      <a:pt x="2171528" y="1628715"/>
                      <a:pt x="2164080" y="1643612"/>
                    </a:cubicBezTo>
                    <a:cubicBezTo>
                      <a:pt x="2159984" y="1651803"/>
                      <a:pt x="2153920" y="1658852"/>
                      <a:pt x="2148840" y="1666472"/>
                    </a:cubicBezTo>
                    <a:cubicBezTo>
                      <a:pt x="2132017" y="1664603"/>
                      <a:pt x="2066422" y="1650298"/>
                      <a:pt x="2042160" y="1666472"/>
                    </a:cubicBezTo>
                    <a:cubicBezTo>
                      <a:pt x="2035477" y="1670927"/>
                      <a:pt x="2038132" y="1682148"/>
                      <a:pt x="2034540" y="1689332"/>
                    </a:cubicBezTo>
                    <a:cubicBezTo>
                      <a:pt x="2030444" y="1697523"/>
                      <a:pt x="2023396" y="1704001"/>
                      <a:pt x="2019300" y="1712192"/>
                    </a:cubicBezTo>
                    <a:cubicBezTo>
                      <a:pt x="2015708" y="1719376"/>
                      <a:pt x="2016698" y="1728780"/>
                      <a:pt x="2011680" y="1735052"/>
                    </a:cubicBezTo>
                    <a:cubicBezTo>
                      <a:pt x="1998524" y="1751497"/>
                      <a:pt x="1976643" y="1753336"/>
                      <a:pt x="1958340" y="1757912"/>
                    </a:cubicBezTo>
                    <a:cubicBezTo>
                      <a:pt x="1955800" y="1775692"/>
                      <a:pt x="1955881" y="1794049"/>
                      <a:pt x="1950720" y="1811252"/>
                    </a:cubicBezTo>
                    <a:cubicBezTo>
                      <a:pt x="1948088" y="1820024"/>
                      <a:pt x="1940803" y="1826660"/>
                      <a:pt x="1935480" y="1834112"/>
                    </a:cubicBezTo>
                    <a:cubicBezTo>
                      <a:pt x="1888222" y="1900273"/>
                      <a:pt x="1933296" y="1833578"/>
                      <a:pt x="1897380" y="1887452"/>
                    </a:cubicBezTo>
                    <a:cubicBezTo>
                      <a:pt x="1899920" y="1895072"/>
                      <a:pt x="1899320" y="1904632"/>
                      <a:pt x="1905000" y="1910312"/>
                    </a:cubicBezTo>
                    <a:cubicBezTo>
                      <a:pt x="1930400" y="1935712"/>
                      <a:pt x="1935480" y="1895072"/>
                      <a:pt x="1920240" y="1940792"/>
                    </a:cubicBezTo>
                    <a:cubicBezTo>
                      <a:pt x="1939393" y="1998251"/>
                      <a:pt x="1911329" y="1929653"/>
                      <a:pt x="1950720" y="1978892"/>
                    </a:cubicBezTo>
                    <a:cubicBezTo>
                      <a:pt x="1955738" y="1985164"/>
                      <a:pt x="1954748" y="1994568"/>
                      <a:pt x="1958340" y="2001752"/>
                    </a:cubicBezTo>
                    <a:cubicBezTo>
                      <a:pt x="1962436" y="2009943"/>
                      <a:pt x="1968500" y="2016992"/>
                      <a:pt x="1973580" y="2024612"/>
                    </a:cubicBezTo>
                    <a:cubicBezTo>
                      <a:pt x="1976120" y="2034772"/>
                      <a:pt x="1977075" y="2045466"/>
                      <a:pt x="1981200" y="2055092"/>
                    </a:cubicBezTo>
                    <a:cubicBezTo>
                      <a:pt x="1984808" y="2063510"/>
                      <a:pt x="1993808" y="2069180"/>
                      <a:pt x="1996440" y="2077952"/>
                    </a:cubicBezTo>
                    <a:cubicBezTo>
                      <a:pt x="2004262" y="2104025"/>
                      <a:pt x="2010946" y="2224114"/>
                      <a:pt x="2011680" y="2230352"/>
                    </a:cubicBezTo>
                    <a:cubicBezTo>
                      <a:pt x="2012904" y="2240753"/>
                      <a:pt x="2017246" y="2250563"/>
                      <a:pt x="2019300" y="2260832"/>
                    </a:cubicBezTo>
                    <a:cubicBezTo>
                      <a:pt x="2022330" y="2275982"/>
                      <a:pt x="2024380" y="2291312"/>
                      <a:pt x="2026920" y="2306552"/>
                    </a:cubicBezTo>
                    <a:cubicBezTo>
                      <a:pt x="2029460" y="2283692"/>
                      <a:pt x="2023635" y="2258223"/>
                      <a:pt x="2034540" y="2237972"/>
                    </a:cubicBezTo>
                    <a:cubicBezTo>
                      <a:pt x="2043224" y="2221845"/>
                      <a:pt x="2080260" y="2207492"/>
                      <a:pt x="2080260" y="2207492"/>
                    </a:cubicBezTo>
                    <a:cubicBezTo>
                      <a:pt x="2090420" y="2210032"/>
                      <a:pt x="2102562" y="2208570"/>
                      <a:pt x="2110740" y="2215112"/>
                    </a:cubicBezTo>
                    <a:cubicBezTo>
                      <a:pt x="2117012" y="2220130"/>
                      <a:pt x="2117139" y="2230033"/>
                      <a:pt x="2118360" y="2237972"/>
                    </a:cubicBezTo>
                    <a:cubicBezTo>
                      <a:pt x="2122242" y="2263202"/>
                      <a:pt x="2120240" y="2289299"/>
                      <a:pt x="2125980" y="2314172"/>
                    </a:cubicBezTo>
                    <a:cubicBezTo>
                      <a:pt x="2131599" y="2338523"/>
                      <a:pt x="2152777" y="2342811"/>
                      <a:pt x="2171700" y="2352272"/>
                    </a:cubicBezTo>
                    <a:cubicBezTo>
                      <a:pt x="2288456" y="2334310"/>
                      <a:pt x="2279841" y="2369389"/>
                      <a:pt x="2263140" y="2260832"/>
                    </a:cubicBezTo>
                    <a:cubicBezTo>
                      <a:pt x="2261919" y="2252893"/>
                      <a:pt x="2258060" y="2245592"/>
                      <a:pt x="2255520" y="2237972"/>
                    </a:cubicBezTo>
                    <a:cubicBezTo>
                      <a:pt x="2262547" y="2188781"/>
                      <a:pt x="2251710" y="2188442"/>
                      <a:pt x="2286000" y="2161772"/>
                    </a:cubicBezTo>
                    <a:cubicBezTo>
                      <a:pt x="2300458" y="2150527"/>
                      <a:pt x="2331720" y="2131292"/>
                      <a:pt x="2331720" y="2131292"/>
                    </a:cubicBezTo>
                    <a:cubicBezTo>
                      <a:pt x="2366655" y="2078889"/>
                      <a:pt x="2356408" y="2102948"/>
                      <a:pt x="2369820" y="2062712"/>
                    </a:cubicBezTo>
                    <a:cubicBezTo>
                      <a:pt x="2372360" y="2016992"/>
                      <a:pt x="2368007" y="1970360"/>
                      <a:pt x="2377440" y="1925552"/>
                    </a:cubicBezTo>
                    <a:cubicBezTo>
                      <a:pt x="2379095" y="1917692"/>
                      <a:pt x="2392377" y="1916612"/>
                      <a:pt x="2400300" y="1917932"/>
                    </a:cubicBezTo>
                    <a:cubicBezTo>
                      <a:pt x="2409333" y="1919438"/>
                      <a:pt x="2415540" y="1928092"/>
                      <a:pt x="2423160" y="1933172"/>
                    </a:cubicBezTo>
                    <a:cubicBezTo>
                      <a:pt x="2425931" y="1941485"/>
                      <a:pt x="2430549" y="1980739"/>
                      <a:pt x="2453640" y="1948412"/>
                    </a:cubicBezTo>
                    <a:cubicBezTo>
                      <a:pt x="2462977" y="1935340"/>
                      <a:pt x="2468880" y="1902692"/>
                      <a:pt x="2468880" y="1902692"/>
                    </a:cubicBezTo>
                    <a:cubicBezTo>
                      <a:pt x="2476500" y="1905232"/>
                      <a:pt x="2487285" y="1903629"/>
                      <a:pt x="2491740" y="1910312"/>
                    </a:cubicBezTo>
                    <a:cubicBezTo>
                      <a:pt x="2518490" y="1950437"/>
                      <a:pt x="2476186" y="1956137"/>
                      <a:pt x="2522220" y="1940792"/>
                    </a:cubicBezTo>
                    <a:cubicBezTo>
                      <a:pt x="2525020" y="1932393"/>
                      <a:pt x="2540587" y="1860602"/>
                      <a:pt x="2575560" y="1925552"/>
                    </a:cubicBezTo>
                    <a:cubicBezTo>
                      <a:pt x="2590061" y="1952482"/>
                      <a:pt x="2579138" y="1986675"/>
                      <a:pt x="2583180" y="2016992"/>
                    </a:cubicBezTo>
                    <a:cubicBezTo>
                      <a:pt x="2584242" y="2024954"/>
                      <a:pt x="2588260" y="2032232"/>
                      <a:pt x="2590800" y="2039852"/>
                    </a:cubicBezTo>
                    <a:cubicBezTo>
                      <a:pt x="2593340" y="2057632"/>
                      <a:pt x="2596437" y="2075341"/>
                      <a:pt x="2598420" y="2093192"/>
                    </a:cubicBezTo>
                    <a:cubicBezTo>
                      <a:pt x="2601518" y="2121076"/>
                      <a:pt x="2600162" y="2149580"/>
                      <a:pt x="2606040" y="2177012"/>
                    </a:cubicBezTo>
                    <a:cubicBezTo>
                      <a:pt x="2607959" y="2185967"/>
                      <a:pt x="2617184" y="2191681"/>
                      <a:pt x="2621280" y="2199872"/>
                    </a:cubicBezTo>
                    <a:cubicBezTo>
                      <a:pt x="2624872" y="2207056"/>
                      <a:pt x="2626360" y="2215112"/>
                      <a:pt x="2628900" y="2222732"/>
                    </a:cubicBezTo>
                    <a:cubicBezTo>
                      <a:pt x="2611439" y="2292577"/>
                      <a:pt x="2625278" y="2266264"/>
                      <a:pt x="2598420" y="2306552"/>
                    </a:cubicBezTo>
                    <a:cubicBezTo>
                      <a:pt x="2661179" y="2327472"/>
                      <a:pt x="2646412" y="2305889"/>
                      <a:pt x="2636520" y="2375132"/>
                    </a:cubicBezTo>
                    <a:cubicBezTo>
                      <a:pt x="2640238" y="2397441"/>
                      <a:pt x="2638775" y="2427228"/>
                      <a:pt x="2659380" y="2443712"/>
                    </a:cubicBezTo>
                    <a:cubicBezTo>
                      <a:pt x="2665652" y="2448730"/>
                      <a:pt x="2674620" y="2448792"/>
                      <a:pt x="2682240" y="2451332"/>
                    </a:cubicBezTo>
                    <a:cubicBezTo>
                      <a:pt x="2684780" y="2458952"/>
                      <a:pt x="2688285" y="2466316"/>
                      <a:pt x="2689860" y="2474192"/>
                    </a:cubicBezTo>
                    <a:cubicBezTo>
                      <a:pt x="2701667" y="2533226"/>
                      <a:pt x="2691546" y="2512833"/>
                      <a:pt x="2705100" y="2558012"/>
                    </a:cubicBezTo>
                    <a:cubicBezTo>
                      <a:pt x="2709716" y="2573399"/>
                      <a:pt x="2720340" y="2603732"/>
                      <a:pt x="2720340" y="2603732"/>
                    </a:cubicBezTo>
                    <a:cubicBezTo>
                      <a:pt x="2722880" y="2651992"/>
                      <a:pt x="2722623" y="2700481"/>
                      <a:pt x="2727960" y="2748512"/>
                    </a:cubicBezTo>
                    <a:cubicBezTo>
                      <a:pt x="2730273" y="2769329"/>
                      <a:pt x="2743200" y="2809472"/>
                      <a:pt x="2743200" y="2809472"/>
                    </a:cubicBezTo>
                    <a:cubicBezTo>
                      <a:pt x="2745740" y="2837412"/>
                      <a:pt x="2746852" y="2865519"/>
                      <a:pt x="2750820" y="2893292"/>
                    </a:cubicBezTo>
                    <a:cubicBezTo>
                      <a:pt x="2751956" y="2901243"/>
                      <a:pt x="2757219" y="2908213"/>
                      <a:pt x="2758440" y="2916152"/>
                    </a:cubicBezTo>
                    <a:cubicBezTo>
                      <a:pt x="2762322" y="2941382"/>
                      <a:pt x="2763520" y="2966952"/>
                      <a:pt x="2766060" y="2992352"/>
                    </a:cubicBezTo>
                    <a:cubicBezTo>
                      <a:pt x="2768600" y="3071092"/>
                      <a:pt x="2769186" y="3149919"/>
                      <a:pt x="2773680" y="3228572"/>
                    </a:cubicBezTo>
                    <a:cubicBezTo>
                      <a:pt x="2774277" y="3239028"/>
                      <a:pt x="2779106" y="3248812"/>
                      <a:pt x="2781300" y="3259052"/>
                    </a:cubicBezTo>
                    <a:cubicBezTo>
                      <a:pt x="2795003" y="3322997"/>
                      <a:pt x="2795006" y="3326048"/>
                      <a:pt x="2804160" y="3380972"/>
                    </a:cubicBezTo>
                    <a:cubicBezTo>
                      <a:pt x="2801620" y="3398752"/>
                      <a:pt x="2803834" y="3417899"/>
                      <a:pt x="2796540" y="3434312"/>
                    </a:cubicBezTo>
                    <a:cubicBezTo>
                      <a:pt x="2792821" y="3442681"/>
                      <a:pt x="2782049" y="3445833"/>
                      <a:pt x="2773680" y="3449552"/>
                    </a:cubicBezTo>
                    <a:cubicBezTo>
                      <a:pt x="2759000" y="3456076"/>
                      <a:pt x="2727960" y="3464792"/>
                      <a:pt x="2727960" y="3464792"/>
                    </a:cubicBezTo>
                    <a:cubicBezTo>
                      <a:pt x="2712745" y="3327861"/>
                      <a:pt x="2747491" y="3438899"/>
                      <a:pt x="2667000" y="3388592"/>
                    </a:cubicBezTo>
                    <a:cubicBezTo>
                      <a:pt x="2658119" y="3383041"/>
                      <a:pt x="2665922" y="3366290"/>
                      <a:pt x="2659380" y="3358112"/>
                    </a:cubicBezTo>
                    <a:cubicBezTo>
                      <a:pt x="2654362" y="3351840"/>
                      <a:pt x="2644140" y="3353032"/>
                      <a:pt x="2636520" y="3350492"/>
                    </a:cubicBezTo>
                    <a:cubicBezTo>
                      <a:pt x="2616200" y="3353032"/>
                      <a:pt x="2592599" y="3346753"/>
                      <a:pt x="2575560" y="3358112"/>
                    </a:cubicBezTo>
                    <a:cubicBezTo>
                      <a:pt x="2564784" y="3365296"/>
                      <a:pt x="2574366" y="3384967"/>
                      <a:pt x="2567940" y="3396212"/>
                    </a:cubicBezTo>
                    <a:cubicBezTo>
                      <a:pt x="2563396" y="3404163"/>
                      <a:pt x="2552115" y="3405589"/>
                      <a:pt x="2545080" y="3411452"/>
                    </a:cubicBezTo>
                    <a:cubicBezTo>
                      <a:pt x="2536801" y="3418351"/>
                      <a:pt x="2529840" y="3426692"/>
                      <a:pt x="2522220" y="3434312"/>
                    </a:cubicBezTo>
                    <a:cubicBezTo>
                      <a:pt x="2504084" y="3488720"/>
                      <a:pt x="2515891" y="3466666"/>
                      <a:pt x="2491740" y="3502892"/>
                    </a:cubicBezTo>
                    <a:cubicBezTo>
                      <a:pt x="2499360" y="3507972"/>
                      <a:pt x="2508124" y="3511656"/>
                      <a:pt x="2514600" y="3518132"/>
                    </a:cubicBezTo>
                    <a:cubicBezTo>
                      <a:pt x="2521076" y="3524608"/>
                      <a:pt x="2523977" y="3533957"/>
                      <a:pt x="2529840" y="3540992"/>
                    </a:cubicBezTo>
                    <a:cubicBezTo>
                      <a:pt x="2536739" y="3549271"/>
                      <a:pt x="2545080" y="3556232"/>
                      <a:pt x="2552700" y="3563852"/>
                    </a:cubicBezTo>
                    <a:cubicBezTo>
                      <a:pt x="2553030" y="3567815"/>
                      <a:pt x="2555177" y="3680629"/>
                      <a:pt x="2575560" y="3701012"/>
                    </a:cubicBezTo>
                    <a:lnTo>
                      <a:pt x="2598420" y="3723872"/>
                    </a:lnTo>
                    <a:cubicBezTo>
                      <a:pt x="2593340" y="3749272"/>
                      <a:pt x="2596031" y="3777582"/>
                      <a:pt x="2583180" y="3800072"/>
                    </a:cubicBezTo>
                    <a:cubicBezTo>
                      <a:pt x="2578636" y="3808023"/>
                      <a:pt x="2570572" y="3785984"/>
                      <a:pt x="2567940" y="3777212"/>
                    </a:cubicBezTo>
                    <a:cubicBezTo>
                      <a:pt x="2562779" y="3760009"/>
                      <a:pt x="2565481" y="3741075"/>
                      <a:pt x="2560320" y="3723872"/>
                    </a:cubicBezTo>
                    <a:cubicBezTo>
                      <a:pt x="2553970" y="3702705"/>
                      <a:pt x="2538730" y="3696779"/>
                      <a:pt x="2522220" y="3685772"/>
                    </a:cubicBezTo>
                    <a:cubicBezTo>
                      <a:pt x="2516544" y="3668743"/>
                      <a:pt x="2508788" y="3632109"/>
                      <a:pt x="2491740" y="3617192"/>
                    </a:cubicBezTo>
                    <a:cubicBezTo>
                      <a:pt x="2477956" y="3605131"/>
                      <a:pt x="2446020" y="3586712"/>
                      <a:pt x="2446020" y="3586712"/>
                    </a:cubicBezTo>
                    <a:cubicBezTo>
                      <a:pt x="2409335" y="3531684"/>
                      <a:pt x="2437932" y="3582737"/>
                      <a:pt x="2423160" y="3457172"/>
                    </a:cubicBezTo>
                    <a:cubicBezTo>
                      <a:pt x="2422222" y="3449195"/>
                      <a:pt x="2417282" y="3442153"/>
                      <a:pt x="2415540" y="3434312"/>
                    </a:cubicBezTo>
                    <a:cubicBezTo>
                      <a:pt x="2412188" y="3419230"/>
                      <a:pt x="2414195" y="3402711"/>
                      <a:pt x="2407920" y="3388592"/>
                    </a:cubicBezTo>
                    <a:cubicBezTo>
                      <a:pt x="2403543" y="3378744"/>
                      <a:pt x="2391324" y="3374501"/>
                      <a:pt x="2385060" y="3365732"/>
                    </a:cubicBezTo>
                    <a:cubicBezTo>
                      <a:pt x="2378458" y="3356489"/>
                      <a:pt x="2377852" y="3343284"/>
                      <a:pt x="2369820" y="3335252"/>
                    </a:cubicBezTo>
                    <a:cubicBezTo>
                      <a:pt x="2364140" y="3329572"/>
                      <a:pt x="2354144" y="3331224"/>
                      <a:pt x="2346960" y="3327632"/>
                    </a:cubicBezTo>
                    <a:cubicBezTo>
                      <a:pt x="2338769" y="3323536"/>
                      <a:pt x="2331720" y="3317472"/>
                      <a:pt x="2324100" y="3312392"/>
                    </a:cubicBezTo>
                    <a:cubicBezTo>
                      <a:pt x="2321560" y="3304772"/>
                      <a:pt x="2317418" y="3297509"/>
                      <a:pt x="2316480" y="3289532"/>
                    </a:cubicBezTo>
                    <a:cubicBezTo>
                      <a:pt x="2300095" y="3150263"/>
                      <a:pt x="2321979" y="3222210"/>
                      <a:pt x="2301240" y="3159992"/>
                    </a:cubicBezTo>
                    <a:cubicBezTo>
                      <a:pt x="2303780" y="3126972"/>
                      <a:pt x="2300327" y="3092931"/>
                      <a:pt x="2308860" y="3060932"/>
                    </a:cubicBezTo>
                    <a:cubicBezTo>
                      <a:pt x="2311220" y="3052083"/>
                      <a:pt x="2330891" y="3054812"/>
                      <a:pt x="2331720" y="3045692"/>
                    </a:cubicBezTo>
                    <a:cubicBezTo>
                      <a:pt x="2336325" y="2995037"/>
                      <a:pt x="2330409" y="2943763"/>
                      <a:pt x="2324100" y="2893292"/>
                    </a:cubicBezTo>
                    <a:cubicBezTo>
                      <a:pt x="2322691" y="2882020"/>
                      <a:pt x="2313335" y="2873253"/>
                      <a:pt x="2308860" y="2862812"/>
                    </a:cubicBezTo>
                    <a:cubicBezTo>
                      <a:pt x="2305696" y="2855429"/>
                      <a:pt x="2303447" y="2847675"/>
                      <a:pt x="2301240" y="2839952"/>
                    </a:cubicBezTo>
                    <a:cubicBezTo>
                      <a:pt x="2295915" y="2821316"/>
                      <a:pt x="2287434" y="2777333"/>
                      <a:pt x="2278380" y="2763752"/>
                    </a:cubicBezTo>
                    <a:lnTo>
                      <a:pt x="2247900" y="2718032"/>
                    </a:lnTo>
                    <a:lnTo>
                      <a:pt x="2217420" y="2672312"/>
                    </a:lnTo>
                    <a:cubicBezTo>
                      <a:pt x="2212340" y="2664692"/>
                      <a:pt x="2209800" y="2654532"/>
                      <a:pt x="2202180" y="2649452"/>
                    </a:cubicBezTo>
                    <a:cubicBezTo>
                      <a:pt x="2179703" y="2634467"/>
                      <a:pt x="2174795" y="2633354"/>
                      <a:pt x="2156460" y="2611352"/>
                    </a:cubicBezTo>
                    <a:cubicBezTo>
                      <a:pt x="2150597" y="2604317"/>
                      <a:pt x="2147180" y="2595445"/>
                      <a:pt x="2141220" y="2588492"/>
                    </a:cubicBezTo>
                    <a:cubicBezTo>
                      <a:pt x="2085786" y="2523819"/>
                      <a:pt x="2130488" y="2587633"/>
                      <a:pt x="2095500" y="2535152"/>
                    </a:cubicBezTo>
                    <a:cubicBezTo>
                      <a:pt x="2085340" y="2537692"/>
                      <a:pt x="2073734" y="2536963"/>
                      <a:pt x="2065020" y="2542772"/>
                    </a:cubicBezTo>
                    <a:cubicBezTo>
                      <a:pt x="2057400" y="2547852"/>
                      <a:pt x="2057546" y="2560778"/>
                      <a:pt x="2049780" y="2565632"/>
                    </a:cubicBezTo>
                    <a:cubicBezTo>
                      <a:pt x="2036157" y="2574146"/>
                      <a:pt x="2004060" y="2580872"/>
                      <a:pt x="2004060" y="2580872"/>
                    </a:cubicBezTo>
                    <a:cubicBezTo>
                      <a:pt x="1998980" y="2591032"/>
                      <a:pt x="1990426" y="2600107"/>
                      <a:pt x="1988820" y="2611352"/>
                    </a:cubicBezTo>
                    <a:cubicBezTo>
                      <a:pt x="1987684" y="2619303"/>
                      <a:pt x="1996440" y="2626180"/>
                      <a:pt x="1996440" y="2634212"/>
                    </a:cubicBezTo>
                    <a:cubicBezTo>
                      <a:pt x="1996440" y="2649662"/>
                      <a:pt x="1991360" y="2664692"/>
                      <a:pt x="1988820" y="2679932"/>
                    </a:cubicBezTo>
                    <a:cubicBezTo>
                      <a:pt x="1965960" y="2677392"/>
                      <a:pt x="1942554" y="2677890"/>
                      <a:pt x="1920240" y="2672312"/>
                    </a:cubicBezTo>
                    <a:cubicBezTo>
                      <a:pt x="1911355" y="2670091"/>
                      <a:pt x="1906506" y="2657833"/>
                      <a:pt x="1897380" y="2657072"/>
                    </a:cubicBezTo>
                    <a:cubicBezTo>
                      <a:pt x="1874459" y="2655162"/>
                      <a:pt x="1851660" y="2662152"/>
                      <a:pt x="1828800" y="2664692"/>
                    </a:cubicBezTo>
                    <a:cubicBezTo>
                      <a:pt x="1820021" y="2667618"/>
                      <a:pt x="1782419" y="2680802"/>
                      <a:pt x="1775460" y="2679932"/>
                    </a:cubicBezTo>
                    <a:cubicBezTo>
                      <a:pt x="1764188" y="2678523"/>
                      <a:pt x="1755140" y="2669772"/>
                      <a:pt x="1744980" y="2664692"/>
                    </a:cubicBezTo>
                    <a:cubicBezTo>
                      <a:pt x="1703229" y="2748194"/>
                      <a:pt x="1737617" y="2669103"/>
                      <a:pt x="1722120" y="2862812"/>
                    </a:cubicBezTo>
                    <a:cubicBezTo>
                      <a:pt x="1721479" y="2870819"/>
                      <a:pt x="1718092" y="2878488"/>
                      <a:pt x="1714500" y="2885672"/>
                    </a:cubicBezTo>
                    <a:cubicBezTo>
                      <a:pt x="1703891" y="2906890"/>
                      <a:pt x="1693252" y="2914540"/>
                      <a:pt x="1676400" y="2931392"/>
                    </a:cubicBezTo>
                    <a:cubicBezTo>
                      <a:pt x="1673860" y="2939012"/>
                      <a:pt x="1670893" y="2946503"/>
                      <a:pt x="1668780" y="2954252"/>
                    </a:cubicBezTo>
                    <a:cubicBezTo>
                      <a:pt x="1663269" y="2974459"/>
                      <a:pt x="1668351" y="3000401"/>
                      <a:pt x="1653540" y="3015212"/>
                    </a:cubicBezTo>
                    <a:lnTo>
                      <a:pt x="1630680" y="3038072"/>
                    </a:lnTo>
                    <a:cubicBezTo>
                      <a:pt x="1633220" y="3050772"/>
                      <a:pt x="1633752" y="3064045"/>
                      <a:pt x="1638300" y="3076172"/>
                    </a:cubicBezTo>
                    <a:cubicBezTo>
                      <a:pt x="1652516" y="3114082"/>
                      <a:pt x="1682365" y="3094391"/>
                      <a:pt x="1645920" y="3159992"/>
                    </a:cubicBezTo>
                    <a:cubicBezTo>
                      <a:pt x="1640834" y="3169147"/>
                      <a:pt x="1625600" y="3165072"/>
                      <a:pt x="1615440" y="3167612"/>
                    </a:cubicBezTo>
                    <a:cubicBezTo>
                      <a:pt x="1595120" y="3165072"/>
                      <a:pt x="1573493" y="3167597"/>
                      <a:pt x="1554480" y="3159992"/>
                    </a:cubicBezTo>
                    <a:cubicBezTo>
                      <a:pt x="1515713" y="3144485"/>
                      <a:pt x="1553415" y="3124405"/>
                      <a:pt x="1562100" y="3114272"/>
                    </a:cubicBezTo>
                    <a:cubicBezTo>
                      <a:pt x="1570365" y="3104629"/>
                      <a:pt x="1577340" y="3093952"/>
                      <a:pt x="1584960" y="3083792"/>
                    </a:cubicBezTo>
                    <a:cubicBezTo>
                      <a:pt x="1582420" y="3068552"/>
                      <a:pt x="1586992" y="3050137"/>
                      <a:pt x="1577340" y="3038072"/>
                    </a:cubicBezTo>
                    <a:cubicBezTo>
                      <a:pt x="1572322" y="3031800"/>
                      <a:pt x="1561163" y="3041237"/>
                      <a:pt x="1554480" y="3045692"/>
                    </a:cubicBezTo>
                    <a:cubicBezTo>
                      <a:pt x="1545514" y="3051670"/>
                      <a:pt x="1540586" y="3062574"/>
                      <a:pt x="1531620" y="3068552"/>
                    </a:cubicBezTo>
                    <a:cubicBezTo>
                      <a:pt x="1524769" y="3073120"/>
                      <a:pt x="1482726" y="3082522"/>
                      <a:pt x="1478280" y="3083792"/>
                    </a:cubicBezTo>
                    <a:cubicBezTo>
                      <a:pt x="1456908" y="3089898"/>
                      <a:pt x="1445260" y="3095041"/>
                      <a:pt x="1424940" y="3106652"/>
                    </a:cubicBezTo>
                    <a:cubicBezTo>
                      <a:pt x="1416989" y="3111196"/>
                      <a:pt x="1409700" y="3116812"/>
                      <a:pt x="1402080" y="3121892"/>
                    </a:cubicBezTo>
                    <a:cubicBezTo>
                      <a:pt x="1397000" y="3111732"/>
                      <a:pt x="1388446" y="3102657"/>
                      <a:pt x="1386840" y="3091412"/>
                    </a:cubicBezTo>
                    <a:cubicBezTo>
                      <a:pt x="1385704" y="3083461"/>
                      <a:pt x="1386428" y="3068552"/>
                      <a:pt x="1394460" y="3068552"/>
                    </a:cubicBezTo>
                    <a:cubicBezTo>
                      <a:pt x="1402492" y="3068552"/>
                      <a:pt x="1399540" y="3083792"/>
                      <a:pt x="1402080" y="3091412"/>
                    </a:cubicBezTo>
                    <a:cubicBezTo>
                      <a:pt x="1397000" y="3099032"/>
                      <a:pt x="1393316" y="3107796"/>
                      <a:pt x="1386840" y="3114272"/>
                    </a:cubicBezTo>
                    <a:cubicBezTo>
                      <a:pt x="1380364" y="3120748"/>
                      <a:pt x="1371931" y="3124968"/>
                      <a:pt x="1363980" y="3129512"/>
                    </a:cubicBezTo>
                    <a:cubicBezTo>
                      <a:pt x="1330005" y="3148926"/>
                      <a:pt x="1335415" y="3144369"/>
                      <a:pt x="1295400" y="3152372"/>
                    </a:cubicBezTo>
                    <a:cubicBezTo>
                      <a:pt x="1231130" y="3146529"/>
                      <a:pt x="1194821" y="3170650"/>
                      <a:pt x="1219200" y="3121892"/>
                    </a:cubicBezTo>
                    <a:cubicBezTo>
                      <a:pt x="1223296" y="3113701"/>
                      <a:pt x="1229360" y="3106652"/>
                      <a:pt x="1234440" y="3099032"/>
                    </a:cubicBezTo>
                    <a:cubicBezTo>
                      <a:pt x="1231900" y="3091412"/>
                      <a:pt x="1229027" y="3083895"/>
                      <a:pt x="1226820" y="3076172"/>
                    </a:cubicBezTo>
                    <a:cubicBezTo>
                      <a:pt x="1223943" y="3066102"/>
                      <a:pt x="1227722" y="3051779"/>
                      <a:pt x="1219200" y="3045692"/>
                    </a:cubicBezTo>
                    <a:cubicBezTo>
                      <a:pt x="1206628" y="3036712"/>
                      <a:pt x="1188720" y="3040612"/>
                      <a:pt x="1173480" y="3038072"/>
                    </a:cubicBezTo>
                    <a:cubicBezTo>
                      <a:pt x="1170940" y="3027912"/>
                      <a:pt x="1168737" y="3017662"/>
                      <a:pt x="1165860" y="3007592"/>
                    </a:cubicBezTo>
                    <a:cubicBezTo>
                      <a:pt x="1163653" y="2999869"/>
                      <a:pt x="1160353" y="2992481"/>
                      <a:pt x="1158240" y="2984732"/>
                    </a:cubicBezTo>
                    <a:cubicBezTo>
                      <a:pt x="1139333" y="2915407"/>
                      <a:pt x="1163530" y="2930615"/>
                      <a:pt x="1120140" y="2916152"/>
                    </a:cubicBezTo>
                    <a:cubicBezTo>
                      <a:pt x="1112520" y="2923772"/>
                      <a:pt x="1103258" y="2930046"/>
                      <a:pt x="1097280" y="2939012"/>
                    </a:cubicBezTo>
                    <a:cubicBezTo>
                      <a:pt x="1092825" y="2945695"/>
                      <a:pt x="1093252" y="2954688"/>
                      <a:pt x="1089660" y="2961872"/>
                    </a:cubicBezTo>
                    <a:cubicBezTo>
                      <a:pt x="1085564" y="2970063"/>
                      <a:pt x="1079500" y="2977112"/>
                      <a:pt x="1074420" y="2984732"/>
                    </a:cubicBezTo>
                    <a:cubicBezTo>
                      <a:pt x="1099629" y="3060360"/>
                      <a:pt x="1057334" y="2944833"/>
                      <a:pt x="1104900" y="3030452"/>
                    </a:cubicBezTo>
                    <a:cubicBezTo>
                      <a:pt x="1112702" y="3044495"/>
                      <a:pt x="1120140" y="3076172"/>
                      <a:pt x="1120140" y="3076172"/>
                    </a:cubicBezTo>
                    <a:cubicBezTo>
                      <a:pt x="1112520" y="3083792"/>
                      <a:pt x="1106919" y="3094213"/>
                      <a:pt x="1097280" y="3099032"/>
                    </a:cubicBezTo>
                    <a:cubicBezTo>
                      <a:pt x="1045787" y="3124779"/>
                      <a:pt x="1066697" y="3084100"/>
                      <a:pt x="1051560" y="3129512"/>
                    </a:cubicBezTo>
                    <a:cubicBezTo>
                      <a:pt x="1038860" y="3126972"/>
                      <a:pt x="1026025" y="3125033"/>
                      <a:pt x="1013460" y="3121892"/>
                    </a:cubicBezTo>
                    <a:cubicBezTo>
                      <a:pt x="1005668" y="3119944"/>
                      <a:pt x="996280" y="3108592"/>
                      <a:pt x="990600" y="3114272"/>
                    </a:cubicBezTo>
                    <a:cubicBezTo>
                      <a:pt x="975878" y="3128994"/>
                      <a:pt x="1020313" y="3151861"/>
                      <a:pt x="1021080" y="3152372"/>
                    </a:cubicBezTo>
                    <a:cubicBezTo>
                      <a:pt x="999447" y="3156699"/>
                      <a:pt x="948543" y="3167612"/>
                      <a:pt x="929640" y="3167612"/>
                    </a:cubicBezTo>
                    <a:cubicBezTo>
                      <a:pt x="921608" y="3167612"/>
                      <a:pt x="914400" y="3162532"/>
                      <a:pt x="906780" y="3159992"/>
                    </a:cubicBezTo>
                    <a:cubicBezTo>
                      <a:pt x="911860" y="3139672"/>
                      <a:pt x="920124" y="3119891"/>
                      <a:pt x="922020" y="3099032"/>
                    </a:cubicBezTo>
                    <a:cubicBezTo>
                      <a:pt x="922747" y="3091033"/>
                      <a:pt x="921584" y="3079764"/>
                      <a:pt x="914400" y="3076172"/>
                    </a:cubicBezTo>
                    <a:cubicBezTo>
                      <a:pt x="907216" y="3072580"/>
                      <a:pt x="899160" y="3081252"/>
                      <a:pt x="891540" y="3083792"/>
                    </a:cubicBezTo>
                    <a:cubicBezTo>
                      <a:pt x="886460" y="3091412"/>
                      <a:pt x="878710" y="3097817"/>
                      <a:pt x="876300" y="3106652"/>
                    </a:cubicBezTo>
                    <a:cubicBezTo>
                      <a:pt x="868832" y="3134035"/>
                      <a:pt x="879463" y="3169653"/>
                      <a:pt x="853440" y="3190472"/>
                    </a:cubicBezTo>
                    <a:cubicBezTo>
                      <a:pt x="847168" y="3195490"/>
                      <a:pt x="838200" y="3195552"/>
                      <a:pt x="830580" y="3198092"/>
                    </a:cubicBezTo>
                    <a:cubicBezTo>
                      <a:pt x="815340" y="3195552"/>
                      <a:pt x="795785" y="3201397"/>
                      <a:pt x="784860" y="3190472"/>
                    </a:cubicBezTo>
                    <a:cubicBezTo>
                      <a:pt x="777455" y="3183067"/>
                      <a:pt x="792480" y="3170465"/>
                      <a:pt x="792480" y="3159992"/>
                    </a:cubicBezTo>
                    <a:cubicBezTo>
                      <a:pt x="792480" y="3139514"/>
                      <a:pt x="787400" y="3119352"/>
                      <a:pt x="784860" y="3099032"/>
                    </a:cubicBezTo>
                    <a:cubicBezTo>
                      <a:pt x="766617" y="3126396"/>
                      <a:pt x="762153" y="3128749"/>
                      <a:pt x="754380" y="3167612"/>
                    </a:cubicBezTo>
                    <a:cubicBezTo>
                      <a:pt x="751840" y="3180312"/>
                      <a:pt x="749570" y="3193069"/>
                      <a:pt x="746760" y="3205712"/>
                    </a:cubicBezTo>
                    <a:cubicBezTo>
                      <a:pt x="744488" y="3215935"/>
                      <a:pt x="745682" y="3228014"/>
                      <a:pt x="739140" y="3236192"/>
                    </a:cubicBezTo>
                    <a:cubicBezTo>
                      <a:pt x="734122" y="3242464"/>
                      <a:pt x="723900" y="3241272"/>
                      <a:pt x="716280" y="3243812"/>
                    </a:cubicBezTo>
                    <a:cubicBezTo>
                      <a:pt x="698895" y="3238017"/>
                      <a:pt x="675275" y="3237287"/>
                      <a:pt x="685800" y="3205712"/>
                    </a:cubicBezTo>
                    <a:cubicBezTo>
                      <a:pt x="688696" y="3197024"/>
                      <a:pt x="701040" y="3195552"/>
                      <a:pt x="708660" y="3190472"/>
                    </a:cubicBezTo>
                    <a:cubicBezTo>
                      <a:pt x="704699" y="3166706"/>
                      <a:pt x="710834" y="3134954"/>
                      <a:pt x="678180" y="3129512"/>
                    </a:cubicBezTo>
                    <a:cubicBezTo>
                      <a:pt x="670257" y="3128192"/>
                      <a:pt x="662940" y="3134592"/>
                      <a:pt x="655320" y="3137132"/>
                    </a:cubicBezTo>
                    <a:cubicBezTo>
                      <a:pt x="652780" y="3154912"/>
                      <a:pt x="660400" y="3177772"/>
                      <a:pt x="647700" y="3190472"/>
                    </a:cubicBezTo>
                    <a:cubicBezTo>
                      <a:pt x="640080" y="3198092"/>
                      <a:pt x="630073" y="3177032"/>
                      <a:pt x="624840" y="3167612"/>
                    </a:cubicBezTo>
                    <a:cubicBezTo>
                      <a:pt x="617038" y="3153569"/>
                      <a:pt x="614680" y="3137132"/>
                      <a:pt x="609600" y="3121892"/>
                    </a:cubicBezTo>
                    <a:lnTo>
                      <a:pt x="601980" y="3099032"/>
                    </a:lnTo>
                    <a:cubicBezTo>
                      <a:pt x="612140" y="3091412"/>
                      <a:pt x="621433" y="3082473"/>
                      <a:pt x="632460" y="3076172"/>
                    </a:cubicBezTo>
                    <a:cubicBezTo>
                      <a:pt x="639434" y="3072187"/>
                      <a:pt x="649640" y="3074232"/>
                      <a:pt x="655320" y="3068552"/>
                    </a:cubicBezTo>
                    <a:cubicBezTo>
                      <a:pt x="661000" y="3062872"/>
                      <a:pt x="660400" y="3053312"/>
                      <a:pt x="662940" y="3045692"/>
                    </a:cubicBezTo>
                    <a:cubicBezTo>
                      <a:pt x="655320" y="3038072"/>
                      <a:pt x="648849" y="3029096"/>
                      <a:pt x="640080" y="3022832"/>
                    </a:cubicBezTo>
                    <a:cubicBezTo>
                      <a:pt x="630837" y="3016230"/>
                      <a:pt x="614075" y="3018033"/>
                      <a:pt x="609600" y="3007592"/>
                    </a:cubicBezTo>
                    <a:cubicBezTo>
                      <a:pt x="604498" y="2995688"/>
                      <a:pt x="613124" y="2981779"/>
                      <a:pt x="617220" y="2969492"/>
                    </a:cubicBezTo>
                    <a:cubicBezTo>
                      <a:pt x="628269" y="2936345"/>
                      <a:pt x="629690" y="2940859"/>
                      <a:pt x="655320" y="2923772"/>
                    </a:cubicBezTo>
                    <a:cubicBezTo>
                      <a:pt x="650240" y="2913612"/>
                      <a:pt x="646682" y="2902535"/>
                      <a:pt x="640080" y="2893292"/>
                    </a:cubicBezTo>
                    <a:cubicBezTo>
                      <a:pt x="626746" y="2874624"/>
                      <a:pt x="612588" y="2867344"/>
                      <a:pt x="594360" y="2855192"/>
                    </a:cubicBezTo>
                    <a:cubicBezTo>
                      <a:pt x="560066" y="2803750"/>
                      <a:pt x="598245" y="2868144"/>
                      <a:pt x="571500" y="2778992"/>
                    </a:cubicBezTo>
                    <a:cubicBezTo>
                      <a:pt x="568868" y="2770220"/>
                      <a:pt x="561340" y="2763752"/>
                      <a:pt x="556260" y="2756132"/>
                    </a:cubicBezTo>
                    <a:cubicBezTo>
                      <a:pt x="563875" y="2679981"/>
                      <a:pt x="569652" y="2668846"/>
                      <a:pt x="556260" y="2588492"/>
                    </a:cubicBezTo>
                    <a:cubicBezTo>
                      <a:pt x="553619" y="2572646"/>
                      <a:pt x="541020" y="2542772"/>
                      <a:pt x="541020" y="2542772"/>
                    </a:cubicBezTo>
                    <a:cubicBezTo>
                      <a:pt x="543560" y="2527532"/>
                      <a:pt x="540975" y="2510467"/>
                      <a:pt x="548640" y="2497052"/>
                    </a:cubicBezTo>
                    <a:cubicBezTo>
                      <a:pt x="552625" y="2490078"/>
                      <a:pt x="565228" y="2494450"/>
                      <a:pt x="571500" y="2489432"/>
                    </a:cubicBezTo>
                    <a:cubicBezTo>
                      <a:pt x="578651" y="2483711"/>
                      <a:pt x="581660" y="2474192"/>
                      <a:pt x="586740" y="2466572"/>
                    </a:cubicBezTo>
                    <a:cubicBezTo>
                      <a:pt x="581660" y="2458952"/>
                      <a:pt x="577363" y="2450747"/>
                      <a:pt x="571500" y="2443712"/>
                    </a:cubicBezTo>
                    <a:cubicBezTo>
                      <a:pt x="553811" y="2422485"/>
                      <a:pt x="540584" y="2414810"/>
                      <a:pt x="518160" y="2397992"/>
                    </a:cubicBezTo>
                    <a:cubicBezTo>
                      <a:pt x="508776" y="2369840"/>
                      <a:pt x="500648" y="2356816"/>
                      <a:pt x="518160" y="2321792"/>
                    </a:cubicBezTo>
                    <a:cubicBezTo>
                      <a:pt x="523840" y="2310433"/>
                      <a:pt x="539660" y="2307912"/>
                      <a:pt x="548640" y="2298932"/>
                    </a:cubicBezTo>
                    <a:cubicBezTo>
                      <a:pt x="555116" y="2292456"/>
                      <a:pt x="558800" y="2283692"/>
                      <a:pt x="563880" y="2276072"/>
                    </a:cubicBezTo>
                    <a:cubicBezTo>
                      <a:pt x="561340" y="2260832"/>
                      <a:pt x="562535" y="2244471"/>
                      <a:pt x="556260" y="2230352"/>
                    </a:cubicBezTo>
                    <a:cubicBezTo>
                      <a:pt x="537438" y="2188003"/>
                      <a:pt x="471294" y="2202316"/>
                      <a:pt x="441960" y="2199872"/>
                    </a:cubicBezTo>
                    <a:cubicBezTo>
                      <a:pt x="436880" y="2192252"/>
                      <a:pt x="427856" y="2186099"/>
                      <a:pt x="426720" y="2177012"/>
                    </a:cubicBezTo>
                    <a:cubicBezTo>
                      <a:pt x="422310" y="2141728"/>
                      <a:pt x="436933" y="2141347"/>
                      <a:pt x="449580" y="2116052"/>
                    </a:cubicBezTo>
                    <a:cubicBezTo>
                      <a:pt x="453172" y="2108868"/>
                      <a:pt x="454660" y="2100812"/>
                      <a:pt x="457200" y="2093192"/>
                    </a:cubicBezTo>
                    <a:cubicBezTo>
                      <a:pt x="454660" y="2070332"/>
                      <a:pt x="463108" y="2043213"/>
                      <a:pt x="449580" y="2024612"/>
                    </a:cubicBezTo>
                    <a:cubicBezTo>
                      <a:pt x="438704" y="2009657"/>
                      <a:pt x="413409" y="2016240"/>
                      <a:pt x="396240" y="2009372"/>
                    </a:cubicBezTo>
                    <a:cubicBezTo>
                      <a:pt x="387737" y="2005971"/>
                      <a:pt x="379856" y="2000608"/>
                      <a:pt x="373380" y="1994132"/>
                    </a:cubicBezTo>
                    <a:cubicBezTo>
                      <a:pt x="350908" y="1971660"/>
                      <a:pt x="339624" y="1953469"/>
                      <a:pt x="327660" y="1925552"/>
                    </a:cubicBezTo>
                    <a:cubicBezTo>
                      <a:pt x="324496" y="1918169"/>
                      <a:pt x="322580" y="1910312"/>
                      <a:pt x="320040" y="1902692"/>
                    </a:cubicBezTo>
                    <a:cubicBezTo>
                      <a:pt x="322580" y="1889992"/>
                      <a:pt x="323112" y="1876719"/>
                      <a:pt x="327660" y="1864592"/>
                    </a:cubicBezTo>
                    <a:cubicBezTo>
                      <a:pt x="330876" y="1856017"/>
                      <a:pt x="338356" y="1849683"/>
                      <a:pt x="342900" y="1841732"/>
                    </a:cubicBezTo>
                    <a:cubicBezTo>
                      <a:pt x="348536" y="1831869"/>
                      <a:pt x="352504" y="1821115"/>
                      <a:pt x="358140" y="1811252"/>
                    </a:cubicBezTo>
                    <a:cubicBezTo>
                      <a:pt x="362684" y="1803301"/>
                      <a:pt x="365760" y="1793472"/>
                      <a:pt x="373380" y="1788392"/>
                    </a:cubicBezTo>
                    <a:cubicBezTo>
                      <a:pt x="382094" y="1782583"/>
                      <a:pt x="393700" y="1783312"/>
                      <a:pt x="403860" y="1780772"/>
                    </a:cubicBezTo>
                    <a:cubicBezTo>
                      <a:pt x="411480" y="1773152"/>
                      <a:pt x="420742" y="1766878"/>
                      <a:pt x="426720" y="1757912"/>
                    </a:cubicBezTo>
                    <a:cubicBezTo>
                      <a:pt x="444461" y="1731301"/>
                      <a:pt x="430705" y="1663188"/>
                      <a:pt x="426720" y="1651232"/>
                    </a:cubicBezTo>
                    <a:cubicBezTo>
                      <a:pt x="424180" y="1643612"/>
                      <a:pt x="411480" y="1646152"/>
                      <a:pt x="403860" y="1643612"/>
                    </a:cubicBezTo>
                    <a:cubicBezTo>
                      <a:pt x="406400" y="1623292"/>
                      <a:pt x="408113" y="1602852"/>
                      <a:pt x="411480" y="1582652"/>
                    </a:cubicBezTo>
                    <a:cubicBezTo>
                      <a:pt x="413202" y="1572322"/>
                      <a:pt x="419100" y="1562645"/>
                      <a:pt x="419100" y="1552172"/>
                    </a:cubicBezTo>
                    <a:cubicBezTo>
                      <a:pt x="419100" y="1529171"/>
                      <a:pt x="431834" y="1494304"/>
                      <a:pt x="411480" y="1483592"/>
                    </a:cubicBezTo>
                    <a:cubicBezTo>
                      <a:pt x="370959" y="1462265"/>
                      <a:pt x="320040" y="1478512"/>
                      <a:pt x="274320" y="1475972"/>
                    </a:cubicBezTo>
                    <a:cubicBezTo>
                      <a:pt x="216861" y="1456819"/>
                      <a:pt x="287686" y="1482655"/>
                      <a:pt x="228600" y="1453112"/>
                    </a:cubicBezTo>
                    <a:cubicBezTo>
                      <a:pt x="221416" y="1449520"/>
                      <a:pt x="213489" y="1447605"/>
                      <a:pt x="205740" y="1445492"/>
                    </a:cubicBezTo>
                    <a:cubicBezTo>
                      <a:pt x="185533" y="1439981"/>
                      <a:pt x="165100" y="1435332"/>
                      <a:pt x="144780" y="1430252"/>
                    </a:cubicBezTo>
                    <a:cubicBezTo>
                      <a:pt x="137160" y="1422632"/>
                      <a:pt x="130886" y="1413370"/>
                      <a:pt x="121920" y="1407392"/>
                    </a:cubicBezTo>
                    <a:cubicBezTo>
                      <a:pt x="115237" y="1402937"/>
                      <a:pt x="106443" y="1402936"/>
                      <a:pt x="99060" y="1399772"/>
                    </a:cubicBezTo>
                    <a:cubicBezTo>
                      <a:pt x="88619" y="1395297"/>
                      <a:pt x="78740" y="1389612"/>
                      <a:pt x="68580" y="1384532"/>
                    </a:cubicBezTo>
                    <a:cubicBezTo>
                      <a:pt x="51955" y="1334656"/>
                      <a:pt x="75045" y="1383608"/>
                      <a:pt x="38100" y="1354052"/>
                    </a:cubicBezTo>
                    <a:cubicBezTo>
                      <a:pt x="30949" y="1348331"/>
                      <a:pt x="27404" y="1339143"/>
                      <a:pt x="22860" y="1331192"/>
                    </a:cubicBezTo>
                    <a:cubicBezTo>
                      <a:pt x="7794" y="1304827"/>
                      <a:pt x="8549" y="1303499"/>
                      <a:pt x="0" y="1277852"/>
                    </a:cubicBezTo>
                    <a:cubicBezTo>
                      <a:pt x="2540" y="1260072"/>
                      <a:pt x="-412" y="1240576"/>
                      <a:pt x="7620" y="1224512"/>
                    </a:cubicBezTo>
                    <a:cubicBezTo>
                      <a:pt x="11212" y="1217328"/>
                      <a:pt x="23296" y="1220484"/>
                      <a:pt x="30480" y="1216892"/>
                    </a:cubicBezTo>
                    <a:cubicBezTo>
                      <a:pt x="38671" y="1212796"/>
                      <a:pt x="45720" y="1206732"/>
                      <a:pt x="53340" y="1201652"/>
                    </a:cubicBezTo>
                    <a:cubicBezTo>
                      <a:pt x="55880" y="1183872"/>
                      <a:pt x="57438" y="1165924"/>
                      <a:pt x="60960" y="1148312"/>
                    </a:cubicBezTo>
                    <a:cubicBezTo>
                      <a:pt x="62535" y="1140436"/>
                      <a:pt x="64125" y="1132135"/>
                      <a:pt x="68580" y="1125452"/>
                    </a:cubicBezTo>
                    <a:cubicBezTo>
                      <a:pt x="74558" y="1116486"/>
                      <a:pt x="82474" y="1108570"/>
                      <a:pt x="91440" y="1102592"/>
                    </a:cubicBezTo>
                    <a:cubicBezTo>
                      <a:pt x="98123" y="1098137"/>
                      <a:pt x="106323" y="1095910"/>
                      <a:pt x="114300" y="1094972"/>
                    </a:cubicBezTo>
                    <a:cubicBezTo>
                      <a:pt x="149706" y="1090807"/>
                      <a:pt x="185420" y="1089892"/>
                      <a:pt x="220980" y="1087352"/>
                    </a:cubicBezTo>
                    <a:cubicBezTo>
                      <a:pt x="228024" y="1080308"/>
                      <a:pt x="256807" y="1054514"/>
                      <a:pt x="259080" y="1041632"/>
                    </a:cubicBezTo>
                    <a:cubicBezTo>
                      <a:pt x="280073" y="922673"/>
                      <a:pt x="229995" y="947187"/>
                      <a:pt x="289560" y="927332"/>
                    </a:cubicBezTo>
                    <a:cubicBezTo>
                      <a:pt x="363220" y="929872"/>
                      <a:pt x="436980" y="930354"/>
                      <a:pt x="510540" y="934952"/>
                    </a:cubicBezTo>
                    <a:cubicBezTo>
                      <a:pt x="571758" y="938778"/>
                      <a:pt x="488549" y="953785"/>
                      <a:pt x="563880" y="934952"/>
                    </a:cubicBezTo>
                    <a:cubicBezTo>
                      <a:pt x="561340" y="912092"/>
                      <a:pt x="564120" y="887988"/>
                      <a:pt x="556260" y="866372"/>
                    </a:cubicBezTo>
                    <a:cubicBezTo>
                      <a:pt x="553130" y="857765"/>
                      <a:pt x="540435" y="856995"/>
                      <a:pt x="533400" y="851132"/>
                    </a:cubicBezTo>
                    <a:cubicBezTo>
                      <a:pt x="506734" y="828910"/>
                      <a:pt x="506922" y="822242"/>
                      <a:pt x="487680" y="790172"/>
                    </a:cubicBezTo>
                    <a:cubicBezTo>
                      <a:pt x="485140" y="780012"/>
                      <a:pt x="482937" y="769762"/>
                      <a:pt x="480060" y="759692"/>
                    </a:cubicBezTo>
                    <a:cubicBezTo>
                      <a:pt x="477853" y="751969"/>
                      <a:pt x="479780" y="740094"/>
                      <a:pt x="472440" y="736832"/>
                    </a:cubicBezTo>
                    <a:cubicBezTo>
                      <a:pt x="453727" y="728515"/>
                      <a:pt x="431818" y="731605"/>
                      <a:pt x="411480" y="729212"/>
                    </a:cubicBezTo>
                    <a:lnTo>
                      <a:pt x="342900" y="721592"/>
                    </a:lnTo>
                    <a:cubicBezTo>
                      <a:pt x="327660" y="711432"/>
                      <a:pt x="307340" y="706352"/>
                      <a:pt x="297180" y="691112"/>
                    </a:cubicBezTo>
                    <a:cubicBezTo>
                      <a:pt x="277485" y="661569"/>
                      <a:pt x="290628" y="671148"/>
                      <a:pt x="259080" y="660632"/>
                    </a:cubicBezTo>
                    <a:lnTo>
                      <a:pt x="198120" y="599672"/>
                    </a:lnTo>
                    <a:lnTo>
                      <a:pt x="175260" y="576812"/>
                    </a:lnTo>
                    <a:cubicBezTo>
                      <a:pt x="167640" y="569192"/>
                      <a:pt x="162855" y="556566"/>
                      <a:pt x="152400" y="553952"/>
                    </a:cubicBezTo>
                    <a:cubicBezTo>
                      <a:pt x="142634" y="551511"/>
                      <a:pt x="109992" y="544178"/>
                      <a:pt x="99060" y="538712"/>
                    </a:cubicBezTo>
                    <a:cubicBezTo>
                      <a:pt x="90869" y="534616"/>
                      <a:pt x="83820" y="528552"/>
                      <a:pt x="76200" y="523472"/>
                    </a:cubicBezTo>
                    <a:cubicBezTo>
                      <a:pt x="73660" y="513312"/>
                      <a:pt x="68580" y="503465"/>
                      <a:pt x="68580" y="492992"/>
                    </a:cubicBezTo>
                    <a:cubicBezTo>
                      <a:pt x="68580" y="412405"/>
                      <a:pt x="71231" y="416459"/>
                      <a:pt x="91440" y="355832"/>
                    </a:cubicBezTo>
                    <a:cubicBezTo>
                      <a:pt x="93980" y="348212"/>
                      <a:pt x="93380" y="338652"/>
                      <a:pt x="99060" y="332972"/>
                    </a:cubicBezTo>
                    <a:cubicBezTo>
                      <a:pt x="208562" y="223470"/>
                      <a:pt x="102680" y="315721"/>
                      <a:pt x="167640" y="279632"/>
                    </a:cubicBezTo>
                    <a:cubicBezTo>
                      <a:pt x="183651" y="270737"/>
                      <a:pt x="198120" y="259312"/>
                      <a:pt x="213360" y="249152"/>
                    </a:cubicBezTo>
                    <a:lnTo>
                      <a:pt x="236220" y="233912"/>
                    </a:lnTo>
                    <a:cubicBezTo>
                      <a:pt x="248555" y="184574"/>
                      <a:pt x="234273" y="219485"/>
                      <a:pt x="266700" y="180572"/>
                    </a:cubicBezTo>
                    <a:cubicBezTo>
                      <a:pt x="293213" y="148756"/>
                      <a:pt x="267272" y="162601"/>
                      <a:pt x="304800" y="150092"/>
                    </a:cubicBezTo>
                    <a:cubicBezTo>
                      <a:pt x="309880" y="142472"/>
                      <a:pt x="321836" y="136212"/>
                      <a:pt x="320040" y="127232"/>
                    </a:cubicBezTo>
                    <a:cubicBezTo>
                      <a:pt x="318244" y="118252"/>
                      <a:pt x="305371" y="116088"/>
                      <a:pt x="297180" y="111992"/>
                    </a:cubicBezTo>
                    <a:cubicBezTo>
                      <a:pt x="284946" y="105875"/>
                      <a:pt x="272056" y="101077"/>
                      <a:pt x="259080" y="96752"/>
                    </a:cubicBezTo>
                    <a:cubicBezTo>
                      <a:pt x="249145" y="93440"/>
                      <a:pt x="231912" y="99067"/>
                      <a:pt x="228600" y="89132"/>
                    </a:cubicBezTo>
                    <a:cubicBezTo>
                      <a:pt x="219765" y="62626"/>
                      <a:pt x="241300" y="18012"/>
                      <a:pt x="251460" y="53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8736007" y="5991543"/>
                <a:ext cx="114300" cy="305707"/>
              </a:xfrm>
              <a:custGeom>
                <a:avLst/>
                <a:gdLst>
                  <a:gd name="connsiteX0" fmla="*/ 22860 w 114300"/>
                  <a:gd name="connsiteY0" fmla="*/ 0 h 305707"/>
                  <a:gd name="connsiteX1" fmla="*/ 15240 w 114300"/>
                  <a:gd name="connsiteY1" fmla="*/ 220980 h 305707"/>
                  <a:gd name="connsiteX2" fmla="*/ 0 w 114300"/>
                  <a:gd name="connsiteY2" fmla="*/ 266700 h 305707"/>
                  <a:gd name="connsiteX3" fmla="*/ 7620 w 114300"/>
                  <a:gd name="connsiteY3" fmla="*/ 304800 h 305707"/>
                  <a:gd name="connsiteX4" fmla="*/ 53340 w 114300"/>
                  <a:gd name="connsiteY4" fmla="*/ 281940 h 305707"/>
                  <a:gd name="connsiteX5" fmla="*/ 76200 w 114300"/>
                  <a:gd name="connsiteY5" fmla="*/ 236220 h 305707"/>
                  <a:gd name="connsiteX6" fmla="*/ 91440 w 114300"/>
                  <a:gd name="connsiteY6" fmla="*/ 213360 h 305707"/>
                  <a:gd name="connsiteX7" fmla="*/ 106680 w 114300"/>
                  <a:gd name="connsiteY7" fmla="*/ 167640 h 305707"/>
                  <a:gd name="connsiteX8" fmla="*/ 114300 w 114300"/>
                  <a:gd name="connsiteY8" fmla="*/ 144780 h 305707"/>
                  <a:gd name="connsiteX9" fmla="*/ 106680 w 114300"/>
                  <a:gd name="connsiteY9" fmla="*/ 99060 h 305707"/>
                  <a:gd name="connsiteX10" fmla="*/ 91440 w 114300"/>
                  <a:gd name="connsiteY10" fmla="*/ 76200 h 305707"/>
                  <a:gd name="connsiteX11" fmla="*/ 60960 w 114300"/>
                  <a:gd name="connsiteY11" fmla="*/ 30480 h 305707"/>
                  <a:gd name="connsiteX12" fmla="*/ 22860 w 114300"/>
                  <a:gd name="connsiteY12" fmla="*/ 0 h 30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305707">
                    <a:moveTo>
                      <a:pt x="22860" y="0"/>
                    </a:moveTo>
                    <a:cubicBezTo>
                      <a:pt x="20320" y="73660"/>
                      <a:pt x="21534" y="147545"/>
                      <a:pt x="15240" y="220980"/>
                    </a:cubicBezTo>
                    <a:cubicBezTo>
                      <a:pt x="13868" y="236986"/>
                      <a:pt x="0" y="266700"/>
                      <a:pt x="0" y="266700"/>
                    </a:cubicBezTo>
                    <a:cubicBezTo>
                      <a:pt x="2540" y="279400"/>
                      <a:pt x="-1538" y="295642"/>
                      <a:pt x="7620" y="304800"/>
                    </a:cubicBezTo>
                    <a:cubicBezTo>
                      <a:pt x="13930" y="311110"/>
                      <a:pt x="52573" y="282451"/>
                      <a:pt x="53340" y="281940"/>
                    </a:cubicBezTo>
                    <a:cubicBezTo>
                      <a:pt x="97016" y="216426"/>
                      <a:pt x="44652" y="299316"/>
                      <a:pt x="76200" y="236220"/>
                    </a:cubicBezTo>
                    <a:cubicBezTo>
                      <a:pt x="80296" y="228029"/>
                      <a:pt x="87721" y="221729"/>
                      <a:pt x="91440" y="213360"/>
                    </a:cubicBezTo>
                    <a:cubicBezTo>
                      <a:pt x="97964" y="198680"/>
                      <a:pt x="101600" y="182880"/>
                      <a:pt x="106680" y="167640"/>
                    </a:cubicBezTo>
                    <a:lnTo>
                      <a:pt x="114300" y="144780"/>
                    </a:lnTo>
                    <a:cubicBezTo>
                      <a:pt x="111760" y="129540"/>
                      <a:pt x="111566" y="113717"/>
                      <a:pt x="106680" y="99060"/>
                    </a:cubicBezTo>
                    <a:cubicBezTo>
                      <a:pt x="103784" y="90372"/>
                      <a:pt x="95536" y="84391"/>
                      <a:pt x="91440" y="76200"/>
                    </a:cubicBezTo>
                    <a:cubicBezTo>
                      <a:pt x="69384" y="32089"/>
                      <a:pt x="104295" y="73815"/>
                      <a:pt x="60960" y="30480"/>
                    </a:cubicBezTo>
                    <a:lnTo>
                      <a:pt x="228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8971897" y="5935187"/>
                <a:ext cx="99390" cy="129795"/>
              </a:xfrm>
              <a:custGeom>
                <a:avLst/>
                <a:gdLst>
                  <a:gd name="connsiteX0" fmla="*/ 38430 w 99390"/>
                  <a:gd name="connsiteY0" fmla="*/ 0 h 129795"/>
                  <a:gd name="connsiteX1" fmla="*/ 76530 w 99390"/>
                  <a:gd name="connsiteY1" fmla="*/ 15240 h 129795"/>
                  <a:gd name="connsiteX2" fmla="*/ 84150 w 99390"/>
                  <a:gd name="connsiteY2" fmla="*/ 38100 h 129795"/>
                  <a:gd name="connsiteX3" fmla="*/ 99390 w 99390"/>
                  <a:gd name="connsiteY3" fmla="*/ 60960 h 129795"/>
                  <a:gd name="connsiteX4" fmla="*/ 91770 w 99390"/>
                  <a:gd name="connsiteY4" fmla="*/ 121920 h 129795"/>
                  <a:gd name="connsiteX5" fmla="*/ 68910 w 99390"/>
                  <a:gd name="connsiteY5" fmla="*/ 129540 h 129795"/>
                  <a:gd name="connsiteX6" fmla="*/ 23190 w 99390"/>
                  <a:gd name="connsiteY6" fmla="*/ 114300 h 129795"/>
                  <a:gd name="connsiteX7" fmla="*/ 15570 w 99390"/>
                  <a:gd name="connsiteY7" fmla="*/ 91440 h 129795"/>
                  <a:gd name="connsiteX8" fmla="*/ 330 w 99390"/>
                  <a:gd name="connsiteY8" fmla="*/ 68580 h 129795"/>
                  <a:gd name="connsiteX9" fmla="*/ 7950 w 99390"/>
                  <a:gd name="connsiteY9" fmla="*/ 15240 h 129795"/>
                  <a:gd name="connsiteX10" fmla="*/ 38430 w 99390"/>
                  <a:gd name="connsiteY10" fmla="*/ 0 h 12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390" h="129795">
                    <a:moveTo>
                      <a:pt x="38430" y="0"/>
                    </a:moveTo>
                    <a:cubicBezTo>
                      <a:pt x="49860" y="0"/>
                      <a:pt x="66022" y="6483"/>
                      <a:pt x="76530" y="15240"/>
                    </a:cubicBezTo>
                    <a:cubicBezTo>
                      <a:pt x="82700" y="20382"/>
                      <a:pt x="80558" y="30916"/>
                      <a:pt x="84150" y="38100"/>
                    </a:cubicBezTo>
                    <a:cubicBezTo>
                      <a:pt x="88246" y="46291"/>
                      <a:pt x="94310" y="53340"/>
                      <a:pt x="99390" y="60960"/>
                    </a:cubicBezTo>
                    <a:cubicBezTo>
                      <a:pt x="96850" y="81280"/>
                      <a:pt x="100087" y="103207"/>
                      <a:pt x="91770" y="121920"/>
                    </a:cubicBezTo>
                    <a:cubicBezTo>
                      <a:pt x="88508" y="129260"/>
                      <a:pt x="76893" y="130427"/>
                      <a:pt x="68910" y="129540"/>
                    </a:cubicBezTo>
                    <a:cubicBezTo>
                      <a:pt x="52944" y="127766"/>
                      <a:pt x="23190" y="114300"/>
                      <a:pt x="23190" y="114300"/>
                    </a:cubicBezTo>
                    <a:cubicBezTo>
                      <a:pt x="20650" y="106680"/>
                      <a:pt x="19162" y="98624"/>
                      <a:pt x="15570" y="91440"/>
                    </a:cubicBezTo>
                    <a:cubicBezTo>
                      <a:pt x="11474" y="83249"/>
                      <a:pt x="1241" y="77693"/>
                      <a:pt x="330" y="68580"/>
                    </a:cubicBezTo>
                    <a:cubicBezTo>
                      <a:pt x="-1457" y="50709"/>
                      <a:pt x="4428" y="32852"/>
                      <a:pt x="7950" y="15240"/>
                    </a:cubicBezTo>
                    <a:cubicBezTo>
                      <a:pt x="9525" y="7364"/>
                      <a:pt x="27000" y="0"/>
                      <a:pt x="384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13" name="Picture 12" descr="images (8).jpg"/>
            <p:cNvPicPr>
              <a:picLocks noChangeAspect="1"/>
            </p:cNvPicPr>
            <p:nvPr/>
          </p:nvPicPr>
          <p:blipFill>
            <a:blip r:embed="rId3"/>
            <a:srcRect t="30601" r="56522"/>
            <a:stretch>
              <a:fillRect/>
            </a:stretch>
          </p:blipFill>
          <p:spPr>
            <a:xfrm>
              <a:off x="1371600" y="3351485"/>
              <a:ext cx="990600" cy="973500"/>
            </a:xfrm>
            <a:prstGeom prst="ellipse">
              <a:avLst/>
            </a:prstGeom>
            <a:noFill/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13" descr="images (8).jpg"/>
            <p:cNvPicPr>
              <a:picLocks noChangeAspect="1"/>
            </p:cNvPicPr>
            <p:nvPr/>
          </p:nvPicPr>
          <p:blipFill>
            <a:blip r:embed="rId3"/>
            <a:srcRect l="55797" t="45629" r="12319"/>
            <a:stretch>
              <a:fillRect/>
            </a:stretch>
          </p:blipFill>
          <p:spPr>
            <a:xfrm>
              <a:off x="2209800" y="2590800"/>
              <a:ext cx="685800" cy="8001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0" name="Group 19"/>
          <p:cNvGrpSpPr/>
          <p:nvPr/>
        </p:nvGrpSpPr>
        <p:grpSpPr>
          <a:xfrm>
            <a:off x="4953000" y="1524000"/>
            <a:ext cx="2923099" cy="3624970"/>
            <a:chOff x="4953000" y="1524000"/>
            <a:chExt cx="2923099" cy="3624970"/>
          </a:xfrm>
        </p:grpSpPr>
        <p:grpSp>
          <p:nvGrpSpPr>
            <p:cNvPr id="8" name="Group 7"/>
            <p:cNvGrpSpPr/>
            <p:nvPr/>
          </p:nvGrpSpPr>
          <p:grpSpPr>
            <a:xfrm>
              <a:off x="4953000" y="1524000"/>
              <a:ext cx="2923099" cy="3624970"/>
              <a:chOff x="6914827" y="3278115"/>
              <a:chExt cx="2804160" cy="3801771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9" name="Freeform 8"/>
              <p:cNvSpPr/>
              <p:nvPr/>
            </p:nvSpPr>
            <p:spPr>
              <a:xfrm>
                <a:off x="6914827" y="3278115"/>
                <a:ext cx="2804160" cy="3801771"/>
              </a:xfrm>
              <a:custGeom>
                <a:avLst/>
                <a:gdLst>
                  <a:gd name="connsiteX0" fmla="*/ 251460 w 2804160"/>
                  <a:gd name="connsiteY0" fmla="*/ 5312 h 3801771"/>
                  <a:gd name="connsiteX1" fmla="*/ 289560 w 2804160"/>
                  <a:gd name="connsiteY1" fmla="*/ 12932 h 3801771"/>
                  <a:gd name="connsiteX2" fmla="*/ 297180 w 2804160"/>
                  <a:gd name="connsiteY2" fmla="*/ 35792 h 3801771"/>
                  <a:gd name="connsiteX3" fmla="*/ 312420 w 2804160"/>
                  <a:gd name="connsiteY3" fmla="*/ 58652 h 3801771"/>
                  <a:gd name="connsiteX4" fmla="*/ 335280 w 2804160"/>
                  <a:gd name="connsiteY4" fmla="*/ 66272 h 3801771"/>
                  <a:gd name="connsiteX5" fmla="*/ 358140 w 2804160"/>
                  <a:gd name="connsiteY5" fmla="*/ 81512 h 3801771"/>
                  <a:gd name="connsiteX6" fmla="*/ 373380 w 2804160"/>
                  <a:gd name="connsiteY6" fmla="*/ 104372 h 3801771"/>
                  <a:gd name="connsiteX7" fmla="*/ 396240 w 2804160"/>
                  <a:gd name="connsiteY7" fmla="*/ 127232 h 3801771"/>
                  <a:gd name="connsiteX8" fmla="*/ 426720 w 2804160"/>
                  <a:gd name="connsiteY8" fmla="*/ 165332 h 3801771"/>
                  <a:gd name="connsiteX9" fmla="*/ 441960 w 2804160"/>
                  <a:gd name="connsiteY9" fmla="*/ 188192 h 3801771"/>
                  <a:gd name="connsiteX10" fmla="*/ 487680 w 2804160"/>
                  <a:gd name="connsiteY10" fmla="*/ 211052 h 3801771"/>
                  <a:gd name="connsiteX11" fmla="*/ 510540 w 2804160"/>
                  <a:gd name="connsiteY11" fmla="*/ 233912 h 3801771"/>
                  <a:gd name="connsiteX12" fmla="*/ 556260 w 2804160"/>
                  <a:gd name="connsiteY12" fmla="*/ 203432 h 3801771"/>
                  <a:gd name="connsiteX13" fmla="*/ 586740 w 2804160"/>
                  <a:gd name="connsiteY13" fmla="*/ 211052 h 3801771"/>
                  <a:gd name="connsiteX14" fmla="*/ 609600 w 2804160"/>
                  <a:gd name="connsiteY14" fmla="*/ 233912 h 3801771"/>
                  <a:gd name="connsiteX15" fmla="*/ 601980 w 2804160"/>
                  <a:gd name="connsiteY15" fmla="*/ 211052 h 3801771"/>
                  <a:gd name="connsiteX16" fmla="*/ 586740 w 2804160"/>
                  <a:gd name="connsiteY16" fmla="*/ 188192 h 3801771"/>
                  <a:gd name="connsiteX17" fmla="*/ 563880 w 2804160"/>
                  <a:gd name="connsiteY17" fmla="*/ 142472 h 3801771"/>
                  <a:gd name="connsiteX18" fmla="*/ 571500 w 2804160"/>
                  <a:gd name="connsiteY18" fmla="*/ 104372 h 3801771"/>
                  <a:gd name="connsiteX19" fmla="*/ 632460 w 2804160"/>
                  <a:gd name="connsiteY19" fmla="*/ 134852 h 3801771"/>
                  <a:gd name="connsiteX20" fmla="*/ 662940 w 2804160"/>
                  <a:gd name="connsiteY20" fmla="*/ 142472 h 3801771"/>
                  <a:gd name="connsiteX21" fmla="*/ 693420 w 2804160"/>
                  <a:gd name="connsiteY21" fmla="*/ 279632 h 3801771"/>
                  <a:gd name="connsiteX22" fmla="*/ 716280 w 2804160"/>
                  <a:gd name="connsiteY22" fmla="*/ 325352 h 3801771"/>
                  <a:gd name="connsiteX23" fmla="*/ 769620 w 2804160"/>
                  <a:gd name="connsiteY23" fmla="*/ 355832 h 3801771"/>
                  <a:gd name="connsiteX24" fmla="*/ 800100 w 2804160"/>
                  <a:gd name="connsiteY24" fmla="*/ 363452 h 3801771"/>
                  <a:gd name="connsiteX25" fmla="*/ 822960 w 2804160"/>
                  <a:gd name="connsiteY25" fmla="*/ 378692 h 3801771"/>
                  <a:gd name="connsiteX26" fmla="*/ 883920 w 2804160"/>
                  <a:gd name="connsiteY26" fmla="*/ 393932 h 3801771"/>
                  <a:gd name="connsiteX27" fmla="*/ 906780 w 2804160"/>
                  <a:gd name="connsiteY27" fmla="*/ 401552 h 3801771"/>
                  <a:gd name="connsiteX28" fmla="*/ 960120 w 2804160"/>
                  <a:gd name="connsiteY28" fmla="*/ 393932 h 3801771"/>
                  <a:gd name="connsiteX29" fmla="*/ 944880 w 2804160"/>
                  <a:gd name="connsiteY29" fmla="*/ 371072 h 3801771"/>
                  <a:gd name="connsiteX30" fmla="*/ 975360 w 2804160"/>
                  <a:gd name="connsiteY30" fmla="*/ 302492 h 3801771"/>
                  <a:gd name="connsiteX31" fmla="*/ 1013460 w 2804160"/>
                  <a:gd name="connsiteY31" fmla="*/ 249152 h 3801771"/>
                  <a:gd name="connsiteX32" fmla="*/ 1028700 w 2804160"/>
                  <a:gd name="connsiteY32" fmla="*/ 272012 h 3801771"/>
                  <a:gd name="connsiteX33" fmla="*/ 1036320 w 2804160"/>
                  <a:gd name="connsiteY33" fmla="*/ 294872 h 3801771"/>
                  <a:gd name="connsiteX34" fmla="*/ 1066800 w 2804160"/>
                  <a:gd name="connsiteY34" fmla="*/ 340592 h 3801771"/>
                  <a:gd name="connsiteX35" fmla="*/ 1082040 w 2804160"/>
                  <a:gd name="connsiteY35" fmla="*/ 363452 h 3801771"/>
                  <a:gd name="connsiteX36" fmla="*/ 1089660 w 2804160"/>
                  <a:gd name="connsiteY36" fmla="*/ 386312 h 3801771"/>
                  <a:gd name="connsiteX37" fmla="*/ 1104900 w 2804160"/>
                  <a:gd name="connsiteY37" fmla="*/ 439652 h 3801771"/>
                  <a:gd name="connsiteX38" fmla="*/ 1120140 w 2804160"/>
                  <a:gd name="connsiteY38" fmla="*/ 462512 h 3801771"/>
                  <a:gd name="connsiteX39" fmla="*/ 1112520 w 2804160"/>
                  <a:gd name="connsiteY39" fmla="*/ 508232 h 3801771"/>
                  <a:gd name="connsiteX40" fmla="*/ 1089660 w 2804160"/>
                  <a:gd name="connsiteY40" fmla="*/ 797792 h 3801771"/>
                  <a:gd name="connsiteX41" fmla="*/ 1097280 w 2804160"/>
                  <a:gd name="connsiteY41" fmla="*/ 835892 h 3801771"/>
                  <a:gd name="connsiteX42" fmla="*/ 1120140 w 2804160"/>
                  <a:gd name="connsiteY42" fmla="*/ 843512 h 3801771"/>
                  <a:gd name="connsiteX43" fmla="*/ 1203960 w 2804160"/>
                  <a:gd name="connsiteY43" fmla="*/ 866372 h 3801771"/>
                  <a:gd name="connsiteX44" fmla="*/ 1249680 w 2804160"/>
                  <a:gd name="connsiteY44" fmla="*/ 889232 h 3801771"/>
                  <a:gd name="connsiteX45" fmla="*/ 1325880 w 2804160"/>
                  <a:gd name="connsiteY45" fmla="*/ 912092 h 3801771"/>
                  <a:gd name="connsiteX46" fmla="*/ 1348740 w 2804160"/>
                  <a:gd name="connsiteY46" fmla="*/ 927332 h 3801771"/>
                  <a:gd name="connsiteX47" fmla="*/ 1424940 w 2804160"/>
                  <a:gd name="connsiteY47" fmla="*/ 950192 h 3801771"/>
                  <a:gd name="connsiteX48" fmla="*/ 1470660 w 2804160"/>
                  <a:gd name="connsiteY48" fmla="*/ 965432 h 3801771"/>
                  <a:gd name="connsiteX49" fmla="*/ 1539240 w 2804160"/>
                  <a:gd name="connsiteY49" fmla="*/ 957812 h 3801771"/>
                  <a:gd name="connsiteX50" fmla="*/ 1584960 w 2804160"/>
                  <a:gd name="connsiteY50" fmla="*/ 942572 h 3801771"/>
                  <a:gd name="connsiteX51" fmla="*/ 1607820 w 2804160"/>
                  <a:gd name="connsiteY51" fmla="*/ 934952 h 3801771"/>
                  <a:gd name="connsiteX52" fmla="*/ 1699260 w 2804160"/>
                  <a:gd name="connsiteY52" fmla="*/ 950192 h 3801771"/>
                  <a:gd name="connsiteX53" fmla="*/ 1722120 w 2804160"/>
                  <a:gd name="connsiteY53" fmla="*/ 965432 h 3801771"/>
                  <a:gd name="connsiteX54" fmla="*/ 1844040 w 2804160"/>
                  <a:gd name="connsiteY54" fmla="*/ 957812 h 3801771"/>
                  <a:gd name="connsiteX55" fmla="*/ 1943100 w 2804160"/>
                  <a:gd name="connsiteY55" fmla="*/ 950192 h 3801771"/>
                  <a:gd name="connsiteX56" fmla="*/ 2148840 w 2804160"/>
                  <a:gd name="connsiteY56" fmla="*/ 957812 h 3801771"/>
                  <a:gd name="connsiteX57" fmla="*/ 2209800 w 2804160"/>
                  <a:gd name="connsiteY57" fmla="*/ 957812 h 3801771"/>
                  <a:gd name="connsiteX58" fmla="*/ 2232660 w 2804160"/>
                  <a:gd name="connsiteY58" fmla="*/ 942572 h 3801771"/>
                  <a:gd name="connsiteX59" fmla="*/ 2407920 w 2804160"/>
                  <a:gd name="connsiteY59" fmla="*/ 934952 h 3801771"/>
                  <a:gd name="connsiteX60" fmla="*/ 2453640 w 2804160"/>
                  <a:gd name="connsiteY60" fmla="*/ 942572 h 3801771"/>
                  <a:gd name="connsiteX61" fmla="*/ 2506980 w 2804160"/>
                  <a:gd name="connsiteY61" fmla="*/ 957812 h 3801771"/>
                  <a:gd name="connsiteX62" fmla="*/ 2522220 w 2804160"/>
                  <a:gd name="connsiteY62" fmla="*/ 980672 h 3801771"/>
                  <a:gd name="connsiteX63" fmla="*/ 2598420 w 2804160"/>
                  <a:gd name="connsiteY63" fmla="*/ 1018772 h 3801771"/>
                  <a:gd name="connsiteX64" fmla="*/ 2636520 w 2804160"/>
                  <a:gd name="connsiteY64" fmla="*/ 1049252 h 3801771"/>
                  <a:gd name="connsiteX65" fmla="*/ 2651760 w 2804160"/>
                  <a:gd name="connsiteY65" fmla="*/ 1072112 h 3801771"/>
                  <a:gd name="connsiteX66" fmla="*/ 2674620 w 2804160"/>
                  <a:gd name="connsiteY66" fmla="*/ 1125452 h 3801771"/>
                  <a:gd name="connsiteX67" fmla="*/ 2667000 w 2804160"/>
                  <a:gd name="connsiteY67" fmla="*/ 1148312 h 3801771"/>
                  <a:gd name="connsiteX68" fmla="*/ 2583180 w 2804160"/>
                  <a:gd name="connsiteY68" fmla="*/ 1133072 h 3801771"/>
                  <a:gd name="connsiteX69" fmla="*/ 2560320 w 2804160"/>
                  <a:gd name="connsiteY69" fmla="*/ 1148312 h 3801771"/>
                  <a:gd name="connsiteX70" fmla="*/ 2575560 w 2804160"/>
                  <a:gd name="connsiteY70" fmla="*/ 1171172 h 3801771"/>
                  <a:gd name="connsiteX71" fmla="*/ 2552700 w 2804160"/>
                  <a:gd name="connsiteY71" fmla="*/ 1239752 h 3801771"/>
                  <a:gd name="connsiteX72" fmla="*/ 2537460 w 2804160"/>
                  <a:gd name="connsiteY72" fmla="*/ 1285472 h 3801771"/>
                  <a:gd name="connsiteX73" fmla="*/ 2514600 w 2804160"/>
                  <a:gd name="connsiteY73" fmla="*/ 1376912 h 3801771"/>
                  <a:gd name="connsiteX74" fmla="*/ 2484120 w 2804160"/>
                  <a:gd name="connsiteY74" fmla="*/ 1384532 h 3801771"/>
                  <a:gd name="connsiteX75" fmla="*/ 2484120 w 2804160"/>
                  <a:gd name="connsiteY75" fmla="*/ 1437872 h 3801771"/>
                  <a:gd name="connsiteX76" fmla="*/ 2461260 w 2804160"/>
                  <a:gd name="connsiteY76" fmla="*/ 1445492 h 3801771"/>
                  <a:gd name="connsiteX77" fmla="*/ 2377440 w 2804160"/>
                  <a:gd name="connsiteY77" fmla="*/ 1468352 h 3801771"/>
                  <a:gd name="connsiteX78" fmla="*/ 2369820 w 2804160"/>
                  <a:gd name="connsiteY78" fmla="*/ 1491212 h 3801771"/>
                  <a:gd name="connsiteX79" fmla="*/ 2354580 w 2804160"/>
                  <a:gd name="connsiteY79" fmla="*/ 1567412 h 3801771"/>
                  <a:gd name="connsiteX80" fmla="*/ 2339340 w 2804160"/>
                  <a:gd name="connsiteY80" fmla="*/ 1590272 h 3801771"/>
                  <a:gd name="connsiteX81" fmla="*/ 2324100 w 2804160"/>
                  <a:gd name="connsiteY81" fmla="*/ 1635992 h 3801771"/>
                  <a:gd name="connsiteX82" fmla="*/ 2301240 w 2804160"/>
                  <a:gd name="connsiteY82" fmla="*/ 1613132 h 3801771"/>
                  <a:gd name="connsiteX83" fmla="*/ 2286000 w 2804160"/>
                  <a:gd name="connsiteY83" fmla="*/ 1590272 h 3801771"/>
                  <a:gd name="connsiteX84" fmla="*/ 2240280 w 2804160"/>
                  <a:gd name="connsiteY84" fmla="*/ 1575032 h 3801771"/>
                  <a:gd name="connsiteX85" fmla="*/ 2232660 w 2804160"/>
                  <a:gd name="connsiteY85" fmla="*/ 1597892 h 3801771"/>
                  <a:gd name="connsiteX86" fmla="*/ 2225040 w 2804160"/>
                  <a:gd name="connsiteY86" fmla="*/ 1628372 h 3801771"/>
                  <a:gd name="connsiteX87" fmla="*/ 2202180 w 2804160"/>
                  <a:gd name="connsiteY87" fmla="*/ 1613132 h 3801771"/>
                  <a:gd name="connsiteX88" fmla="*/ 2194560 w 2804160"/>
                  <a:gd name="connsiteY88" fmla="*/ 1590272 h 3801771"/>
                  <a:gd name="connsiteX89" fmla="*/ 2164080 w 2804160"/>
                  <a:gd name="connsiteY89" fmla="*/ 1643612 h 3801771"/>
                  <a:gd name="connsiteX90" fmla="*/ 2148840 w 2804160"/>
                  <a:gd name="connsiteY90" fmla="*/ 1666472 h 3801771"/>
                  <a:gd name="connsiteX91" fmla="*/ 2042160 w 2804160"/>
                  <a:gd name="connsiteY91" fmla="*/ 1666472 h 3801771"/>
                  <a:gd name="connsiteX92" fmla="*/ 2034540 w 2804160"/>
                  <a:gd name="connsiteY92" fmla="*/ 1689332 h 3801771"/>
                  <a:gd name="connsiteX93" fmla="*/ 2019300 w 2804160"/>
                  <a:gd name="connsiteY93" fmla="*/ 1712192 h 3801771"/>
                  <a:gd name="connsiteX94" fmla="*/ 2011680 w 2804160"/>
                  <a:gd name="connsiteY94" fmla="*/ 1735052 h 3801771"/>
                  <a:gd name="connsiteX95" fmla="*/ 1958340 w 2804160"/>
                  <a:gd name="connsiteY95" fmla="*/ 1757912 h 3801771"/>
                  <a:gd name="connsiteX96" fmla="*/ 1950720 w 2804160"/>
                  <a:gd name="connsiteY96" fmla="*/ 1811252 h 3801771"/>
                  <a:gd name="connsiteX97" fmla="*/ 1935480 w 2804160"/>
                  <a:gd name="connsiteY97" fmla="*/ 1834112 h 3801771"/>
                  <a:gd name="connsiteX98" fmla="*/ 1897380 w 2804160"/>
                  <a:gd name="connsiteY98" fmla="*/ 1887452 h 3801771"/>
                  <a:gd name="connsiteX99" fmla="*/ 1905000 w 2804160"/>
                  <a:gd name="connsiteY99" fmla="*/ 1910312 h 3801771"/>
                  <a:gd name="connsiteX100" fmla="*/ 1920240 w 2804160"/>
                  <a:gd name="connsiteY100" fmla="*/ 1940792 h 3801771"/>
                  <a:gd name="connsiteX101" fmla="*/ 1950720 w 2804160"/>
                  <a:gd name="connsiteY101" fmla="*/ 1978892 h 3801771"/>
                  <a:gd name="connsiteX102" fmla="*/ 1958340 w 2804160"/>
                  <a:gd name="connsiteY102" fmla="*/ 2001752 h 3801771"/>
                  <a:gd name="connsiteX103" fmla="*/ 1973580 w 2804160"/>
                  <a:gd name="connsiteY103" fmla="*/ 2024612 h 3801771"/>
                  <a:gd name="connsiteX104" fmla="*/ 1981200 w 2804160"/>
                  <a:gd name="connsiteY104" fmla="*/ 2055092 h 3801771"/>
                  <a:gd name="connsiteX105" fmla="*/ 1996440 w 2804160"/>
                  <a:gd name="connsiteY105" fmla="*/ 2077952 h 3801771"/>
                  <a:gd name="connsiteX106" fmla="*/ 2011680 w 2804160"/>
                  <a:gd name="connsiteY106" fmla="*/ 2230352 h 3801771"/>
                  <a:gd name="connsiteX107" fmla="*/ 2019300 w 2804160"/>
                  <a:gd name="connsiteY107" fmla="*/ 2260832 h 3801771"/>
                  <a:gd name="connsiteX108" fmla="*/ 2026920 w 2804160"/>
                  <a:gd name="connsiteY108" fmla="*/ 2306552 h 3801771"/>
                  <a:gd name="connsiteX109" fmla="*/ 2034540 w 2804160"/>
                  <a:gd name="connsiteY109" fmla="*/ 2237972 h 3801771"/>
                  <a:gd name="connsiteX110" fmla="*/ 2080260 w 2804160"/>
                  <a:gd name="connsiteY110" fmla="*/ 2207492 h 3801771"/>
                  <a:gd name="connsiteX111" fmla="*/ 2110740 w 2804160"/>
                  <a:gd name="connsiteY111" fmla="*/ 2215112 h 3801771"/>
                  <a:gd name="connsiteX112" fmla="*/ 2118360 w 2804160"/>
                  <a:gd name="connsiteY112" fmla="*/ 2237972 h 3801771"/>
                  <a:gd name="connsiteX113" fmla="*/ 2125980 w 2804160"/>
                  <a:gd name="connsiteY113" fmla="*/ 2314172 h 3801771"/>
                  <a:gd name="connsiteX114" fmla="*/ 2171700 w 2804160"/>
                  <a:gd name="connsiteY114" fmla="*/ 2352272 h 3801771"/>
                  <a:gd name="connsiteX115" fmla="*/ 2263140 w 2804160"/>
                  <a:gd name="connsiteY115" fmla="*/ 2260832 h 3801771"/>
                  <a:gd name="connsiteX116" fmla="*/ 2255520 w 2804160"/>
                  <a:gd name="connsiteY116" fmla="*/ 2237972 h 3801771"/>
                  <a:gd name="connsiteX117" fmla="*/ 2286000 w 2804160"/>
                  <a:gd name="connsiteY117" fmla="*/ 2161772 h 3801771"/>
                  <a:gd name="connsiteX118" fmla="*/ 2331720 w 2804160"/>
                  <a:gd name="connsiteY118" fmla="*/ 2131292 h 3801771"/>
                  <a:gd name="connsiteX119" fmla="*/ 2369820 w 2804160"/>
                  <a:gd name="connsiteY119" fmla="*/ 2062712 h 3801771"/>
                  <a:gd name="connsiteX120" fmla="*/ 2377440 w 2804160"/>
                  <a:gd name="connsiteY120" fmla="*/ 1925552 h 3801771"/>
                  <a:gd name="connsiteX121" fmla="*/ 2400300 w 2804160"/>
                  <a:gd name="connsiteY121" fmla="*/ 1917932 h 3801771"/>
                  <a:gd name="connsiteX122" fmla="*/ 2423160 w 2804160"/>
                  <a:gd name="connsiteY122" fmla="*/ 1933172 h 3801771"/>
                  <a:gd name="connsiteX123" fmla="*/ 2453640 w 2804160"/>
                  <a:gd name="connsiteY123" fmla="*/ 1948412 h 3801771"/>
                  <a:gd name="connsiteX124" fmla="*/ 2468880 w 2804160"/>
                  <a:gd name="connsiteY124" fmla="*/ 1902692 h 3801771"/>
                  <a:gd name="connsiteX125" fmla="*/ 2491740 w 2804160"/>
                  <a:gd name="connsiteY125" fmla="*/ 1910312 h 3801771"/>
                  <a:gd name="connsiteX126" fmla="*/ 2522220 w 2804160"/>
                  <a:gd name="connsiteY126" fmla="*/ 1940792 h 3801771"/>
                  <a:gd name="connsiteX127" fmla="*/ 2575560 w 2804160"/>
                  <a:gd name="connsiteY127" fmla="*/ 1925552 h 3801771"/>
                  <a:gd name="connsiteX128" fmla="*/ 2583180 w 2804160"/>
                  <a:gd name="connsiteY128" fmla="*/ 2016992 h 3801771"/>
                  <a:gd name="connsiteX129" fmla="*/ 2590800 w 2804160"/>
                  <a:gd name="connsiteY129" fmla="*/ 2039852 h 3801771"/>
                  <a:gd name="connsiteX130" fmla="*/ 2598420 w 2804160"/>
                  <a:gd name="connsiteY130" fmla="*/ 2093192 h 3801771"/>
                  <a:gd name="connsiteX131" fmla="*/ 2606040 w 2804160"/>
                  <a:gd name="connsiteY131" fmla="*/ 2177012 h 3801771"/>
                  <a:gd name="connsiteX132" fmla="*/ 2621280 w 2804160"/>
                  <a:gd name="connsiteY132" fmla="*/ 2199872 h 3801771"/>
                  <a:gd name="connsiteX133" fmla="*/ 2628900 w 2804160"/>
                  <a:gd name="connsiteY133" fmla="*/ 2222732 h 3801771"/>
                  <a:gd name="connsiteX134" fmla="*/ 2598420 w 2804160"/>
                  <a:gd name="connsiteY134" fmla="*/ 2306552 h 3801771"/>
                  <a:gd name="connsiteX135" fmla="*/ 2636520 w 2804160"/>
                  <a:gd name="connsiteY135" fmla="*/ 2375132 h 3801771"/>
                  <a:gd name="connsiteX136" fmla="*/ 2659380 w 2804160"/>
                  <a:gd name="connsiteY136" fmla="*/ 2443712 h 3801771"/>
                  <a:gd name="connsiteX137" fmla="*/ 2682240 w 2804160"/>
                  <a:gd name="connsiteY137" fmla="*/ 2451332 h 3801771"/>
                  <a:gd name="connsiteX138" fmla="*/ 2689860 w 2804160"/>
                  <a:gd name="connsiteY138" fmla="*/ 2474192 h 3801771"/>
                  <a:gd name="connsiteX139" fmla="*/ 2705100 w 2804160"/>
                  <a:gd name="connsiteY139" fmla="*/ 2558012 h 3801771"/>
                  <a:gd name="connsiteX140" fmla="*/ 2720340 w 2804160"/>
                  <a:gd name="connsiteY140" fmla="*/ 2603732 h 3801771"/>
                  <a:gd name="connsiteX141" fmla="*/ 2727960 w 2804160"/>
                  <a:gd name="connsiteY141" fmla="*/ 2748512 h 3801771"/>
                  <a:gd name="connsiteX142" fmla="*/ 2743200 w 2804160"/>
                  <a:gd name="connsiteY142" fmla="*/ 2809472 h 3801771"/>
                  <a:gd name="connsiteX143" fmla="*/ 2750820 w 2804160"/>
                  <a:gd name="connsiteY143" fmla="*/ 2893292 h 3801771"/>
                  <a:gd name="connsiteX144" fmla="*/ 2758440 w 2804160"/>
                  <a:gd name="connsiteY144" fmla="*/ 2916152 h 3801771"/>
                  <a:gd name="connsiteX145" fmla="*/ 2766060 w 2804160"/>
                  <a:gd name="connsiteY145" fmla="*/ 2992352 h 3801771"/>
                  <a:gd name="connsiteX146" fmla="*/ 2773680 w 2804160"/>
                  <a:gd name="connsiteY146" fmla="*/ 3228572 h 3801771"/>
                  <a:gd name="connsiteX147" fmla="*/ 2781300 w 2804160"/>
                  <a:gd name="connsiteY147" fmla="*/ 3259052 h 3801771"/>
                  <a:gd name="connsiteX148" fmla="*/ 2804160 w 2804160"/>
                  <a:gd name="connsiteY148" fmla="*/ 3380972 h 3801771"/>
                  <a:gd name="connsiteX149" fmla="*/ 2796540 w 2804160"/>
                  <a:gd name="connsiteY149" fmla="*/ 3434312 h 3801771"/>
                  <a:gd name="connsiteX150" fmla="*/ 2773680 w 2804160"/>
                  <a:gd name="connsiteY150" fmla="*/ 3449552 h 3801771"/>
                  <a:gd name="connsiteX151" fmla="*/ 2727960 w 2804160"/>
                  <a:gd name="connsiteY151" fmla="*/ 3464792 h 3801771"/>
                  <a:gd name="connsiteX152" fmla="*/ 2667000 w 2804160"/>
                  <a:gd name="connsiteY152" fmla="*/ 3388592 h 3801771"/>
                  <a:gd name="connsiteX153" fmla="*/ 2659380 w 2804160"/>
                  <a:gd name="connsiteY153" fmla="*/ 3358112 h 3801771"/>
                  <a:gd name="connsiteX154" fmla="*/ 2636520 w 2804160"/>
                  <a:gd name="connsiteY154" fmla="*/ 3350492 h 3801771"/>
                  <a:gd name="connsiteX155" fmla="*/ 2575560 w 2804160"/>
                  <a:gd name="connsiteY155" fmla="*/ 3358112 h 3801771"/>
                  <a:gd name="connsiteX156" fmla="*/ 2567940 w 2804160"/>
                  <a:gd name="connsiteY156" fmla="*/ 3396212 h 3801771"/>
                  <a:gd name="connsiteX157" fmla="*/ 2545080 w 2804160"/>
                  <a:gd name="connsiteY157" fmla="*/ 3411452 h 3801771"/>
                  <a:gd name="connsiteX158" fmla="*/ 2522220 w 2804160"/>
                  <a:gd name="connsiteY158" fmla="*/ 3434312 h 3801771"/>
                  <a:gd name="connsiteX159" fmla="*/ 2491740 w 2804160"/>
                  <a:gd name="connsiteY159" fmla="*/ 3502892 h 3801771"/>
                  <a:gd name="connsiteX160" fmla="*/ 2514600 w 2804160"/>
                  <a:gd name="connsiteY160" fmla="*/ 3518132 h 3801771"/>
                  <a:gd name="connsiteX161" fmla="*/ 2529840 w 2804160"/>
                  <a:gd name="connsiteY161" fmla="*/ 3540992 h 3801771"/>
                  <a:gd name="connsiteX162" fmla="*/ 2552700 w 2804160"/>
                  <a:gd name="connsiteY162" fmla="*/ 3563852 h 3801771"/>
                  <a:gd name="connsiteX163" fmla="*/ 2575560 w 2804160"/>
                  <a:gd name="connsiteY163" fmla="*/ 3701012 h 3801771"/>
                  <a:gd name="connsiteX164" fmla="*/ 2598420 w 2804160"/>
                  <a:gd name="connsiteY164" fmla="*/ 3723872 h 3801771"/>
                  <a:gd name="connsiteX165" fmla="*/ 2583180 w 2804160"/>
                  <a:gd name="connsiteY165" fmla="*/ 3800072 h 3801771"/>
                  <a:gd name="connsiteX166" fmla="*/ 2567940 w 2804160"/>
                  <a:gd name="connsiteY166" fmla="*/ 3777212 h 3801771"/>
                  <a:gd name="connsiteX167" fmla="*/ 2560320 w 2804160"/>
                  <a:gd name="connsiteY167" fmla="*/ 3723872 h 3801771"/>
                  <a:gd name="connsiteX168" fmla="*/ 2522220 w 2804160"/>
                  <a:gd name="connsiteY168" fmla="*/ 3685772 h 3801771"/>
                  <a:gd name="connsiteX169" fmla="*/ 2491740 w 2804160"/>
                  <a:gd name="connsiteY169" fmla="*/ 3617192 h 3801771"/>
                  <a:gd name="connsiteX170" fmla="*/ 2446020 w 2804160"/>
                  <a:gd name="connsiteY170" fmla="*/ 3586712 h 3801771"/>
                  <a:gd name="connsiteX171" fmla="*/ 2423160 w 2804160"/>
                  <a:gd name="connsiteY171" fmla="*/ 3457172 h 3801771"/>
                  <a:gd name="connsiteX172" fmla="*/ 2415540 w 2804160"/>
                  <a:gd name="connsiteY172" fmla="*/ 3434312 h 3801771"/>
                  <a:gd name="connsiteX173" fmla="*/ 2407920 w 2804160"/>
                  <a:gd name="connsiteY173" fmla="*/ 3388592 h 3801771"/>
                  <a:gd name="connsiteX174" fmla="*/ 2385060 w 2804160"/>
                  <a:gd name="connsiteY174" fmla="*/ 3365732 h 3801771"/>
                  <a:gd name="connsiteX175" fmla="*/ 2369820 w 2804160"/>
                  <a:gd name="connsiteY175" fmla="*/ 3335252 h 3801771"/>
                  <a:gd name="connsiteX176" fmla="*/ 2346960 w 2804160"/>
                  <a:gd name="connsiteY176" fmla="*/ 3327632 h 3801771"/>
                  <a:gd name="connsiteX177" fmla="*/ 2324100 w 2804160"/>
                  <a:gd name="connsiteY177" fmla="*/ 3312392 h 3801771"/>
                  <a:gd name="connsiteX178" fmla="*/ 2316480 w 2804160"/>
                  <a:gd name="connsiteY178" fmla="*/ 3289532 h 3801771"/>
                  <a:gd name="connsiteX179" fmla="*/ 2301240 w 2804160"/>
                  <a:gd name="connsiteY179" fmla="*/ 3159992 h 3801771"/>
                  <a:gd name="connsiteX180" fmla="*/ 2308860 w 2804160"/>
                  <a:gd name="connsiteY180" fmla="*/ 3060932 h 3801771"/>
                  <a:gd name="connsiteX181" fmla="*/ 2331720 w 2804160"/>
                  <a:gd name="connsiteY181" fmla="*/ 3045692 h 3801771"/>
                  <a:gd name="connsiteX182" fmla="*/ 2324100 w 2804160"/>
                  <a:gd name="connsiteY182" fmla="*/ 2893292 h 3801771"/>
                  <a:gd name="connsiteX183" fmla="*/ 2308860 w 2804160"/>
                  <a:gd name="connsiteY183" fmla="*/ 2862812 h 3801771"/>
                  <a:gd name="connsiteX184" fmla="*/ 2301240 w 2804160"/>
                  <a:gd name="connsiteY184" fmla="*/ 2839952 h 3801771"/>
                  <a:gd name="connsiteX185" fmla="*/ 2278380 w 2804160"/>
                  <a:gd name="connsiteY185" fmla="*/ 2763752 h 3801771"/>
                  <a:gd name="connsiteX186" fmla="*/ 2247900 w 2804160"/>
                  <a:gd name="connsiteY186" fmla="*/ 2718032 h 3801771"/>
                  <a:gd name="connsiteX187" fmla="*/ 2217420 w 2804160"/>
                  <a:gd name="connsiteY187" fmla="*/ 2672312 h 3801771"/>
                  <a:gd name="connsiteX188" fmla="*/ 2202180 w 2804160"/>
                  <a:gd name="connsiteY188" fmla="*/ 2649452 h 3801771"/>
                  <a:gd name="connsiteX189" fmla="*/ 2156460 w 2804160"/>
                  <a:gd name="connsiteY189" fmla="*/ 2611352 h 3801771"/>
                  <a:gd name="connsiteX190" fmla="*/ 2141220 w 2804160"/>
                  <a:gd name="connsiteY190" fmla="*/ 2588492 h 3801771"/>
                  <a:gd name="connsiteX191" fmla="*/ 2095500 w 2804160"/>
                  <a:gd name="connsiteY191" fmla="*/ 2535152 h 3801771"/>
                  <a:gd name="connsiteX192" fmla="*/ 2065020 w 2804160"/>
                  <a:gd name="connsiteY192" fmla="*/ 2542772 h 3801771"/>
                  <a:gd name="connsiteX193" fmla="*/ 2049780 w 2804160"/>
                  <a:gd name="connsiteY193" fmla="*/ 2565632 h 3801771"/>
                  <a:gd name="connsiteX194" fmla="*/ 2004060 w 2804160"/>
                  <a:gd name="connsiteY194" fmla="*/ 2580872 h 3801771"/>
                  <a:gd name="connsiteX195" fmla="*/ 1988820 w 2804160"/>
                  <a:gd name="connsiteY195" fmla="*/ 2611352 h 3801771"/>
                  <a:gd name="connsiteX196" fmla="*/ 1996440 w 2804160"/>
                  <a:gd name="connsiteY196" fmla="*/ 2634212 h 3801771"/>
                  <a:gd name="connsiteX197" fmla="*/ 1988820 w 2804160"/>
                  <a:gd name="connsiteY197" fmla="*/ 2679932 h 3801771"/>
                  <a:gd name="connsiteX198" fmla="*/ 1920240 w 2804160"/>
                  <a:gd name="connsiteY198" fmla="*/ 2672312 h 3801771"/>
                  <a:gd name="connsiteX199" fmla="*/ 1897380 w 2804160"/>
                  <a:gd name="connsiteY199" fmla="*/ 2657072 h 3801771"/>
                  <a:gd name="connsiteX200" fmla="*/ 1828800 w 2804160"/>
                  <a:gd name="connsiteY200" fmla="*/ 2664692 h 3801771"/>
                  <a:gd name="connsiteX201" fmla="*/ 1775460 w 2804160"/>
                  <a:gd name="connsiteY201" fmla="*/ 2679932 h 3801771"/>
                  <a:gd name="connsiteX202" fmla="*/ 1744980 w 2804160"/>
                  <a:gd name="connsiteY202" fmla="*/ 2664692 h 3801771"/>
                  <a:gd name="connsiteX203" fmla="*/ 1722120 w 2804160"/>
                  <a:gd name="connsiteY203" fmla="*/ 2862812 h 3801771"/>
                  <a:gd name="connsiteX204" fmla="*/ 1714500 w 2804160"/>
                  <a:gd name="connsiteY204" fmla="*/ 2885672 h 3801771"/>
                  <a:gd name="connsiteX205" fmla="*/ 1676400 w 2804160"/>
                  <a:gd name="connsiteY205" fmla="*/ 2931392 h 3801771"/>
                  <a:gd name="connsiteX206" fmla="*/ 1668780 w 2804160"/>
                  <a:gd name="connsiteY206" fmla="*/ 2954252 h 3801771"/>
                  <a:gd name="connsiteX207" fmla="*/ 1653540 w 2804160"/>
                  <a:gd name="connsiteY207" fmla="*/ 3015212 h 3801771"/>
                  <a:gd name="connsiteX208" fmla="*/ 1630680 w 2804160"/>
                  <a:gd name="connsiteY208" fmla="*/ 3038072 h 3801771"/>
                  <a:gd name="connsiteX209" fmla="*/ 1638300 w 2804160"/>
                  <a:gd name="connsiteY209" fmla="*/ 3076172 h 3801771"/>
                  <a:gd name="connsiteX210" fmla="*/ 1645920 w 2804160"/>
                  <a:gd name="connsiteY210" fmla="*/ 3159992 h 3801771"/>
                  <a:gd name="connsiteX211" fmla="*/ 1615440 w 2804160"/>
                  <a:gd name="connsiteY211" fmla="*/ 3167612 h 3801771"/>
                  <a:gd name="connsiteX212" fmla="*/ 1554480 w 2804160"/>
                  <a:gd name="connsiteY212" fmla="*/ 3159992 h 3801771"/>
                  <a:gd name="connsiteX213" fmla="*/ 1562100 w 2804160"/>
                  <a:gd name="connsiteY213" fmla="*/ 3114272 h 3801771"/>
                  <a:gd name="connsiteX214" fmla="*/ 1584960 w 2804160"/>
                  <a:gd name="connsiteY214" fmla="*/ 3083792 h 3801771"/>
                  <a:gd name="connsiteX215" fmla="*/ 1577340 w 2804160"/>
                  <a:gd name="connsiteY215" fmla="*/ 3038072 h 3801771"/>
                  <a:gd name="connsiteX216" fmla="*/ 1554480 w 2804160"/>
                  <a:gd name="connsiteY216" fmla="*/ 3045692 h 3801771"/>
                  <a:gd name="connsiteX217" fmla="*/ 1531620 w 2804160"/>
                  <a:gd name="connsiteY217" fmla="*/ 3068552 h 3801771"/>
                  <a:gd name="connsiteX218" fmla="*/ 1478280 w 2804160"/>
                  <a:gd name="connsiteY218" fmla="*/ 3083792 h 3801771"/>
                  <a:gd name="connsiteX219" fmla="*/ 1424940 w 2804160"/>
                  <a:gd name="connsiteY219" fmla="*/ 3106652 h 3801771"/>
                  <a:gd name="connsiteX220" fmla="*/ 1402080 w 2804160"/>
                  <a:gd name="connsiteY220" fmla="*/ 3121892 h 3801771"/>
                  <a:gd name="connsiteX221" fmla="*/ 1386840 w 2804160"/>
                  <a:gd name="connsiteY221" fmla="*/ 3091412 h 3801771"/>
                  <a:gd name="connsiteX222" fmla="*/ 1394460 w 2804160"/>
                  <a:gd name="connsiteY222" fmla="*/ 3068552 h 3801771"/>
                  <a:gd name="connsiteX223" fmla="*/ 1402080 w 2804160"/>
                  <a:gd name="connsiteY223" fmla="*/ 3091412 h 3801771"/>
                  <a:gd name="connsiteX224" fmla="*/ 1386840 w 2804160"/>
                  <a:gd name="connsiteY224" fmla="*/ 3114272 h 3801771"/>
                  <a:gd name="connsiteX225" fmla="*/ 1363980 w 2804160"/>
                  <a:gd name="connsiteY225" fmla="*/ 3129512 h 3801771"/>
                  <a:gd name="connsiteX226" fmla="*/ 1295400 w 2804160"/>
                  <a:gd name="connsiteY226" fmla="*/ 3152372 h 3801771"/>
                  <a:gd name="connsiteX227" fmla="*/ 1219200 w 2804160"/>
                  <a:gd name="connsiteY227" fmla="*/ 3121892 h 3801771"/>
                  <a:gd name="connsiteX228" fmla="*/ 1234440 w 2804160"/>
                  <a:gd name="connsiteY228" fmla="*/ 3099032 h 3801771"/>
                  <a:gd name="connsiteX229" fmla="*/ 1226820 w 2804160"/>
                  <a:gd name="connsiteY229" fmla="*/ 3076172 h 3801771"/>
                  <a:gd name="connsiteX230" fmla="*/ 1219200 w 2804160"/>
                  <a:gd name="connsiteY230" fmla="*/ 3045692 h 3801771"/>
                  <a:gd name="connsiteX231" fmla="*/ 1173480 w 2804160"/>
                  <a:gd name="connsiteY231" fmla="*/ 3038072 h 3801771"/>
                  <a:gd name="connsiteX232" fmla="*/ 1165860 w 2804160"/>
                  <a:gd name="connsiteY232" fmla="*/ 3007592 h 3801771"/>
                  <a:gd name="connsiteX233" fmla="*/ 1158240 w 2804160"/>
                  <a:gd name="connsiteY233" fmla="*/ 2984732 h 3801771"/>
                  <a:gd name="connsiteX234" fmla="*/ 1120140 w 2804160"/>
                  <a:gd name="connsiteY234" fmla="*/ 2916152 h 3801771"/>
                  <a:gd name="connsiteX235" fmla="*/ 1097280 w 2804160"/>
                  <a:gd name="connsiteY235" fmla="*/ 2939012 h 3801771"/>
                  <a:gd name="connsiteX236" fmla="*/ 1089660 w 2804160"/>
                  <a:gd name="connsiteY236" fmla="*/ 2961872 h 3801771"/>
                  <a:gd name="connsiteX237" fmla="*/ 1074420 w 2804160"/>
                  <a:gd name="connsiteY237" fmla="*/ 2984732 h 3801771"/>
                  <a:gd name="connsiteX238" fmla="*/ 1104900 w 2804160"/>
                  <a:gd name="connsiteY238" fmla="*/ 3030452 h 3801771"/>
                  <a:gd name="connsiteX239" fmla="*/ 1120140 w 2804160"/>
                  <a:gd name="connsiteY239" fmla="*/ 3076172 h 3801771"/>
                  <a:gd name="connsiteX240" fmla="*/ 1097280 w 2804160"/>
                  <a:gd name="connsiteY240" fmla="*/ 3099032 h 3801771"/>
                  <a:gd name="connsiteX241" fmla="*/ 1051560 w 2804160"/>
                  <a:gd name="connsiteY241" fmla="*/ 3129512 h 3801771"/>
                  <a:gd name="connsiteX242" fmla="*/ 1013460 w 2804160"/>
                  <a:gd name="connsiteY242" fmla="*/ 3121892 h 3801771"/>
                  <a:gd name="connsiteX243" fmla="*/ 990600 w 2804160"/>
                  <a:gd name="connsiteY243" fmla="*/ 3114272 h 3801771"/>
                  <a:gd name="connsiteX244" fmla="*/ 1021080 w 2804160"/>
                  <a:gd name="connsiteY244" fmla="*/ 3152372 h 3801771"/>
                  <a:gd name="connsiteX245" fmla="*/ 929640 w 2804160"/>
                  <a:gd name="connsiteY245" fmla="*/ 3167612 h 3801771"/>
                  <a:gd name="connsiteX246" fmla="*/ 906780 w 2804160"/>
                  <a:gd name="connsiteY246" fmla="*/ 3159992 h 3801771"/>
                  <a:gd name="connsiteX247" fmla="*/ 922020 w 2804160"/>
                  <a:gd name="connsiteY247" fmla="*/ 3099032 h 3801771"/>
                  <a:gd name="connsiteX248" fmla="*/ 914400 w 2804160"/>
                  <a:gd name="connsiteY248" fmla="*/ 3076172 h 3801771"/>
                  <a:gd name="connsiteX249" fmla="*/ 891540 w 2804160"/>
                  <a:gd name="connsiteY249" fmla="*/ 3083792 h 3801771"/>
                  <a:gd name="connsiteX250" fmla="*/ 876300 w 2804160"/>
                  <a:gd name="connsiteY250" fmla="*/ 3106652 h 3801771"/>
                  <a:gd name="connsiteX251" fmla="*/ 853440 w 2804160"/>
                  <a:gd name="connsiteY251" fmla="*/ 3190472 h 3801771"/>
                  <a:gd name="connsiteX252" fmla="*/ 830580 w 2804160"/>
                  <a:gd name="connsiteY252" fmla="*/ 3198092 h 3801771"/>
                  <a:gd name="connsiteX253" fmla="*/ 784860 w 2804160"/>
                  <a:gd name="connsiteY253" fmla="*/ 3190472 h 3801771"/>
                  <a:gd name="connsiteX254" fmla="*/ 792480 w 2804160"/>
                  <a:gd name="connsiteY254" fmla="*/ 3159992 h 3801771"/>
                  <a:gd name="connsiteX255" fmla="*/ 784860 w 2804160"/>
                  <a:gd name="connsiteY255" fmla="*/ 3099032 h 3801771"/>
                  <a:gd name="connsiteX256" fmla="*/ 754380 w 2804160"/>
                  <a:gd name="connsiteY256" fmla="*/ 3167612 h 3801771"/>
                  <a:gd name="connsiteX257" fmla="*/ 746760 w 2804160"/>
                  <a:gd name="connsiteY257" fmla="*/ 3205712 h 3801771"/>
                  <a:gd name="connsiteX258" fmla="*/ 739140 w 2804160"/>
                  <a:gd name="connsiteY258" fmla="*/ 3236192 h 3801771"/>
                  <a:gd name="connsiteX259" fmla="*/ 716280 w 2804160"/>
                  <a:gd name="connsiteY259" fmla="*/ 3243812 h 3801771"/>
                  <a:gd name="connsiteX260" fmla="*/ 685800 w 2804160"/>
                  <a:gd name="connsiteY260" fmla="*/ 3205712 h 3801771"/>
                  <a:gd name="connsiteX261" fmla="*/ 708660 w 2804160"/>
                  <a:gd name="connsiteY261" fmla="*/ 3190472 h 3801771"/>
                  <a:gd name="connsiteX262" fmla="*/ 678180 w 2804160"/>
                  <a:gd name="connsiteY262" fmla="*/ 3129512 h 3801771"/>
                  <a:gd name="connsiteX263" fmla="*/ 655320 w 2804160"/>
                  <a:gd name="connsiteY263" fmla="*/ 3137132 h 3801771"/>
                  <a:gd name="connsiteX264" fmla="*/ 647700 w 2804160"/>
                  <a:gd name="connsiteY264" fmla="*/ 3190472 h 3801771"/>
                  <a:gd name="connsiteX265" fmla="*/ 624840 w 2804160"/>
                  <a:gd name="connsiteY265" fmla="*/ 3167612 h 3801771"/>
                  <a:gd name="connsiteX266" fmla="*/ 609600 w 2804160"/>
                  <a:gd name="connsiteY266" fmla="*/ 3121892 h 3801771"/>
                  <a:gd name="connsiteX267" fmla="*/ 601980 w 2804160"/>
                  <a:gd name="connsiteY267" fmla="*/ 3099032 h 3801771"/>
                  <a:gd name="connsiteX268" fmla="*/ 632460 w 2804160"/>
                  <a:gd name="connsiteY268" fmla="*/ 3076172 h 3801771"/>
                  <a:gd name="connsiteX269" fmla="*/ 655320 w 2804160"/>
                  <a:gd name="connsiteY269" fmla="*/ 3068552 h 3801771"/>
                  <a:gd name="connsiteX270" fmla="*/ 662940 w 2804160"/>
                  <a:gd name="connsiteY270" fmla="*/ 3045692 h 3801771"/>
                  <a:gd name="connsiteX271" fmla="*/ 640080 w 2804160"/>
                  <a:gd name="connsiteY271" fmla="*/ 3022832 h 3801771"/>
                  <a:gd name="connsiteX272" fmla="*/ 609600 w 2804160"/>
                  <a:gd name="connsiteY272" fmla="*/ 3007592 h 3801771"/>
                  <a:gd name="connsiteX273" fmla="*/ 617220 w 2804160"/>
                  <a:gd name="connsiteY273" fmla="*/ 2969492 h 3801771"/>
                  <a:gd name="connsiteX274" fmla="*/ 655320 w 2804160"/>
                  <a:gd name="connsiteY274" fmla="*/ 2923772 h 3801771"/>
                  <a:gd name="connsiteX275" fmla="*/ 640080 w 2804160"/>
                  <a:gd name="connsiteY275" fmla="*/ 2893292 h 3801771"/>
                  <a:gd name="connsiteX276" fmla="*/ 594360 w 2804160"/>
                  <a:gd name="connsiteY276" fmla="*/ 2855192 h 3801771"/>
                  <a:gd name="connsiteX277" fmla="*/ 571500 w 2804160"/>
                  <a:gd name="connsiteY277" fmla="*/ 2778992 h 3801771"/>
                  <a:gd name="connsiteX278" fmla="*/ 556260 w 2804160"/>
                  <a:gd name="connsiteY278" fmla="*/ 2756132 h 3801771"/>
                  <a:gd name="connsiteX279" fmla="*/ 556260 w 2804160"/>
                  <a:gd name="connsiteY279" fmla="*/ 2588492 h 3801771"/>
                  <a:gd name="connsiteX280" fmla="*/ 541020 w 2804160"/>
                  <a:gd name="connsiteY280" fmla="*/ 2542772 h 3801771"/>
                  <a:gd name="connsiteX281" fmla="*/ 548640 w 2804160"/>
                  <a:gd name="connsiteY281" fmla="*/ 2497052 h 3801771"/>
                  <a:gd name="connsiteX282" fmla="*/ 571500 w 2804160"/>
                  <a:gd name="connsiteY282" fmla="*/ 2489432 h 3801771"/>
                  <a:gd name="connsiteX283" fmla="*/ 586740 w 2804160"/>
                  <a:gd name="connsiteY283" fmla="*/ 2466572 h 3801771"/>
                  <a:gd name="connsiteX284" fmla="*/ 571500 w 2804160"/>
                  <a:gd name="connsiteY284" fmla="*/ 2443712 h 3801771"/>
                  <a:gd name="connsiteX285" fmla="*/ 518160 w 2804160"/>
                  <a:gd name="connsiteY285" fmla="*/ 2397992 h 3801771"/>
                  <a:gd name="connsiteX286" fmla="*/ 518160 w 2804160"/>
                  <a:gd name="connsiteY286" fmla="*/ 2321792 h 3801771"/>
                  <a:gd name="connsiteX287" fmla="*/ 548640 w 2804160"/>
                  <a:gd name="connsiteY287" fmla="*/ 2298932 h 3801771"/>
                  <a:gd name="connsiteX288" fmla="*/ 563880 w 2804160"/>
                  <a:gd name="connsiteY288" fmla="*/ 2276072 h 3801771"/>
                  <a:gd name="connsiteX289" fmla="*/ 556260 w 2804160"/>
                  <a:gd name="connsiteY289" fmla="*/ 2230352 h 3801771"/>
                  <a:gd name="connsiteX290" fmla="*/ 441960 w 2804160"/>
                  <a:gd name="connsiteY290" fmla="*/ 2199872 h 3801771"/>
                  <a:gd name="connsiteX291" fmla="*/ 426720 w 2804160"/>
                  <a:gd name="connsiteY291" fmla="*/ 2177012 h 3801771"/>
                  <a:gd name="connsiteX292" fmla="*/ 449580 w 2804160"/>
                  <a:gd name="connsiteY292" fmla="*/ 2116052 h 3801771"/>
                  <a:gd name="connsiteX293" fmla="*/ 457200 w 2804160"/>
                  <a:gd name="connsiteY293" fmla="*/ 2093192 h 3801771"/>
                  <a:gd name="connsiteX294" fmla="*/ 449580 w 2804160"/>
                  <a:gd name="connsiteY294" fmla="*/ 2024612 h 3801771"/>
                  <a:gd name="connsiteX295" fmla="*/ 396240 w 2804160"/>
                  <a:gd name="connsiteY295" fmla="*/ 2009372 h 3801771"/>
                  <a:gd name="connsiteX296" fmla="*/ 373380 w 2804160"/>
                  <a:gd name="connsiteY296" fmla="*/ 1994132 h 3801771"/>
                  <a:gd name="connsiteX297" fmla="*/ 327660 w 2804160"/>
                  <a:gd name="connsiteY297" fmla="*/ 1925552 h 3801771"/>
                  <a:gd name="connsiteX298" fmla="*/ 320040 w 2804160"/>
                  <a:gd name="connsiteY298" fmla="*/ 1902692 h 3801771"/>
                  <a:gd name="connsiteX299" fmla="*/ 327660 w 2804160"/>
                  <a:gd name="connsiteY299" fmla="*/ 1864592 h 3801771"/>
                  <a:gd name="connsiteX300" fmla="*/ 342900 w 2804160"/>
                  <a:gd name="connsiteY300" fmla="*/ 1841732 h 3801771"/>
                  <a:gd name="connsiteX301" fmla="*/ 358140 w 2804160"/>
                  <a:gd name="connsiteY301" fmla="*/ 1811252 h 3801771"/>
                  <a:gd name="connsiteX302" fmla="*/ 373380 w 2804160"/>
                  <a:gd name="connsiteY302" fmla="*/ 1788392 h 3801771"/>
                  <a:gd name="connsiteX303" fmla="*/ 403860 w 2804160"/>
                  <a:gd name="connsiteY303" fmla="*/ 1780772 h 3801771"/>
                  <a:gd name="connsiteX304" fmla="*/ 426720 w 2804160"/>
                  <a:gd name="connsiteY304" fmla="*/ 1757912 h 3801771"/>
                  <a:gd name="connsiteX305" fmla="*/ 426720 w 2804160"/>
                  <a:gd name="connsiteY305" fmla="*/ 1651232 h 3801771"/>
                  <a:gd name="connsiteX306" fmla="*/ 403860 w 2804160"/>
                  <a:gd name="connsiteY306" fmla="*/ 1643612 h 3801771"/>
                  <a:gd name="connsiteX307" fmla="*/ 411480 w 2804160"/>
                  <a:gd name="connsiteY307" fmla="*/ 1582652 h 3801771"/>
                  <a:gd name="connsiteX308" fmla="*/ 419100 w 2804160"/>
                  <a:gd name="connsiteY308" fmla="*/ 1552172 h 3801771"/>
                  <a:gd name="connsiteX309" fmla="*/ 411480 w 2804160"/>
                  <a:gd name="connsiteY309" fmla="*/ 1483592 h 3801771"/>
                  <a:gd name="connsiteX310" fmla="*/ 274320 w 2804160"/>
                  <a:gd name="connsiteY310" fmla="*/ 1475972 h 3801771"/>
                  <a:gd name="connsiteX311" fmla="*/ 228600 w 2804160"/>
                  <a:gd name="connsiteY311" fmla="*/ 1453112 h 3801771"/>
                  <a:gd name="connsiteX312" fmla="*/ 205740 w 2804160"/>
                  <a:gd name="connsiteY312" fmla="*/ 1445492 h 3801771"/>
                  <a:gd name="connsiteX313" fmla="*/ 144780 w 2804160"/>
                  <a:gd name="connsiteY313" fmla="*/ 1430252 h 3801771"/>
                  <a:gd name="connsiteX314" fmla="*/ 121920 w 2804160"/>
                  <a:gd name="connsiteY314" fmla="*/ 1407392 h 3801771"/>
                  <a:gd name="connsiteX315" fmla="*/ 99060 w 2804160"/>
                  <a:gd name="connsiteY315" fmla="*/ 1399772 h 3801771"/>
                  <a:gd name="connsiteX316" fmla="*/ 68580 w 2804160"/>
                  <a:gd name="connsiteY316" fmla="*/ 1384532 h 3801771"/>
                  <a:gd name="connsiteX317" fmla="*/ 38100 w 2804160"/>
                  <a:gd name="connsiteY317" fmla="*/ 1354052 h 3801771"/>
                  <a:gd name="connsiteX318" fmla="*/ 22860 w 2804160"/>
                  <a:gd name="connsiteY318" fmla="*/ 1331192 h 3801771"/>
                  <a:gd name="connsiteX319" fmla="*/ 0 w 2804160"/>
                  <a:gd name="connsiteY319" fmla="*/ 1277852 h 3801771"/>
                  <a:gd name="connsiteX320" fmla="*/ 7620 w 2804160"/>
                  <a:gd name="connsiteY320" fmla="*/ 1224512 h 3801771"/>
                  <a:gd name="connsiteX321" fmla="*/ 30480 w 2804160"/>
                  <a:gd name="connsiteY321" fmla="*/ 1216892 h 3801771"/>
                  <a:gd name="connsiteX322" fmla="*/ 53340 w 2804160"/>
                  <a:gd name="connsiteY322" fmla="*/ 1201652 h 3801771"/>
                  <a:gd name="connsiteX323" fmla="*/ 60960 w 2804160"/>
                  <a:gd name="connsiteY323" fmla="*/ 1148312 h 3801771"/>
                  <a:gd name="connsiteX324" fmla="*/ 68580 w 2804160"/>
                  <a:gd name="connsiteY324" fmla="*/ 1125452 h 3801771"/>
                  <a:gd name="connsiteX325" fmla="*/ 91440 w 2804160"/>
                  <a:gd name="connsiteY325" fmla="*/ 1102592 h 3801771"/>
                  <a:gd name="connsiteX326" fmla="*/ 114300 w 2804160"/>
                  <a:gd name="connsiteY326" fmla="*/ 1094972 h 3801771"/>
                  <a:gd name="connsiteX327" fmla="*/ 220980 w 2804160"/>
                  <a:gd name="connsiteY327" fmla="*/ 1087352 h 3801771"/>
                  <a:gd name="connsiteX328" fmla="*/ 259080 w 2804160"/>
                  <a:gd name="connsiteY328" fmla="*/ 1041632 h 3801771"/>
                  <a:gd name="connsiteX329" fmla="*/ 289560 w 2804160"/>
                  <a:gd name="connsiteY329" fmla="*/ 927332 h 3801771"/>
                  <a:gd name="connsiteX330" fmla="*/ 510540 w 2804160"/>
                  <a:gd name="connsiteY330" fmla="*/ 934952 h 3801771"/>
                  <a:gd name="connsiteX331" fmla="*/ 563880 w 2804160"/>
                  <a:gd name="connsiteY331" fmla="*/ 934952 h 3801771"/>
                  <a:gd name="connsiteX332" fmla="*/ 556260 w 2804160"/>
                  <a:gd name="connsiteY332" fmla="*/ 866372 h 3801771"/>
                  <a:gd name="connsiteX333" fmla="*/ 533400 w 2804160"/>
                  <a:gd name="connsiteY333" fmla="*/ 851132 h 3801771"/>
                  <a:gd name="connsiteX334" fmla="*/ 487680 w 2804160"/>
                  <a:gd name="connsiteY334" fmla="*/ 790172 h 3801771"/>
                  <a:gd name="connsiteX335" fmla="*/ 480060 w 2804160"/>
                  <a:gd name="connsiteY335" fmla="*/ 759692 h 3801771"/>
                  <a:gd name="connsiteX336" fmla="*/ 472440 w 2804160"/>
                  <a:gd name="connsiteY336" fmla="*/ 736832 h 3801771"/>
                  <a:gd name="connsiteX337" fmla="*/ 411480 w 2804160"/>
                  <a:gd name="connsiteY337" fmla="*/ 729212 h 3801771"/>
                  <a:gd name="connsiteX338" fmla="*/ 342900 w 2804160"/>
                  <a:gd name="connsiteY338" fmla="*/ 721592 h 3801771"/>
                  <a:gd name="connsiteX339" fmla="*/ 297180 w 2804160"/>
                  <a:gd name="connsiteY339" fmla="*/ 691112 h 3801771"/>
                  <a:gd name="connsiteX340" fmla="*/ 259080 w 2804160"/>
                  <a:gd name="connsiteY340" fmla="*/ 660632 h 3801771"/>
                  <a:gd name="connsiteX341" fmla="*/ 198120 w 2804160"/>
                  <a:gd name="connsiteY341" fmla="*/ 599672 h 3801771"/>
                  <a:gd name="connsiteX342" fmla="*/ 175260 w 2804160"/>
                  <a:gd name="connsiteY342" fmla="*/ 576812 h 3801771"/>
                  <a:gd name="connsiteX343" fmla="*/ 152400 w 2804160"/>
                  <a:gd name="connsiteY343" fmla="*/ 553952 h 3801771"/>
                  <a:gd name="connsiteX344" fmla="*/ 99060 w 2804160"/>
                  <a:gd name="connsiteY344" fmla="*/ 538712 h 3801771"/>
                  <a:gd name="connsiteX345" fmla="*/ 76200 w 2804160"/>
                  <a:gd name="connsiteY345" fmla="*/ 523472 h 3801771"/>
                  <a:gd name="connsiteX346" fmla="*/ 68580 w 2804160"/>
                  <a:gd name="connsiteY346" fmla="*/ 492992 h 3801771"/>
                  <a:gd name="connsiteX347" fmla="*/ 91440 w 2804160"/>
                  <a:gd name="connsiteY347" fmla="*/ 355832 h 3801771"/>
                  <a:gd name="connsiteX348" fmla="*/ 99060 w 2804160"/>
                  <a:gd name="connsiteY348" fmla="*/ 332972 h 3801771"/>
                  <a:gd name="connsiteX349" fmla="*/ 167640 w 2804160"/>
                  <a:gd name="connsiteY349" fmla="*/ 279632 h 3801771"/>
                  <a:gd name="connsiteX350" fmla="*/ 213360 w 2804160"/>
                  <a:gd name="connsiteY350" fmla="*/ 249152 h 3801771"/>
                  <a:gd name="connsiteX351" fmla="*/ 236220 w 2804160"/>
                  <a:gd name="connsiteY351" fmla="*/ 233912 h 3801771"/>
                  <a:gd name="connsiteX352" fmla="*/ 266700 w 2804160"/>
                  <a:gd name="connsiteY352" fmla="*/ 180572 h 3801771"/>
                  <a:gd name="connsiteX353" fmla="*/ 304800 w 2804160"/>
                  <a:gd name="connsiteY353" fmla="*/ 150092 h 3801771"/>
                  <a:gd name="connsiteX354" fmla="*/ 320040 w 2804160"/>
                  <a:gd name="connsiteY354" fmla="*/ 127232 h 3801771"/>
                  <a:gd name="connsiteX355" fmla="*/ 297180 w 2804160"/>
                  <a:gd name="connsiteY355" fmla="*/ 111992 h 3801771"/>
                  <a:gd name="connsiteX356" fmla="*/ 259080 w 2804160"/>
                  <a:gd name="connsiteY356" fmla="*/ 96752 h 3801771"/>
                  <a:gd name="connsiteX357" fmla="*/ 228600 w 2804160"/>
                  <a:gd name="connsiteY357" fmla="*/ 89132 h 3801771"/>
                  <a:gd name="connsiteX358" fmla="*/ 251460 w 2804160"/>
                  <a:gd name="connsiteY358" fmla="*/ 5312 h 380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</a:cxnLst>
                <a:rect l="l" t="t" r="r" b="b"/>
                <a:pathLst>
                  <a:path w="2804160" h="3801771">
                    <a:moveTo>
                      <a:pt x="251460" y="5312"/>
                    </a:moveTo>
                    <a:cubicBezTo>
                      <a:pt x="261620" y="-7388"/>
                      <a:pt x="278784" y="5748"/>
                      <a:pt x="289560" y="12932"/>
                    </a:cubicBezTo>
                    <a:cubicBezTo>
                      <a:pt x="296243" y="17387"/>
                      <a:pt x="293588" y="28608"/>
                      <a:pt x="297180" y="35792"/>
                    </a:cubicBezTo>
                    <a:cubicBezTo>
                      <a:pt x="301276" y="43983"/>
                      <a:pt x="305269" y="52931"/>
                      <a:pt x="312420" y="58652"/>
                    </a:cubicBezTo>
                    <a:cubicBezTo>
                      <a:pt x="318692" y="63670"/>
                      <a:pt x="328096" y="62680"/>
                      <a:pt x="335280" y="66272"/>
                    </a:cubicBezTo>
                    <a:cubicBezTo>
                      <a:pt x="343471" y="70368"/>
                      <a:pt x="350520" y="76432"/>
                      <a:pt x="358140" y="81512"/>
                    </a:cubicBezTo>
                    <a:cubicBezTo>
                      <a:pt x="363220" y="89132"/>
                      <a:pt x="367517" y="97337"/>
                      <a:pt x="373380" y="104372"/>
                    </a:cubicBezTo>
                    <a:cubicBezTo>
                      <a:pt x="380279" y="112651"/>
                      <a:pt x="390262" y="118266"/>
                      <a:pt x="396240" y="127232"/>
                    </a:cubicBezTo>
                    <a:cubicBezTo>
                      <a:pt x="425685" y="171399"/>
                      <a:pt x="375595" y="131248"/>
                      <a:pt x="426720" y="165332"/>
                    </a:cubicBezTo>
                    <a:cubicBezTo>
                      <a:pt x="431800" y="172952"/>
                      <a:pt x="435484" y="181716"/>
                      <a:pt x="441960" y="188192"/>
                    </a:cubicBezTo>
                    <a:cubicBezTo>
                      <a:pt x="456732" y="202964"/>
                      <a:pt x="469087" y="204854"/>
                      <a:pt x="487680" y="211052"/>
                    </a:cubicBezTo>
                    <a:cubicBezTo>
                      <a:pt x="495300" y="218672"/>
                      <a:pt x="499830" y="235102"/>
                      <a:pt x="510540" y="233912"/>
                    </a:cubicBezTo>
                    <a:cubicBezTo>
                      <a:pt x="528744" y="231889"/>
                      <a:pt x="556260" y="203432"/>
                      <a:pt x="556260" y="203432"/>
                    </a:cubicBezTo>
                    <a:cubicBezTo>
                      <a:pt x="566420" y="205972"/>
                      <a:pt x="577647" y="205856"/>
                      <a:pt x="586740" y="211052"/>
                    </a:cubicBezTo>
                    <a:cubicBezTo>
                      <a:pt x="596096" y="216399"/>
                      <a:pt x="598824" y="233912"/>
                      <a:pt x="609600" y="233912"/>
                    </a:cubicBezTo>
                    <a:cubicBezTo>
                      <a:pt x="617632" y="233912"/>
                      <a:pt x="605572" y="218236"/>
                      <a:pt x="601980" y="211052"/>
                    </a:cubicBezTo>
                    <a:cubicBezTo>
                      <a:pt x="597884" y="202861"/>
                      <a:pt x="590836" y="196383"/>
                      <a:pt x="586740" y="188192"/>
                    </a:cubicBezTo>
                    <a:cubicBezTo>
                      <a:pt x="555192" y="125096"/>
                      <a:pt x="607556" y="207986"/>
                      <a:pt x="563880" y="142472"/>
                    </a:cubicBezTo>
                    <a:cubicBezTo>
                      <a:pt x="566420" y="129772"/>
                      <a:pt x="560255" y="110798"/>
                      <a:pt x="571500" y="104372"/>
                    </a:cubicBezTo>
                    <a:cubicBezTo>
                      <a:pt x="620649" y="76287"/>
                      <a:pt x="611972" y="121193"/>
                      <a:pt x="632460" y="134852"/>
                    </a:cubicBezTo>
                    <a:cubicBezTo>
                      <a:pt x="641174" y="140661"/>
                      <a:pt x="652780" y="139932"/>
                      <a:pt x="662940" y="142472"/>
                    </a:cubicBezTo>
                    <a:cubicBezTo>
                      <a:pt x="714565" y="194097"/>
                      <a:pt x="678831" y="148327"/>
                      <a:pt x="693420" y="279632"/>
                    </a:cubicBezTo>
                    <a:cubicBezTo>
                      <a:pt x="694969" y="293576"/>
                      <a:pt x="706808" y="315880"/>
                      <a:pt x="716280" y="325352"/>
                    </a:cubicBezTo>
                    <a:cubicBezTo>
                      <a:pt x="725123" y="334195"/>
                      <a:pt x="760058" y="352246"/>
                      <a:pt x="769620" y="355832"/>
                    </a:cubicBezTo>
                    <a:cubicBezTo>
                      <a:pt x="779426" y="359509"/>
                      <a:pt x="789940" y="360912"/>
                      <a:pt x="800100" y="363452"/>
                    </a:cubicBezTo>
                    <a:cubicBezTo>
                      <a:pt x="807720" y="368532"/>
                      <a:pt x="814769" y="374596"/>
                      <a:pt x="822960" y="378692"/>
                    </a:cubicBezTo>
                    <a:cubicBezTo>
                      <a:pt x="840378" y="387401"/>
                      <a:pt x="866530" y="389585"/>
                      <a:pt x="883920" y="393932"/>
                    </a:cubicBezTo>
                    <a:cubicBezTo>
                      <a:pt x="891712" y="395880"/>
                      <a:pt x="899160" y="399012"/>
                      <a:pt x="906780" y="401552"/>
                    </a:cubicBezTo>
                    <a:cubicBezTo>
                      <a:pt x="924560" y="399012"/>
                      <a:pt x="946095" y="405152"/>
                      <a:pt x="960120" y="393932"/>
                    </a:cubicBezTo>
                    <a:cubicBezTo>
                      <a:pt x="967271" y="388211"/>
                      <a:pt x="945891" y="380174"/>
                      <a:pt x="944880" y="371072"/>
                    </a:cubicBezTo>
                    <a:cubicBezTo>
                      <a:pt x="940184" y="328810"/>
                      <a:pt x="951401" y="326451"/>
                      <a:pt x="975360" y="302492"/>
                    </a:cubicBezTo>
                    <a:cubicBezTo>
                      <a:pt x="993140" y="249152"/>
                      <a:pt x="975360" y="261852"/>
                      <a:pt x="1013460" y="249152"/>
                    </a:cubicBezTo>
                    <a:cubicBezTo>
                      <a:pt x="1018540" y="256772"/>
                      <a:pt x="1024604" y="263821"/>
                      <a:pt x="1028700" y="272012"/>
                    </a:cubicBezTo>
                    <a:cubicBezTo>
                      <a:pt x="1032292" y="279196"/>
                      <a:pt x="1032419" y="287851"/>
                      <a:pt x="1036320" y="294872"/>
                    </a:cubicBezTo>
                    <a:cubicBezTo>
                      <a:pt x="1045215" y="310883"/>
                      <a:pt x="1056640" y="325352"/>
                      <a:pt x="1066800" y="340592"/>
                    </a:cubicBezTo>
                    <a:cubicBezTo>
                      <a:pt x="1071880" y="348212"/>
                      <a:pt x="1079144" y="354764"/>
                      <a:pt x="1082040" y="363452"/>
                    </a:cubicBezTo>
                    <a:cubicBezTo>
                      <a:pt x="1084580" y="371072"/>
                      <a:pt x="1087453" y="378589"/>
                      <a:pt x="1089660" y="386312"/>
                    </a:cubicBezTo>
                    <a:cubicBezTo>
                      <a:pt x="1092915" y="397705"/>
                      <a:pt x="1098810" y="427472"/>
                      <a:pt x="1104900" y="439652"/>
                    </a:cubicBezTo>
                    <a:cubicBezTo>
                      <a:pt x="1108996" y="447843"/>
                      <a:pt x="1115060" y="454892"/>
                      <a:pt x="1120140" y="462512"/>
                    </a:cubicBezTo>
                    <a:cubicBezTo>
                      <a:pt x="1117600" y="477752"/>
                      <a:pt x="1113273" y="492800"/>
                      <a:pt x="1112520" y="508232"/>
                    </a:cubicBezTo>
                    <a:cubicBezTo>
                      <a:pt x="1098624" y="793109"/>
                      <a:pt x="1154852" y="700003"/>
                      <a:pt x="1089660" y="797792"/>
                    </a:cubicBezTo>
                    <a:cubicBezTo>
                      <a:pt x="1092200" y="810492"/>
                      <a:pt x="1090096" y="825116"/>
                      <a:pt x="1097280" y="835892"/>
                    </a:cubicBezTo>
                    <a:cubicBezTo>
                      <a:pt x="1101735" y="842575"/>
                      <a:pt x="1112956" y="839920"/>
                      <a:pt x="1120140" y="843512"/>
                    </a:cubicBezTo>
                    <a:cubicBezTo>
                      <a:pt x="1177772" y="872328"/>
                      <a:pt x="1094261" y="852660"/>
                      <a:pt x="1203960" y="866372"/>
                    </a:cubicBezTo>
                    <a:cubicBezTo>
                      <a:pt x="1287330" y="894162"/>
                      <a:pt x="1161050" y="849841"/>
                      <a:pt x="1249680" y="889232"/>
                    </a:cubicBezTo>
                    <a:cubicBezTo>
                      <a:pt x="1273532" y="899833"/>
                      <a:pt x="1300548" y="905759"/>
                      <a:pt x="1325880" y="912092"/>
                    </a:cubicBezTo>
                    <a:cubicBezTo>
                      <a:pt x="1333500" y="917172"/>
                      <a:pt x="1340371" y="923613"/>
                      <a:pt x="1348740" y="927332"/>
                    </a:cubicBezTo>
                    <a:cubicBezTo>
                      <a:pt x="1386043" y="943911"/>
                      <a:pt x="1390840" y="939962"/>
                      <a:pt x="1424940" y="950192"/>
                    </a:cubicBezTo>
                    <a:cubicBezTo>
                      <a:pt x="1440327" y="954808"/>
                      <a:pt x="1470660" y="965432"/>
                      <a:pt x="1470660" y="965432"/>
                    </a:cubicBezTo>
                    <a:cubicBezTo>
                      <a:pt x="1493520" y="962892"/>
                      <a:pt x="1516686" y="962323"/>
                      <a:pt x="1539240" y="957812"/>
                    </a:cubicBezTo>
                    <a:cubicBezTo>
                      <a:pt x="1554992" y="954662"/>
                      <a:pt x="1569720" y="947652"/>
                      <a:pt x="1584960" y="942572"/>
                    </a:cubicBezTo>
                    <a:lnTo>
                      <a:pt x="1607820" y="934952"/>
                    </a:lnTo>
                    <a:cubicBezTo>
                      <a:pt x="1629549" y="937366"/>
                      <a:pt x="1673728" y="937426"/>
                      <a:pt x="1699260" y="950192"/>
                    </a:cubicBezTo>
                    <a:cubicBezTo>
                      <a:pt x="1707451" y="954288"/>
                      <a:pt x="1714500" y="960352"/>
                      <a:pt x="1722120" y="965432"/>
                    </a:cubicBezTo>
                    <a:lnTo>
                      <a:pt x="1844040" y="957812"/>
                    </a:lnTo>
                    <a:cubicBezTo>
                      <a:pt x="1877079" y="955533"/>
                      <a:pt x="1909982" y="950192"/>
                      <a:pt x="1943100" y="950192"/>
                    </a:cubicBezTo>
                    <a:cubicBezTo>
                      <a:pt x="2011727" y="950192"/>
                      <a:pt x="2080260" y="955272"/>
                      <a:pt x="2148840" y="957812"/>
                    </a:cubicBezTo>
                    <a:cubicBezTo>
                      <a:pt x="2176942" y="967179"/>
                      <a:pt x="2175183" y="970794"/>
                      <a:pt x="2209800" y="957812"/>
                    </a:cubicBezTo>
                    <a:cubicBezTo>
                      <a:pt x="2218375" y="954596"/>
                      <a:pt x="2223562" y="943622"/>
                      <a:pt x="2232660" y="942572"/>
                    </a:cubicBezTo>
                    <a:cubicBezTo>
                      <a:pt x="2290750" y="935869"/>
                      <a:pt x="2349500" y="937492"/>
                      <a:pt x="2407920" y="934952"/>
                    </a:cubicBezTo>
                    <a:cubicBezTo>
                      <a:pt x="2423160" y="937492"/>
                      <a:pt x="2438490" y="939542"/>
                      <a:pt x="2453640" y="942572"/>
                    </a:cubicBezTo>
                    <a:cubicBezTo>
                      <a:pt x="2477560" y="947356"/>
                      <a:pt x="2485192" y="950549"/>
                      <a:pt x="2506980" y="957812"/>
                    </a:cubicBezTo>
                    <a:cubicBezTo>
                      <a:pt x="2512060" y="965432"/>
                      <a:pt x="2515328" y="974641"/>
                      <a:pt x="2522220" y="980672"/>
                    </a:cubicBezTo>
                    <a:cubicBezTo>
                      <a:pt x="2558509" y="1012425"/>
                      <a:pt x="2560545" y="1009303"/>
                      <a:pt x="2598420" y="1018772"/>
                    </a:cubicBezTo>
                    <a:cubicBezTo>
                      <a:pt x="2642096" y="1084286"/>
                      <a:pt x="2583940" y="1007188"/>
                      <a:pt x="2636520" y="1049252"/>
                    </a:cubicBezTo>
                    <a:cubicBezTo>
                      <a:pt x="2643671" y="1054973"/>
                      <a:pt x="2647216" y="1064161"/>
                      <a:pt x="2651760" y="1072112"/>
                    </a:cubicBezTo>
                    <a:cubicBezTo>
                      <a:pt x="2666826" y="1098477"/>
                      <a:pt x="2666071" y="1099805"/>
                      <a:pt x="2674620" y="1125452"/>
                    </a:cubicBezTo>
                    <a:cubicBezTo>
                      <a:pt x="2672080" y="1133072"/>
                      <a:pt x="2674841" y="1146570"/>
                      <a:pt x="2667000" y="1148312"/>
                    </a:cubicBezTo>
                    <a:cubicBezTo>
                      <a:pt x="2641151" y="1154056"/>
                      <a:pt x="2608569" y="1141535"/>
                      <a:pt x="2583180" y="1133072"/>
                    </a:cubicBezTo>
                    <a:cubicBezTo>
                      <a:pt x="2494698" y="1147819"/>
                      <a:pt x="2540914" y="1132788"/>
                      <a:pt x="2560320" y="1148312"/>
                    </a:cubicBezTo>
                    <a:cubicBezTo>
                      <a:pt x="2567471" y="1154033"/>
                      <a:pt x="2570480" y="1163552"/>
                      <a:pt x="2575560" y="1171172"/>
                    </a:cubicBezTo>
                    <a:cubicBezTo>
                      <a:pt x="2558401" y="1274129"/>
                      <a:pt x="2581272" y="1175464"/>
                      <a:pt x="2552700" y="1239752"/>
                    </a:cubicBezTo>
                    <a:cubicBezTo>
                      <a:pt x="2546176" y="1254432"/>
                      <a:pt x="2537460" y="1285472"/>
                      <a:pt x="2537460" y="1285472"/>
                    </a:cubicBezTo>
                    <a:cubicBezTo>
                      <a:pt x="2535098" y="1302006"/>
                      <a:pt x="2531033" y="1360479"/>
                      <a:pt x="2514600" y="1376912"/>
                    </a:cubicBezTo>
                    <a:cubicBezTo>
                      <a:pt x="2507195" y="1384317"/>
                      <a:pt x="2494280" y="1381992"/>
                      <a:pt x="2484120" y="1384532"/>
                    </a:cubicBezTo>
                    <a:cubicBezTo>
                      <a:pt x="2490303" y="1403082"/>
                      <a:pt x="2499879" y="1418173"/>
                      <a:pt x="2484120" y="1437872"/>
                    </a:cubicBezTo>
                    <a:cubicBezTo>
                      <a:pt x="2479102" y="1444144"/>
                      <a:pt x="2468444" y="1441900"/>
                      <a:pt x="2461260" y="1445492"/>
                    </a:cubicBezTo>
                    <a:cubicBezTo>
                      <a:pt x="2403628" y="1474308"/>
                      <a:pt x="2487139" y="1454640"/>
                      <a:pt x="2377440" y="1468352"/>
                    </a:cubicBezTo>
                    <a:cubicBezTo>
                      <a:pt x="2374900" y="1475972"/>
                      <a:pt x="2371626" y="1483386"/>
                      <a:pt x="2369820" y="1491212"/>
                    </a:cubicBezTo>
                    <a:cubicBezTo>
                      <a:pt x="2363995" y="1516452"/>
                      <a:pt x="2362198" y="1542654"/>
                      <a:pt x="2354580" y="1567412"/>
                    </a:cubicBezTo>
                    <a:cubicBezTo>
                      <a:pt x="2351887" y="1576165"/>
                      <a:pt x="2343059" y="1581903"/>
                      <a:pt x="2339340" y="1590272"/>
                    </a:cubicBezTo>
                    <a:cubicBezTo>
                      <a:pt x="2332816" y="1604952"/>
                      <a:pt x="2324100" y="1635992"/>
                      <a:pt x="2324100" y="1635992"/>
                    </a:cubicBezTo>
                    <a:cubicBezTo>
                      <a:pt x="2316480" y="1628372"/>
                      <a:pt x="2308139" y="1621411"/>
                      <a:pt x="2301240" y="1613132"/>
                    </a:cubicBezTo>
                    <a:cubicBezTo>
                      <a:pt x="2295377" y="1606097"/>
                      <a:pt x="2293766" y="1595126"/>
                      <a:pt x="2286000" y="1590272"/>
                    </a:cubicBezTo>
                    <a:cubicBezTo>
                      <a:pt x="2272377" y="1581758"/>
                      <a:pt x="2240280" y="1575032"/>
                      <a:pt x="2240280" y="1575032"/>
                    </a:cubicBezTo>
                    <a:cubicBezTo>
                      <a:pt x="2237740" y="1582652"/>
                      <a:pt x="2234867" y="1590169"/>
                      <a:pt x="2232660" y="1597892"/>
                    </a:cubicBezTo>
                    <a:cubicBezTo>
                      <a:pt x="2229783" y="1607962"/>
                      <a:pt x="2234407" y="1623688"/>
                      <a:pt x="2225040" y="1628372"/>
                    </a:cubicBezTo>
                    <a:cubicBezTo>
                      <a:pt x="2216849" y="1632468"/>
                      <a:pt x="2209800" y="1618212"/>
                      <a:pt x="2202180" y="1613132"/>
                    </a:cubicBezTo>
                    <a:cubicBezTo>
                      <a:pt x="2199640" y="1605512"/>
                      <a:pt x="2202352" y="1588324"/>
                      <a:pt x="2194560" y="1590272"/>
                    </a:cubicBezTo>
                    <a:cubicBezTo>
                      <a:pt x="2173502" y="1595536"/>
                      <a:pt x="2171528" y="1628715"/>
                      <a:pt x="2164080" y="1643612"/>
                    </a:cubicBezTo>
                    <a:cubicBezTo>
                      <a:pt x="2159984" y="1651803"/>
                      <a:pt x="2153920" y="1658852"/>
                      <a:pt x="2148840" y="1666472"/>
                    </a:cubicBezTo>
                    <a:cubicBezTo>
                      <a:pt x="2132017" y="1664603"/>
                      <a:pt x="2066422" y="1650298"/>
                      <a:pt x="2042160" y="1666472"/>
                    </a:cubicBezTo>
                    <a:cubicBezTo>
                      <a:pt x="2035477" y="1670927"/>
                      <a:pt x="2038132" y="1682148"/>
                      <a:pt x="2034540" y="1689332"/>
                    </a:cubicBezTo>
                    <a:cubicBezTo>
                      <a:pt x="2030444" y="1697523"/>
                      <a:pt x="2023396" y="1704001"/>
                      <a:pt x="2019300" y="1712192"/>
                    </a:cubicBezTo>
                    <a:cubicBezTo>
                      <a:pt x="2015708" y="1719376"/>
                      <a:pt x="2016698" y="1728780"/>
                      <a:pt x="2011680" y="1735052"/>
                    </a:cubicBezTo>
                    <a:cubicBezTo>
                      <a:pt x="1998524" y="1751497"/>
                      <a:pt x="1976643" y="1753336"/>
                      <a:pt x="1958340" y="1757912"/>
                    </a:cubicBezTo>
                    <a:cubicBezTo>
                      <a:pt x="1955800" y="1775692"/>
                      <a:pt x="1955881" y="1794049"/>
                      <a:pt x="1950720" y="1811252"/>
                    </a:cubicBezTo>
                    <a:cubicBezTo>
                      <a:pt x="1948088" y="1820024"/>
                      <a:pt x="1940803" y="1826660"/>
                      <a:pt x="1935480" y="1834112"/>
                    </a:cubicBezTo>
                    <a:cubicBezTo>
                      <a:pt x="1888222" y="1900273"/>
                      <a:pt x="1933296" y="1833578"/>
                      <a:pt x="1897380" y="1887452"/>
                    </a:cubicBezTo>
                    <a:cubicBezTo>
                      <a:pt x="1899920" y="1895072"/>
                      <a:pt x="1899320" y="1904632"/>
                      <a:pt x="1905000" y="1910312"/>
                    </a:cubicBezTo>
                    <a:cubicBezTo>
                      <a:pt x="1930400" y="1935712"/>
                      <a:pt x="1935480" y="1895072"/>
                      <a:pt x="1920240" y="1940792"/>
                    </a:cubicBezTo>
                    <a:cubicBezTo>
                      <a:pt x="1939393" y="1998251"/>
                      <a:pt x="1911329" y="1929653"/>
                      <a:pt x="1950720" y="1978892"/>
                    </a:cubicBezTo>
                    <a:cubicBezTo>
                      <a:pt x="1955738" y="1985164"/>
                      <a:pt x="1954748" y="1994568"/>
                      <a:pt x="1958340" y="2001752"/>
                    </a:cubicBezTo>
                    <a:cubicBezTo>
                      <a:pt x="1962436" y="2009943"/>
                      <a:pt x="1968500" y="2016992"/>
                      <a:pt x="1973580" y="2024612"/>
                    </a:cubicBezTo>
                    <a:cubicBezTo>
                      <a:pt x="1976120" y="2034772"/>
                      <a:pt x="1977075" y="2045466"/>
                      <a:pt x="1981200" y="2055092"/>
                    </a:cubicBezTo>
                    <a:cubicBezTo>
                      <a:pt x="1984808" y="2063510"/>
                      <a:pt x="1993808" y="2069180"/>
                      <a:pt x="1996440" y="2077952"/>
                    </a:cubicBezTo>
                    <a:cubicBezTo>
                      <a:pt x="2004262" y="2104025"/>
                      <a:pt x="2010946" y="2224114"/>
                      <a:pt x="2011680" y="2230352"/>
                    </a:cubicBezTo>
                    <a:cubicBezTo>
                      <a:pt x="2012904" y="2240753"/>
                      <a:pt x="2017246" y="2250563"/>
                      <a:pt x="2019300" y="2260832"/>
                    </a:cubicBezTo>
                    <a:cubicBezTo>
                      <a:pt x="2022330" y="2275982"/>
                      <a:pt x="2024380" y="2291312"/>
                      <a:pt x="2026920" y="2306552"/>
                    </a:cubicBezTo>
                    <a:cubicBezTo>
                      <a:pt x="2029460" y="2283692"/>
                      <a:pt x="2023635" y="2258223"/>
                      <a:pt x="2034540" y="2237972"/>
                    </a:cubicBezTo>
                    <a:cubicBezTo>
                      <a:pt x="2043224" y="2221845"/>
                      <a:pt x="2080260" y="2207492"/>
                      <a:pt x="2080260" y="2207492"/>
                    </a:cubicBezTo>
                    <a:cubicBezTo>
                      <a:pt x="2090420" y="2210032"/>
                      <a:pt x="2102562" y="2208570"/>
                      <a:pt x="2110740" y="2215112"/>
                    </a:cubicBezTo>
                    <a:cubicBezTo>
                      <a:pt x="2117012" y="2220130"/>
                      <a:pt x="2117139" y="2230033"/>
                      <a:pt x="2118360" y="2237972"/>
                    </a:cubicBezTo>
                    <a:cubicBezTo>
                      <a:pt x="2122242" y="2263202"/>
                      <a:pt x="2120240" y="2289299"/>
                      <a:pt x="2125980" y="2314172"/>
                    </a:cubicBezTo>
                    <a:cubicBezTo>
                      <a:pt x="2131599" y="2338523"/>
                      <a:pt x="2152777" y="2342811"/>
                      <a:pt x="2171700" y="2352272"/>
                    </a:cubicBezTo>
                    <a:cubicBezTo>
                      <a:pt x="2288456" y="2334310"/>
                      <a:pt x="2279841" y="2369389"/>
                      <a:pt x="2263140" y="2260832"/>
                    </a:cubicBezTo>
                    <a:cubicBezTo>
                      <a:pt x="2261919" y="2252893"/>
                      <a:pt x="2258060" y="2245592"/>
                      <a:pt x="2255520" y="2237972"/>
                    </a:cubicBezTo>
                    <a:cubicBezTo>
                      <a:pt x="2262547" y="2188781"/>
                      <a:pt x="2251710" y="2188442"/>
                      <a:pt x="2286000" y="2161772"/>
                    </a:cubicBezTo>
                    <a:cubicBezTo>
                      <a:pt x="2300458" y="2150527"/>
                      <a:pt x="2331720" y="2131292"/>
                      <a:pt x="2331720" y="2131292"/>
                    </a:cubicBezTo>
                    <a:cubicBezTo>
                      <a:pt x="2366655" y="2078889"/>
                      <a:pt x="2356408" y="2102948"/>
                      <a:pt x="2369820" y="2062712"/>
                    </a:cubicBezTo>
                    <a:cubicBezTo>
                      <a:pt x="2372360" y="2016992"/>
                      <a:pt x="2368007" y="1970360"/>
                      <a:pt x="2377440" y="1925552"/>
                    </a:cubicBezTo>
                    <a:cubicBezTo>
                      <a:pt x="2379095" y="1917692"/>
                      <a:pt x="2392377" y="1916612"/>
                      <a:pt x="2400300" y="1917932"/>
                    </a:cubicBezTo>
                    <a:cubicBezTo>
                      <a:pt x="2409333" y="1919438"/>
                      <a:pt x="2415540" y="1928092"/>
                      <a:pt x="2423160" y="1933172"/>
                    </a:cubicBezTo>
                    <a:cubicBezTo>
                      <a:pt x="2425931" y="1941485"/>
                      <a:pt x="2430549" y="1980739"/>
                      <a:pt x="2453640" y="1948412"/>
                    </a:cubicBezTo>
                    <a:cubicBezTo>
                      <a:pt x="2462977" y="1935340"/>
                      <a:pt x="2468880" y="1902692"/>
                      <a:pt x="2468880" y="1902692"/>
                    </a:cubicBezTo>
                    <a:cubicBezTo>
                      <a:pt x="2476500" y="1905232"/>
                      <a:pt x="2487285" y="1903629"/>
                      <a:pt x="2491740" y="1910312"/>
                    </a:cubicBezTo>
                    <a:cubicBezTo>
                      <a:pt x="2518490" y="1950437"/>
                      <a:pt x="2476186" y="1956137"/>
                      <a:pt x="2522220" y="1940792"/>
                    </a:cubicBezTo>
                    <a:cubicBezTo>
                      <a:pt x="2525020" y="1932393"/>
                      <a:pt x="2540587" y="1860602"/>
                      <a:pt x="2575560" y="1925552"/>
                    </a:cubicBezTo>
                    <a:cubicBezTo>
                      <a:pt x="2590061" y="1952482"/>
                      <a:pt x="2579138" y="1986675"/>
                      <a:pt x="2583180" y="2016992"/>
                    </a:cubicBezTo>
                    <a:cubicBezTo>
                      <a:pt x="2584242" y="2024954"/>
                      <a:pt x="2588260" y="2032232"/>
                      <a:pt x="2590800" y="2039852"/>
                    </a:cubicBezTo>
                    <a:cubicBezTo>
                      <a:pt x="2593340" y="2057632"/>
                      <a:pt x="2596437" y="2075341"/>
                      <a:pt x="2598420" y="2093192"/>
                    </a:cubicBezTo>
                    <a:cubicBezTo>
                      <a:pt x="2601518" y="2121076"/>
                      <a:pt x="2600162" y="2149580"/>
                      <a:pt x="2606040" y="2177012"/>
                    </a:cubicBezTo>
                    <a:cubicBezTo>
                      <a:pt x="2607959" y="2185967"/>
                      <a:pt x="2617184" y="2191681"/>
                      <a:pt x="2621280" y="2199872"/>
                    </a:cubicBezTo>
                    <a:cubicBezTo>
                      <a:pt x="2624872" y="2207056"/>
                      <a:pt x="2626360" y="2215112"/>
                      <a:pt x="2628900" y="2222732"/>
                    </a:cubicBezTo>
                    <a:cubicBezTo>
                      <a:pt x="2611439" y="2292577"/>
                      <a:pt x="2625278" y="2266264"/>
                      <a:pt x="2598420" y="2306552"/>
                    </a:cubicBezTo>
                    <a:cubicBezTo>
                      <a:pt x="2661179" y="2327472"/>
                      <a:pt x="2646412" y="2305889"/>
                      <a:pt x="2636520" y="2375132"/>
                    </a:cubicBezTo>
                    <a:cubicBezTo>
                      <a:pt x="2640238" y="2397441"/>
                      <a:pt x="2638775" y="2427228"/>
                      <a:pt x="2659380" y="2443712"/>
                    </a:cubicBezTo>
                    <a:cubicBezTo>
                      <a:pt x="2665652" y="2448730"/>
                      <a:pt x="2674620" y="2448792"/>
                      <a:pt x="2682240" y="2451332"/>
                    </a:cubicBezTo>
                    <a:cubicBezTo>
                      <a:pt x="2684780" y="2458952"/>
                      <a:pt x="2688285" y="2466316"/>
                      <a:pt x="2689860" y="2474192"/>
                    </a:cubicBezTo>
                    <a:cubicBezTo>
                      <a:pt x="2701667" y="2533226"/>
                      <a:pt x="2691546" y="2512833"/>
                      <a:pt x="2705100" y="2558012"/>
                    </a:cubicBezTo>
                    <a:cubicBezTo>
                      <a:pt x="2709716" y="2573399"/>
                      <a:pt x="2720340" y="2603732"/>
                      <a:pt x="2720340" y="2603732"/>
                    </a:cubicBezTo>
                    <a:cubicBezTo>
                      <a:pt x="2722880" y="2651992"/>
                      <a:pt x="2722623" y="2700481"/>
                      <a:pt x="2727960" y="2748512"/>
                    </a:cubicBezTo>
                    <a:cubicBezTo>
                      <a:pt x="2730273" y="2769329"/>
                      <a:pt x="2743200" y="2809472"/>
                      <a:pt x="2743200" y="2809472"/>
                    </a:cubicBezTo>
                    <a:cubicBezTo>
                      <a:pt x="2745740" y="2837412"/>
                      <a:pt x="2746852" y="2865519"/>
                      <a:pt x="2750820" y="2893292"/>
                    </a:cubicBezTo>
                    <a:cubicBezTo>
                      <a:pt x="2751956" y="2901243"/>
                      <a:pt x="2757219" y="2908213"/>
                      <a:pt x="2758440" y="2916152"/>
                    </a:cubicBezTo>
                    <a:cubicBezTo>
                      <a:pt x="2762322" y="2941382"/>
                      <a:pt x="2763520" y="2966952"/>
                      <a:pt x="2766060" y="2992352"/>
                    </a:cubicBezTo>
                    <a:cubicBezTo>
                      <a:pt x="2768600" y="3071092"/>
                      <a:pt x="2769186" y="3149919"/>
                      <a:pt x="2773680" y="3228572"/>
                    </a:cubicBezTo>
                    <a:cubicBezTo>
                      <a:pt x="2774277" y="3239028"/>
                      <a:pt x="2779106" y="3248812"/>
                      <a:pt x="2781300" y="3259052"/>
                    </a:cubicBezTo>
                    <a:cubicBezTo>
                      <a:pt x="2795003" y="3322997"/>
                      <a:pt x="2795006" y="3326048"/>
                      <a:pt x="2804160" y="3380972"/>
                    </a:cubicBezTo>
                    <a:cubicBezTo>
                      <a:pt x="2801620" y="3398752"/>
                      <a:pt x="2803834" y="3417899"/>
                      <a:pt x="2796540" y="3434312"/>
                    </a:cubicBezTo>
                    <a:cubicBezTo>
                      <a:pt x="2792821" y="3442681"/>
                      <a:pt x="2782049" y="3445833"/>
                      <a:pt x="2773680" y="3449552"/>
                    </a:cubicBezTo>
                    <a:cubicBezTo>
                      <a:pt x="2759000" y="3456076"/>
                      <a:pt x="2727960" y="3464792"/>
                      <a:pt x="2727960" y="3464792"/>
                    </a:cubicBezTo>
                    <a:cubicBezTo>
                      <a:pt x="2712745" y="3327861"/>
                      <a:pt x="2747491" y="3438899"/>
                      <a:pt x="2667000" y="3388592"/>
                    </a:cubicBezTo>
                    <a:cubicBezTo>
                      <a:pt x="2658119" y="3383041"/>
                      <a:pt x="2665922" y="3366290"/>
                      <a:pt x="2659380" y="3358112"/>
                    </a:cubicBezTo>
                    <a:cubicBezTo>
                      <a:pt x="2654362" y="3351840"/>
                      <a:pt x="2644140" y="3353032"/>
                      <a:pt x="2636520" y="3350492"/>
                    </a:cubicBezTo>
                    <a:cubicBezTo>
                      <a:pt x="2616200" y="3353032"/>
                      <a:pt x="2592599" y="3346753"/>
                      <a:pt x="2575560" y="3358112"/>
                    </a:cubicBezTo>
                    <a:cubicBezTo>
                      <a:pt x="2564784" y="3365296"/>
                      <a:pt x="2574366" y="3384967"/>
                      <a:pt x="2567940" y="3396212"/>
                    </a:cubicBezTo>
                    <a:cubicBezTo>
                      <a:pt x="2563396" y="3404163"/>
                      <a:pt x="2552115" y="3405589"/>
                      <a:pt x="2545080" y="3411452"/>
                    </a:cubicBezTo>
                    <a:cubicBezTo>
                      <a:pt x="2536801" y="3418351"/>
                      <a:pt x="2529840" y="3426692"/>
                      <a:pt x="2522220" y="3434312"/>
                    </a:cubicBezTo>
                    <a:cubicBezTo>
                      <a:pt x="2504084" y="3488720"/>
                      <a:pt x="2515891" y="3466666"/>
                      <a:pt x="2491740" y="3502892"/>
                    </a:cubicBezTo>
                    <a:cubicBezTo>
                      <a:pt x="2499360" y="3507972"/>
                      <a:pt x="2508124" y="3511656"/>
                      <a:pt x="2514600" y="3518132"/>
                    </a:cubicBezTo>
                    <a:cubicBezTo>
                      <a:pt x="2521076" y="3524608"/>
                      <a:pt x="2523977" y="3533957"/>
                      <a:pt x="2529840" y="3540992"/>
                    </a:cubicBezTo>
                    <a:cubicBezTo>
                      <a:pt x="2536739" y="3549271"/>
                      <a:pt x="2545080" y="3556232"/>
                      <a:pt x="2552700" y="3563852"/>
                    </a:cubicBezTo>
                    <a:cubicBezTo>
                      <a:pt x="2553030" y="3567815"/>
                      <a:pt x="2555177" y="3680629"/>
                      <a:pt x="2575560" y="3701012"/>
                    </a:cubicBezTo>
                    <a:lnTo>
                      <a:pt x="2598420" y="3723872"/>
                    </a:lnTo>
                    <a:cubicBezTo>
                      <a:pt x="2593340" y="3749272"/>
                      <a:pt x="2596031" y="3777582"/>
                      <a:pt x="2583180" y="3800072"/>
                    </a:cubicBezTo>
                    <a:cubicBezTo>
                      <a:pt x="2578636" y="3808023"/>
                      <a:pt x="2570572" y="3785984"/>
                      <a:pt x="2567940" y="3777212"/>
                    </a:cubicBezTo>
                    <a:cubicBezTo>
                      <a:pt x="2562779" y="3760009"/>
                      <a:pt x="2565481" y="3741075"/>
                      <a:pt x="2560320" y="3723872"/>
                    </a:cubicBezTo>
                    <a:cubicBezTo>
                      <a:pt x="2553970" y="3702705"/>
                      <a:pt x="2538730" y="3696779"/>
                      <a:pt x="2522220" y="3685772"/>
                    </a:cubicBezTo>
                    <a:cubicBezTo>
                      <a:pt x="2516544" y="3668743"/>
                      <a:pt x="2508788" y="3632109"/>
                      <a:pt x="2491740" y="3617192"/>
                    </a:cubicBezTo>
                    <a:cubicBezTo>
                      <a:pt x="2477956" y="3605131"/>
                      <a:pt x="2446020" y="3586712"/>
                      <a:pt x="2446020" y="3586712"/>
                    </a:cubicBezTo>
                    <a:cubicBezTo>
                      <a:pt x="2409335" y="3531684"/>
                      <a:pt x="2437932" y="3582737"/>
                      <a:pt x="2423160" y="3457172"/>
                    </a:cubicBezTo>
                    <a:cubicBezTo>
                      <a:pt x="2422222" y="3449195"/>
                      <a:pt x="2417282" y="3442153"/>
                      <a:pt x="2415540" y="3434312"/>
                    </a:cubicBezTo>
                    <a:cubicBezTo>
                      <a:pt x="2412188" y="3419230"/>
                      <a:pt x="2414195" y="3402711"/>
                      <a:pt x="2407920" y="3388592"/>
                    </a:cubicBezTo>
                    <a:cubicBezTo>
                      <a:pt x="2403543" y="3378744"/>
                      <a:pt x="2391324" y="3374501"/>
                      <a:pt x="2385060" y="3365732"/>
                    </a:cubicBezTo>
                    <a:cubicBezTo>
                      <a:pt x="2378458" y="3356489"/>
                      <a:pt x="2377852" y="3343284"/>
                      <a:pt x="2369820" y="3335252"/>
                    </a:cubicBezTo>
                    <a:cubicBezTo>
                      <a:pt x="2364140" y="3329572"/>
                      <a:pt x="2354144" y="3331224"/>
                      <a:pt x="2346960" y="3327632"/>
                    </a:cubicBezTo>
                    <a:cubicBezTo>
                      <a:pt x="2338769" y="3323536"/>
                      <a:pt x="2331720" y="3317472"/>
                      <a:pt x="2324100" y="3312392"/>
                    </a:cubicBezTo>
                    <a:cubicBezTo>
                      <a:pt x="2321560" y="3304772"/>
                      <a:pt x="2317418" y="3297509"/>
                      <a:pt x="2316480" y="3289532"/>
                    </a:cubicBezTo>
                    <a:cubicBezTo>
                      <a:pt x="2300095" y="3150263"/>
                      <a:pt x="2321979" y="3222210"/>
                      <a:pt x="2301240" y="3159992"/>
                    </a:cubicBezTo>
                    <a:cubicBezTo>
                      <a:pt x="2303780" y="3126972"/>
                      <a:pt x="2300327" y="3092931"/>
                      <a:pt x="2308860" y="3060932"/>
                    </a:cubicBezTo>
                    <a:cubicBezTo>
                      <a:pt x="2311220" y="3052083"/>
                      <a:pt x="2330891" y="3054812"/>
                      <a:pt x="2331720" y="3045692"/>
                    </a:cubicBezTo>
                    <a:cubicBezTo>
                      <a:pt x="2336325" y="2995037"/>
                      <a:pt x="2330409" y="2943763"/>
                      <a:pt x="2324100" y="2893292"/>
                    </a:cubicBezTo>
                    <a:cubicBezTo>
                      <a:pt x="2322691" y="2882020"/>
                      <a:pt x="2313335" y="2873253"/>
                      <a:pt x="2308860" y="2862812"/>
                    </a:cubicBezTo>
                    <a:cubicBezTo>
                      <a:pt x="2305696" y="2855429"/>
                      <a:pt x="2303447" y="2847675"/>
                      <a:pt x="2301240" y="2839952"/>
                    </a:cubicBezTo>
                    <a:cubicBezTo>
                      <a:pt x="2295915" y="2821316"/>
                      <a:pt x="2287434" y="2777333"/>
                      <a:pt x="2278380" y="2763752"/>
                    </a:cubicBezTo>
                    <a:lnTo>
                      <a:pt x="2247900" y="2718032"/>
                    </a:lnTo>
                    <a:lnTo>
                      <a:pt x="2217420" y="2672312"/>
                    </a:lnTo>
                    <a:cubicBezTo>
                      <a:pt x="2212340" y="2664692"/>
                      <a:pt x="2209800" y="2654532"/>
                      <a:pt x="2202180" y="2649452"/>
                    </a:cubicBezTo>
                    <a:cubicBezTo>
                      <a:pt x="2179703" y="2634467"/>
                      <a:pt x="2174795" y="2633354"/>
                      <a:pt x="2156460" y="2611352"/>
                    </a:cubicBezTo>
                    <a:cubicBezTo>
                      <a:pt x="2150597" y="2604317"/>
                      <a:pt x="2147180" y="2595445"/>
                      <a:pt x="2141220" y="2588492"/>
                    </a:cubicBezTo>
                    <a:cubicBezTo>
                      <a:pt x="2085786" y="2523819"/>
                      <a:pt x="2130488" y="2587633"/>
                      <a:pt x="2095500" y="2535152"/>
                    </a:cubicBezTo>
                    <a:cubicBezTo>
                      <a:pt x="2085340" y="2537692"/>
                      <a:pt x="2073734" y="2536963"/>
                      <a:pt x="2065020" y="2542772"/>
                    </a:cubicBezTo>
                    <a:cubicBezTo>
                      <a:pt x="2057400" y="2547852"/>
                      <a:pt x="2057546" y="2560778"/>
                      <a:pt x="2049780" y="2565632"/>
                    </a:cubicBezTo>
                    <a:cubicBezTo>
                      <a:pt x="2036157" y="2574146"/>
                      <a:pt x="2004060" y="2580872"/>
                      <a:pt x="2004060" y="2580872"/>
                    </a:cubicBezTo>
                    <a:cubicBezTo>
                      <a:pt x="1998980" y="2591032"/>
                      <a:pt x="1990426" y="2600107"/>
                      <a:pt x="1988820" y="2611352"/>
                    </a:cubicBezTo>
                    <a:cubicBezTo>
                      <a:pt x="1987684" y="2619303"/>
                      <a:pt x="1996440" y="2626180"/>
                      <a:pt x="1996440" y="2634212"/>
                    </a:cubicBezTo>
                    <a:cubicBezTo>
                      <a:pt x="1996440" y="2649662"/>
                      <a:pt x="1991360" y="2664692"/>
                      <a:pt x="1988820" y="2679932"/>
                    </a:cubicBezTo>
                    <a:cubicBezTo>
                      <a:pt x="1965960" y="2677392"/>
                      <a:pt x="1942554" y="2677890"/>
                      <a:pt x="1920240" y="2672312"/>
                    </a:cubicBezTo>
                    <a:cubicBezTo>
                      <a:pt x="1911355" y="2670091"/>
                      <a:pt x="1906506" y="2657833"/>
                      <a:pt x="1897380" y="2657072"/>
                    </a:cubicBezTo>
                    <a:cubicBezTo>
                      <a:pt x="1874459" y="2655162"/>
                      <a:pt x="1851660" y="2662152"/>
                      <a:pt x="1828800" y="2664692"/>
                    </a:cubicBezTo>
                    <a:cubicBezTo>
                      <a:pt x="1820021" y="2667618"/>
                      <a:pt x="1782419" y="2680802"/>
                      <a:pt x="1775460" y="2679932"/>
                    </a:cubicBezTo>
                    <a:cubicBezTo>
                      <a:pt x="1764188" y="2678523"/>
                      <a:pt x="1755140" y="2669772"/>
                      <a:pt x="1744980" y="2664692"/>
                    </a:cubicBezTo>
                    <a:cubicBezTo>
                      <a:pt x="1703229" y="2748194"/>
                      <a:pt x="1737617" y="2669103"/>
                      <a:pt x="1722120" y="2862812"/>
                    </a:cubicBezTo>
                    <a:cubicBezTo>
                      <a:pt x="1721479" y="2870819"/>
                      <a:pt x="1718092" y="2878488"/>
                      <a:pt x="1714500" y="2885672"/>
                    </a:cubicBezTo>
                    <a:cubicBezTo>
                      <a:pt x="1703891" y="2906890"/>
                      <a:pt x="1693252" y="2914540"/>
                      <a:pt x="1676400" y="2931392"/>
                    </a:cubicBezTo>
                    <a:cubicBezTo>
                      <a:pt x="1673860" y="2939012"/>
                      <a:pt x="1670893" y="2946503"/>
                      <a:pt x="1668780" y="2954252"/>
                    </a:cubicBezTo>
                    <a:cubicBezTo>
                      <a:pt x="1663269" y="2974459"/>
                      <a:pt x="1668351" y="3000401"/>
                      <a:pt x="1653540" y="3015212"/>
                    </a:cubicBezTo>
                    <a:lnTo>
                      <a:pt x="1630680" y="3038072"/>
                    </a:lnTo>
                    <a:cubicBezTo>
                      <a:pt x="1633220" y="3050772"/>
                      <a:pt x="1633752" y="3064045"/>
                      <a:pt x="1638300" y="3076172"/>
                    </a:cubicBezTo>
                    <a:cubicBezTo>
                      <a:pt x="1652516" y="3114082"/>
                      <a:pt x="1682365" y="3094391"/>
                      <a:pt x="1645920" y="3159992"/>
                    </a:cubicBezTo>
                    <a:cubicBezTo>
                      <a:pt x="1640834" y="3169147"/>
                      <a:pt x="1625600" y="3165072"/>
                      <a:pt x="1615440" y="3167612"/>
                    </a:cubicBezTo>
                    <a:cubicBezTo>
                      <a:pt x="1595120" y="3165072"/>
                      <a:pt x="1573493" y="3167597"/>
                      <a:pt x="1554480" y="3159992"/>
                    </a:cubicBezTo>
                    <a:cubicBezTo>
                      <a:pt x="1515713" y="3144485"/>
                      <a:pt x="1553415" y="3124405"/>
                      <a:pt x="1562100" y="3114272"/>
                    </a:cubicBezTo>
                    <a:cubicBezTo>
                      <a:pt x="1570365" y="3104629"/>
                      <a:pt x="1577340" y="3093952"/>
                      <a:pt x="1584960" y="3083792"/>
                    </a:cubicBezTo>
                    <a:cubicBezTo>
                      <a:pt x="1582420" y="3068552"/>
                      <a:pt x="1586992" y="3050137"/>
                      <a:pt x="1577340" y="3038072"/>
                    </a:cubicBezTo>
                    <a:cubicBezTo>
                      <a:pt x="1572322" y="3031800"/>
                      <a:pt x="1561163" y="3041237"/>
                      <a:pt x="1554480" y="3045692"/>
                    </a:cubicBezTo>
                    <a:cubicBezTo>
                      <a:pt x="1545514" y="3051670"/>
                      <a:pt x="1540586" y="3062574"/>
                      <a:pt x="1531620" y="3068552"/>
                    </a:cubicBezTo>
                    <a:cubicBezTo>
                      <a:pt x="1524769" y="3073120"/>
                      <a:pt x="1482726" y="3082522"/>
                      <a:pt x="1478280" y="3083792"/>
                    </a:cubicBezTo>
                    <a:cubicBezTo>
                      <a:pt x="1456908" y="3089898"/>
                      <a:pt x="1445260" y="3095041"/>
                      <a:pt x="1424940" y="3106652"/>
                    </a:cubicBezTo>
                    <a:cubicBezTo>
                      <a:pt x="1416989" y="3111196"/>
                      <a:pt x="1409700" y="3116812"/>
                      <a:pt x="1402080" y="3121892"/>
                    </a:cubicBezTo>
                    <a:cubicBezTo>
                      <a:pt x="1397000" y="3111732"/>
                      <a:pt x="1388446" y="3102657"/>
                      <a:pt x="1386840" y="3091412"/>
                    </a:cubicBezTo>
                    <a:cubicBezTo>
                      <a:pt x="1385704" y="3083461"/>
                      <a:pt x="1386428" y="3068552"/>
                      <a:pt x="1394460" y="3068552"/>
                    </a:cubicBezTo>
                    <a:cubicBezTo>
                      <a:pt x="1402492" y="3068552"/>
                      <a:pt x="1399540" y="3083792"/>
                      <a:pt x="1402080" y="3091412"/>
                    </a:cubicBezTo>
                    <a:cubicBezTo>
                      <a:pt x="1397000" y="3099032"/>
                      <a:pt x="1393316" y="3107796"/>
                      <a:pt x="1386840" y="3114272"/>
                    </a:cubicBezTo>
                    <a:cubicBezTo>
                      <a:pt x="1380364" y="3120748"/>
                      <a:pt x="1371931" y="3124968"/>
                      <a:pt x="1363980" y="3129512"/>
                    </a:cubicBezTo>
                    <a:cubicBezTo>
                      <a:pt x="1330005" y="3148926"/>
                      <a:pt x="1335415" y="3144369"/>
                      <a:pt x="1295400" y="3152372"/>
                    </a:cubicBezTo>
                    <a:cubicBezTo>
                      <a:pt x="1231130" y="3146529"/>
                      <a:pt x="1194821" y="3170650"/>
                      <a:pt x="1219200" y="3121892"/>
                    </a:cubicBezTo>
                    <a:cubicBezTo>
                      <a:pt x="1223296" y="3113701"/>
                      <a:pt x="1229360" y="3106652"/>
                      <a:pt x="1234440" y="3099032"/>
                    </a:cubicBezTo>
                    <a:cubicBezTo>
                      <a:pt x="1231900" y="3091412"/>
                      <a:pt x="1229027" y="3083895"/>
                      <a:pt x="1226820" y="3076172"/>
                    </a:cubicBezTo>
                    <a:cubicBezTo>
                      <a:pt x="1223943" y="3066102"/>
                      <a:pt x="1227722" y="3051779"/>
                      <a:pt x="1219200" y="3045692"/>
                    </a:cubicBezTo>
                    <a:cubicBezTo>
                      <a:pt x="1206628" y="3036712"/>
                      <a:pt x="1188720" y="3040612"/>
                      <a:pt x="1173480" y="3038072"/>
                    </a:cubicBezTo>
                    <a:cubicBezTo>
                      <a:pt x="1170940" y="3027912"/>
                      <a:pt x="1168737" y="3017662"/>
                      <a:pt x="1165860" y="3007592"/>
                    </a:cubicBezTo>
                    <a:cubicBezTo>
                      <a:pt x="1163653" y="2999869"/>
                      <a:pt x="1160353" y="2992481"/>
                      <a:pt x="1158240" y="2984732"/>
                    </a:cubicBezTo>
                    <a:cubicBezTo>
                      <a:pt x="1139333" y="2915407"/>
                      <a:pt x="1163530" y="2930615"/>
                      <a:pt x="1120140" y="2916152"/>
                    </a:cubicBezTo>
                    <a:cubicBezTo>
                      <a:pt x="1112520" y="2923772"/>
                      <a:pt x="1103258" y="2930046"/>
                      <a:pt x="1097280" y="2939012"/>
                    </a:cubicBezTo>
                    <a:cubicBezTo>
                      <a:pt x="1092825" y="2945695"/>
                      <a:pt x="1093252" y="2954688"/>
                      <a:pt x="1089660" y="2961872"/>
                    </a:cubicBezTo>
                    <a:cubicBezTo>
                      <a:pt x="1085564" y="2970063"/>
                      <a:pt x="1079500" y="2977112"/>
                      <a:pt x="1074420" y="2984732"/>
                    </a:cubicBezTo>
                    <a:cubicBezTo>
                      <a:pt x="1099629" y="3060360"/>
                      <a:pt x="1057334" y="2944833"/>
                      <a:pt x="1104900" y="3030452"/>
                    </a:cubicBezTo>
                    <a:cubicBezTo>
                      <a:pt x="1112702" y="3044495"/>
                      <a:pt x="1120140" y="3076172"/>
                      <a:pt x="1120140" y="3076172"/>
                    </a:cubicBezTo>
                    <a:cubicBezTo>
                      <a:pt x="1112520" y="3083792"/>
                      <a:pt x="1106919" y="3094213"/>
                      <a:pt x="1097280" y="3099032"/>
                    </a:cubicBezTo>
                    <a:cubicBezTo>
                      <a:pt x="1045787" y="3124779"/>
                      <a:pt x="1066697" y="3084100"/>
                      <a:pt x="1051560" y="3129512"/>
                    </a:cubicBezTo>
                    <a:cubicBezTo>
                      <a:pt x="1038860" y="3126972"/>
                      <a:pt x="1026025" y="3125033"/>
                      <a:pt x="1013460" y="3121892"/>
                    </a:cubicBezTo>
                    <a:cubicBezTo>
                      <a:pt x="1005668" y="3119944"/>
                      <a:pt x="996280" y="3108592"/>
                      <a:pt x="990600" y="3114272"/>
                    </a:cubicBezTo>
                    <a:cubicBezTo>
                      <a:pt x="975878" y="3128994"/>
                      <a:pt x="1020313" y="3151861"/>
                      <a:pt x="1021080" y="3152372"/>
                    </a:cubicBezTo>
                    <a:cubicBezTo>
                      <a:pt x="999447" y="3156699"/>
                      <a:pt x="948543" y="3167612"/>
                      <a:pt x="929640" y="3167612"/>
                    </a:cubicBezTo>
                    <a:cubicBezTo>
                      <a:pt x="921608" y="3167612"/>
                      <a:pt x="914400" y="3162532"/>
                      <a:pt x="906780" y="3159992"/>
                    </a:cubicBezTo>
                    <a:cubicBezTo>
                      <a:pt x="911860" y="3139672"/>
                      <a:pt x="920124" y="3119891"/>
                      <a:pt x="922020" y="3099032"/>
                    </a:cubicBezTo>
                    <a:cubicBezTo>
                      <a:pt x="922747" y="3091033"/>
                      <a:pt x="921584" y="3079764"/>
                      <a:pt x="914400" y="3076172"/>
                    </a:cubicBezTo>
                    <a:cubicBezTo>
                      <a:pt x="907216" y="3072580"/>
                      <a:pt x="899160" y="3081252"/>
                      <a:pt x="891540" y="3083792"/>
                    </a:cubicBezTo>
                    <a:cubicBezTo>
                      <a:pt x="886460" y="3091412"/>
                      <a:pt x="878710" y="3097817"/>
                      <a:pt x="876300" y="3106652"/>
                    </a:cubicBezTo>
                    <a:cubicBezTo>
                      <a:pt x="868832" y="3134035"/>
                      <a:pt x="879463" y="3169653"/>
                      <a:pt x="853440" y="3190472"/>
                    </a:cubicBezTo>
                    <a:cubicBezTo>
                      <a:pt x="847168" y="3195490"/>
                      <a:pt x="838200" y="3195552"/>
                      <a:pt x="830580" y="3198092"/>
                    </a:cubicBezTo>
                    <a:cubicBezTo>
                      <a:pt x="815340" y="3195552"/>
                      <a:pt x="795785" y="3201397"/>
                      <a:pt x="784860" y="3190472"/>
                    </a:cubicBezTo>
                    <a:cubicBezTo>
                      <a:pt x="777455" y="3183067"/>
                      <a:pt x="792480" y="3170465"/>
                      <a:pt x="792480" y="3159992"/>
                    </a:cubicBezTo>
                    <a:cubicBezTo>
                      <a:pt x="792480" y="3139514"/>
                      <a:pt x="787400" y="3119352"/>
                      <a:pt x="784860" y="3099032"/>
                    </a:cubicBezTo>
                    <a:cubicBezTo>
                      <a:pt x="766617" y="3126396"/>
                      <a:pt x="762153" y="3128749"/>
                      <a:pt x="754380" y="3167612"/>
                    </a:cubicBezTo>
                    <a:cubicBezTo>
                      <a:pt x="751840" y="3180312"/>
                      <a:pt x="749570" y="3193069"/>
                      <a:pt x="746760" y="3205712"/>
                    </a:cubicBezTo>
                    <a:cubicBezTo>
                      <a:pt x="744488" y="3215935"/>
                      <a:pt x="745682" y="3228014"/>
                      <a:pt x="739140" y="3236192"/>
                    </a:cubicBezTo>
                    <a:cubicBezTo>
                      <a:pt x="734122" y="3242464"/>
                      <a:pt x="723900" y="3241272"/>
                      <a:pt x="716280" y="3243812"/>
                    </a:cubicBezTo>
                    <a:cubicBezTo>
                      <a:pt x="698895" y="3238017"/>
                      <a:pt x="675275" y="3237287"/>
                      <a:pt x="685800" y="3205712"/>
                    </a:cubicBezTo>
                    <a:cubicBezTo>
                      <a:pt x="688696" y="3197024"/>
                      <a:pt x="701040" y="3195552"/>
                      <a:pt x="708660" y="3190472"/>
                    </a:cubicBezTo>
                    <a:cubicBezTo>
                      <a:pt x="704699" y="3166706"/>
                      <a:pt x="710834" y="3134954"/>
                      <a:pt x="678180" y="3129512"/>
                    </a:cubicBezTo>
                    <a:cubicBezTo>
                      <a:pt x="670257" y="3128192"/>
                      <a:pt x="662940" y="3134592"/>
                      <a:pt x="655320" y="3137132"/>
                    </a:cubicBezTo>
                    <a:cubicBezTo>
                      <a:pt x="652780" y="3154912"/>
                      <a:pt x="660400" y="3177772"/>
                      <a:pt x="647700" y="3190472"/>
                    </a:cubicBezTo>
                    <a:cubicBezTo>
                      <a:pt x="640080" y="3198092"/>
                      <a:pt x="630073" y="3177032"/>
                      <a:pt x="624840" y="3167612"/>
                    </a:cubicBezTo>
                    <a:cubicBezTo>
                      <a:pt x="617038" y="3153569"/>
                      <a:pt x="614680" y="3137132"/>
                      <a:pt x="609600" y="3121892"/>
                    </a:cubicBezTo>
                    <a:lnTo>
                      <a:pt x="601980" y="3099032"/>
                    </a:lnTo>
                    <a:cubicBezTo>
                      <a:pt x="612140" y="3091412"/>
                      <a:pt x="621433" y="3082473"/>
                      <a:pt x="632460" y="3076172"/>
                    </a:cubicBezTo>
                    <a:cubicBezTo>
                      <a:pt x="639434" y="3072187"/>
                      <a:pt x="649640" y="3074232"/>
                      <a:pt x="655320" y="3068552"/>
                    </a:cubicBezTo>
                    <a:cubicBezTo>
                      <a:pt x="661000" y="3062872"/>
                      <a:pt x="660400" y="3053312"/>
                      <a:pt x="662940" y="3045692"/>
                    </a:cubicBezTo>
                    <a:cubicBezTo>
                      <a:pt x="655320" y="3038072"/>
                      <a:pt x="648849" y="3029096"/>
                      <a:pt x="640080" y="3022832"/>
                    </a:cubicBezTo>
                    <a:cubicBezTo>
                      <a:pt x="630837" y="3016230"/>
                      <a:pt x="614075" y="3018033"/>
                      <a:pt x="609600" y="3007592"/>
                    </a:cubicBezTo>
                    <a:cubicBezTo>
                      <a:pt x="604498" y="2995688"/>
                      <a:pt x="613124" y="2981779"/>
                      <a:pt x="617220" y="2969492"/>
                    </a:cubicBezTo>
                    <a:cubicBezTo>
                      <a:pt x="628269" y="2936345"/>
                      <a:pt x="629690" y="2940859"/>
                      <a:pt x="655320" y="2923772"/>
                    </a:cubicBezTo>
                    <a:cubicBezTo>
                      <a:pt x="650240" y="2913612"/>
                      <a:pt x="646682" y="2902535"/>
                      <a:pt x="640080" y="2893292"/>
                    </a:cubicBezTo>
                    <a:cubicBezTo>
                      <a:pt x="626746" y="2874624"/>
                      <a:pt x="612588" y="2867344"/>
                      <a:pt x="594360" y="2855192"/>
                    </a:cubicBezTo>
                    <a:cubicBezTo>
                      <a:pt x="560066" y="2803750"/>
                      <a:pt x="598245" y="2868144"/>
                      <a:pt x="571500" y="2778992"/>
                    </a:cubicBezTo>
                    <a:cubicBezTo>
                      <a:pt x="568868" y="2770220"/>
                      <a:pt x="561340" y="2763752"/>
                      <a:pt x="556260" y="2756132"/>
                    </a:cubicBezTo>
                    <a:cubicBezTo>
                      <a:pt x="563875" y="2679981"/>
                      <a:pt x="569652" y="2668846"/>
                      <a:pt x="556260" y="2588492"/>
                    </a:cubicBezTo>
                    <a:cubicBezTo>
                      <a:pt x="553619" y="2572646"/>
                      <a:pt x="541020" y="2542772"/>
                      <a:pt x="541020" y="2542772"/>
                    </a:cubicBezTo>
                    <a:cubicBezTo>
                      <a:pt x="543560" y="2527532"/>
                      <a:pt x="540975" y="2510467"/>
                      <a:pt x="548640" y="2497052"/>
                    </a:cubicBezTo>
                    <a:cubicBezTo>
                      <a:pt x="552625" y="2490078"/>
                      <a:pt x="565228" y="2494450"/>
                      <a:pt x="571500" y="2489432"/>
                    </a:cubicBezTo>
                    <a:cubicBezTo>
                      <a:pt x="578651" y="2483711"/>
                      <a:pt x="581660" y="2474192"/>
                      <a:pt x="586740" y="2466572"/>
                    </a:cubicBezTo>
                    <a:cubicBezTo>
                      <a:pt x="581660" y="2458952"/>
                      <a:pt x="577363" y="2450747"/>
                      <a:pt x="571500" y="2443712"/>
                    </a:cubicBezTo>
                    <a:cubicBezTo>
                      <a:pt x="553811" y="2422485"/>
                      <a:pt x="540584" y="2414810"/>
                      <a:pt x="518160" y="2397992"/>
                    </a:cubicBezTo>
                    <a:cubicBezTo>
                      <a:pt x="508776" y="2369840"/>
                      <a:pt x="500648" y="2356816"/>
                      <a:pt x="518160" y="2321792"/>
                    </a:cubicBezTo>
                    <a:cubicBezTo>
                      <a:pt x="523840" y="2310433"/>
                      <a:pt x="539660" y="2307912"/>
                      <a:pt x="548640" y="2298932"/>
                    </a:cubicBezTo>
                    <a:cubicBezTo>
                      <a:pt x="555116" y="2292456"/>
                      <a:pt x="558800" y="2283692"/>
                      <a:pt x="563880" y="2276072"/>
                    </a:cubicBezTo>
                    <a:cubicBezTo>
                      <a:pt x="561340" y="2260832"/>
                      <a:pt x="562535" y="2244471"/>
                      <a:pt x="556260" y="2230352"/>
                    </a:cubicBezTo>
                    <a:cubicBezTo>
                      <a:pt x="537438" y="2188003"/>
                      <a:pt x="471294" y="2202316"/>
                      <a:pt x="441960" y="2199872"/>
                    </a:cubicBezTo>
                    <a:cubicBezTo>
                      <a:pt x="436880" y="2192252"/>
                      <a:pt x="427856" y="2186099"/>
                      <a:pt x="426720" y="2177012"/>
                    </a:cubicBezTo>
                    <a:cubicBezTo>
                      <a:pt x="422310" y="2141728"/>
                      <a:pt x="436933" y="2141347"/>
                      <a:pt x="449580" y="2116052"/>
                    </a:cubicBezTo>
                    <a:cubicBezTo>
                      <a:pt x="453172" y="2108868"/>
                      <a:pt x="454660" y="2100812"/>
                      <a:pt x="457200" y="2093192"/>
                    </a:cubicBezTo>
                    <a:cubicBezTo>
                      <a:pt x="454660" y="2070332"/>
                      <a:pt x="463108" y="2043213"/>
                      <a:pt x="449580" y="2024612"/>
                    </a:cubicBezTo>
                    <a:cubicBezTo>
                      <a:pt x="438704" y="2009657"/>
                      <a:pt x="413409" y="2016240"/>
                      <a:pt x="396240" y="2009372"/>
                    </a:cubicBezTo>
                    <a:cubicBezTo>
                      <a:pt x="387737" y="2005971"/>
                      <a:pt x="379856" y="2000608"/>
                      <a:pt x="373380" y="1994132"/>
                    </a:cubicBezTo>
                    <a:cubicBezTo>
                      <a:pt x="350908" y="1971660"/>
                      <a:pt x="339624" y="1953469"/>
                      <a:pt x="327660" y="1925552"/>
                    </a:cubicBezTo>
                    <a:cubicBezTo>
                      <a:pt x="324496" y="1918169"/>
                      <a:pt x="322580" y="1910312"/>
                      <a:pt x="320040" y="1902692"/>
                    </a:cubicBezTo>
                    <a:cubicBezTo>
                      <a:pt x="322580" y="1889992"/>
                      <a:pt x="323112" y="1876719"/>
                      <a:pt x="327660" y="1864592"/>
                    </a:cubicBezTo>
                    <a:cubicBezTo>
                      <a:pt x="330876" y="1856017"/>
                      <a:pt x="338356" y="1849683"/>
                      <a:pt x="342900" y="1841732"/>
                    </a:cubicBezTo>
                    <a:cubicBezTo>
                      <a:pt x="348536" y="1831869"/>
                      <a:pt x="352504" y="1821115"/>
                      <a:pt x="358140" y="1811252"/>
                    </a:cubicBezTo>
                    <a:cubicBezTo>
                      <a:pt x="362684" y="1803301"/>
                      <a:pt x="365760" y="1793472"/>
                      <a:pt x="373380" y="1788392"/>
                    </a:cubicBezTo>
                    <a:cubicBezTo>
                      <a:pt x="382094" y="1782583"/>
                      <a:pt x="393700" y="1783312"/>
                      <a:pt x="403860" y="1780772"/>
                    </a:cubicBezTo>
                    <a:cubicBezTo>
                      <a:pt x="411480" y="1773152"/>
                      <a:pt x="420742" y="1766878"/>
                      <a:pt x="426720" y="1757912"/>
                    </a:cubicBezTo>
                    <a:cubicBezTo>
                      <a:pt x="444461" y="1731301"/>
                      <a:pt x="430705" y="1663188"/>
                      <a:pt x="426720" y="1651232"/>
                    </a:cubicBezTo>
                    <a:cubicBezTo>
                      <a:pt x="424180" y="1643612"/>
                      <a:pt x="411480" y="1646152"/>
                      <a:pt x="403860" y="1643612"/>
                    </a:cubicBezTo>
                    <a:cubicBezTo>
                      <a:pt x="406400" y="1623292"/>
                      <a:pt x="408113" y="1602852"/>
                      <a:pt x="411480" y="1582652"/>
                    </a:cubicBezTo>
                    <a:cubicBezTo>
                      <a:pt x="413202" y="1572322"/>
                      <a:pt x="419100" y="1562645"/>
                      <a:pt x="419100" y="1552172"/>
                    </a:cubicBezTo>
                    <a:cubicBezTo>
                      <a:pt x="419100" y="1529171"/>
                      <a:pt x="431834" y="1494304"/>
                      <a:pt x="411480" y="1483592"/>
                    </a:cubicBezTo>
                    <a:cubicBezTo>
                      <a:pt x="370959" y="1462265"/>
                      <a:pt x="320040" y="1478512"/>
                      <a:pt x="274320" y="1475972"/>
                    </a:cubicBezTo>
                    <a:cubicBezTo>
                      <a:pt x="216861" y="1456819"/>
                      <a:pt x="287686" y="1482655"/>
                      <a:pt x="228600" y="1453112"/>
                    </a:cubicBezTo>
                    <a:cubicBezTo>
                      <a:pt x="221416" y="1449520"/>
                      <a:pt x="213489" y="1447605"/>
                      <a:pt x="205740" y="1445492"/>
                    </a:cubicBezTo>
                    <a:cubicBezTo>
                      <a:pt x="185533" y="1439981"/>
                      <a:pt x="165100" y="1435332"/>
                      <a:pt x="144780" y="1430252"/>
                    </a:cubicBezTo>
                    <a:cubicBezTo>
                      <a:pt x="137160" y="1422632"/>
                      <a:pt x="130886" y="1413370"/>
                      <a:pt x="121920" y="1407392"/>
                    </a:cubicBezTo>
                    <a:cubicBezTo>
                      <a:pt x="115237" y="1402937"/>
                      <a:pt x="106443" y="1402936"/>
                      <a:pt x="99060" y="1399772"/>
                    </a:cubicBezTo>
                    <a:cubicBezTo>
                      <a:pt x="88619" y="1395297"/>
                      <a:pt x="78740" y="1389612"/>
                      <a:pt x="68580" y="1384532"/>
                    </a:cubicBezTo>
                    <a:cubicBezTo>
                      <a:pt x="51955" y="1334656"/>
                      <a:pt x="75045" y="1383608"/>
                      <a:pt x="38100" y="1354052"/>
                    </a:cubicBezTo>
                    <a:cubicBezTo>
                      <a:pt x="30949" y="1348331"/>
                      <a:pt x="27404" y="1339143"/>
                      <a:pt x="22860" y="1331192"/>
                    </a:cubicBezTo>
                    <a:cubicBezTo>
                      <a:pt x="7794" y="1304827"/>
                      <a:pt x="8549" y="1303499"/>
                      <a:pt x="0" y="1277852"/>
                    </a:cubicBezTo>
                    <a:cubicBezTo>
                      <a:pt x="2540" y="1260072"/>
                      <a:pt x="-412" y="1240576"/>
                      <a:pt x="7620" y="1224512"/>
                    </a:cubicBezTo>
                    <a:cubicBezTo>
                      <a:pt x="11212" y="1217328"/>
                      <a:pt x="23296" y="1220484"/>
                      <a:pt x="30480" y="1216892"/>
                    </a:cubicBezTo>
                    <a:cubicBezTo>
                      <a:pt x="38671" y="1212796"/>
                      <a:pt x="45720" y="1206732"/>
                      <a:pt x="53340" y="1201652"/>
                    </a:cubicBezTo>
                    <a:cubicBezTo>
                      <a:pt x="55880" y="1183872"/>
                      <a:pt x="57438" y="1165924"/>
                      <a:pt x="60960" y="1148312"/>
                    </a:cubicBezTo>
                    <a:cubicBezTo>
                      <a:pt x="62535" y="1140436"/>
                      <a:pt x="64125" y="1132135"/>
                      <a:pt x="68580" y="1125452"/>
                    </a:cubicBezTo>
                    <a:cubicBezTo>
                      <a:pt x="74558" y="1116486"/>
                      <a:pt x="82474" y="1108570"/>
                      <a:pt x="91440" y="1102592"/>
                    </a:cubicBezTo>
                    <a:cubicBezTo>
                      <a:pt x="98123" y="1098137"/>
                      <a:pt x="106323" y="1095910"/>
                      <a:pt x="114300" y="1094972"/>
                    </a:cubicBezTo>
                    <a:cubicBezTo>
                      <a:pt x="149706" y="1090807"/>
                      <a:pt x="185420" y="1089892"/>
                      <a:pt x="220980" y="1087352"/>
                    </a:cubicBezTo>
                    <a:cubicBezTo>
                      <a:pt x="228024" y="1080308"/>
                      <a:pt x="256807" y="1054514"/>
                      <a:pt x="259080" y="1041632"/>
                    </a:cubicBezTo>
                    <a:cubicBezTo>
                      <a:pt x="280073" y="922673"/>
                      <a:pt x="229995" y="947187"/>
                      <a:pt x="289560" y="927332"/>
                    </a:cubicBezTo>
                    <a:cubicBezTo>
                      <a:pt x="363220" y="929872"/>
                      <a:pt x="436980" y="930354"/>
                      <a:pt x="510540" y="934952"/>
                    </a:cubicBezTo>
                    <a:cubicBezTo>
                      <a:pt x="571758" y="938778"/>
                      <a:pt x="488549" y="953785"/>
                      <a:pt x="563880" y="934952"/>
                    </a:cubicBezTo>
                    <a:cubicBezTo>
                      <a:pt x="561340" y="912092"/>
                      <a:pt x="564120" y="887988"/>
                      <a:pt x="556260" y="866372"/>
                    </a:cubicBezTo>
                    <a:cubicBezTo>
                      <a:pt x="553130" y="857765"/>
                      <a:pt x="540435" y="856995"/>
                      <a:pt x="533400" y="851132"/>
                    </a:cubicBezTo>
                    <a:cubicBezTo>
                      <a:pt x="506734" y="828910"/>
                      <a:pt x="506922" y="822242"/>
                      <a:pt x="487680" y="790172"/>
                    </a:cubicBezTo>
                    <a:cubicBezTo>
                      <a:pt x="485140" y="780012"/>
                      <a:pt x="482937" y="769762"/>
                      <a:pt x="480060" y="759692"/>
                    </a:cubicBezTo>
                    <a:cubicBezTo>
                      <a:pt x="477853" y="751969"/>
                      <a:pt x="479780" y="740094"/>
                      <a:pt x="472440" y="736832"/>
                    </a:cubicBezTo>
                    <a:cubicBezTo>
                      <a:pt x="453727" y="728515"/>
                      <a:pt x="431818" y="731605"/>
                      <a:pt x="411480" y="729212"/>
                    </a:cubicBezTo>
                    <a:lnTo>
                      <a:pt x="342900" y="721592"/>
                    </a:lnTo>
                    <a:cubicBezTo>
                      <a:pt x="327660" y="711432"/>
                      <a:pt x="307340" y="706352"/>
                      <a:pt x="297180" y="691112"/>
                    </a:cubicBezTo>
                    <a:cubicBezTo>
                      <a:pt x="277485" y="661569"/>
                      <a:pt x="290628" y="671148"/>
                      <a:pt x="259080" y="660632"/>
                    </a:cubicBezTo>
                    <a:lnTo>
                      <a:pt x="198120" y="599672"/>
                    </a:lnTo>
                    <a:lnTo>
                      <a:pt x="175260" y="576812"/>
                    </a:lnTo>
                    <a:cubicBezTo>
                      <a:pt x="167640" y="569192"/>
                      <a:pt x="162855" y="556566"/>
                      <a:pt x="152400" y="553952"/>
                    </a:cubicBezTo>
                    <a:cubicBezTo>
                      <a:pt x="142634" y="551511"/>
                      <a:pt x="109992" y="544178"/>
                      <a:pt x="99060" y="538712"/>
                    </a:cubicBezTo>
                    <a:cubicBezTo>
                      <a:pt x="90869" y="534616"/>
                      <a:pt x="83820" y="528552"/>
                      <a:pt x="76200" y="523472"/>
                    </a:cubicBezTo>
                    <a:cubicBezTo>
                      <a:pt x="73660" y="513312"/>
                      <a:pt x="68580" y="503465"/>
                      <a:pt x="68580" y="492992"/>
                    </a:cubicBezTo>
                    <a:cubicBezTo>
                      <a:pt x="68580" y="412405"/>
                      <a:pt x="71231" y="416459"/>
                      <a:pt x="91440" y="355832"/>
                    </a:cubicBezTo>
                    <a:cubicBezTo>
                      <a:pt x="93980" y="348212"/>
                      <a:pt x="93380" y="338652"/>
                      <a:pt x="99060" y="332972"/>
                    </a:cubicBezTo>
                    <a:cubicBezTo>
                      <a:pt x="208562" y="223470"/>
                      <a:pt x="102680" y="315721"/>
                      <a:pt x="167640" y="279632"/>
                    </a:cubicBezTo>
                    <a:cubicBezTo>
                      <a:pt x="183651" y="270737"/>
                      <a:pt x="198120" y="259312"/>
                      <a:pt x="213360" y="249152"/>
                    </a:cubicBezTo>
                    <a:lnTo>
                      <a:pt x="236220" y="233912"/>
                    </a:lnTo>
                    <a:cubicBezTo>
                      <a:pt x="248555" y="184574"/>
                      <a:pt x="234273" y="219485"/>
                      <a:pt x="266700" y="180572"/>
                    </a:cubicBezTo>
                    <a:cubicBezTo>
                      <a:pt x="293213" y="148756"/>
                      <a:pt x="267272" y="162601"/>
                      <a:pt x="304800" y="150092"/>
                    </a:cubicBezTo>
                    <a:cubicBezTo>
                      <a:pt x="309880" y="142472"/>
                      <a:pt x="321836" y="136212"/>
                      <a:pt x="320040" y="127232"/>
                    </a:cubicBezTo>
                    <a:cubicBezTo>
                      <a:pt x="318244" y="118252"/>
                      <a:pt x="305371" y="116088"/>
                      <a:pt x="297180" y="111992"/>
                    </a:cubicBezTo>
                    <a:cubicBezTo>
                      <a:pt x="284946" y="105875"/>
                      <a:pt x="272056" y="101077"/>
                      <a:pt x="259080" y="96752"/>
                    </a:cubicBezTo>
                    <a:cubicBezTo>
                      <a:pt x="249145" y="93440"/>
                      <a:pt x="231912" y="99067"/>
                      <a:pt x="228600" y="89132"/>
                    </a:cubicBezTo>
                    <a:cubicBezTo>
                      <a:pt x="219765" y="62626"/>
                      <a:pt x="241300" y="18012"/>
                      <a:pt x="251460" y="5312"/>
                    </a:cubicBezTo>
                    <a:close/>
                  </a:path>
                </a:pathLst>
              </a:cu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8736007" y="5991543"/>
                <a:ext cx="114300" cy="305707"/>
              </a:xfrm>
              <a:custGeom>
                <a:avLst/>
                <a:gdLst>
                  <a:gd name="connsiteX0" fmla="*/ 22860 w 114300"/>
                  <a:gd name="connsiteY0" fmla="*/ 0 h 305707"/>
                  <a:gd name="connsiteX1" fmla="*/ 15240 w 114300"/>
                  <a:gd name="connsiteY1" fmla="*/ 220980 h 305707"/>
                  <a:gd name="connsiteX2" fmla="*/ 0 w 114300"/>
                  <a:gd name="connsiteY2" fmla="*/ 266700 h 305707"/>
                  <a:gd name="connsiteX3" fmla="*/ 7620 w 114300"/>
                  <a:gd name="connsiteY3" fmla="*/ 304800 h 305707"/>
                  <a:gd name="connsiteX4" fmla="*/ 53340 w 114300"/>
                  <a:gd name="connsiteY4" fmla="*/ 281940 h 305707"/>
                  <a:gd name="connsiteX5" fmla="*/ 76200 w 114300"/>
                  <a:gd name="connsiteY5" fmla="*/ 236220 h 305707"/>
                  <a:gd name="connsiteX6" fmla="*/ 91440 w 114300"/>
                  <a:gd name="connsiteY6" fmla="*/ 213360 h 305707"/>
                  <a:gd name="connsiteX7" fmla="*/ 106680 w 114300"/>
                  <a:gd name="connsiteY7" fmla="*/ 167640 h 305707"/>
                  <a:gd name="connsiteX8" fmla="*/ 114300 w 114300"/>
                  <a:gd name="connsiteY8" fmla="*/ 144780 h 305707"/>
                  <a:gd name="connsiteX9" fmla="*/ 106680 w 114300"/>
                  <a:gd name="connsiteY9" fmla="*/ 99060 h 305707"/>
                  <a:gd name="connsiteX10" fmla="*/ 91440 w 114300"/>
                  <a:gd name="connsiteY10" fmla="*/ 76200 h 305707"/>
                  <a:gd name="connsiteX11" fmla="*/ 60960 w 114300"/>
                  <a:gd name="connsiteY11" fmla="*/ 30480 h 305707"/>
                  <a:gd name="connsiteX12" fmla="*/ 22860 w 114300"/>
                  <a:gd name="connsiteY12" fmla="*/ 0 h 30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305707">
                    <a:moveTo>
                      <a:pt x="22860" y="0"/>
                    </a:moveTo>
                    <a:cubicBezTo>
                      <a:pt x="20320" y="73660"/>
                      <a:pt x="21534" y="147545"/>
                      <a:pt x="15240" y="220980"/>
                    </a:cubicBezTo>
                    <a:cubicBezTo>
                      <a:pt x="13868" y="236986"/>
                      <a:pt x="0" y="266700"/>
                      <a:pt x="0" y="266700"/>
                    </a:cubicBezTo>
                    <a:cubicBezTo>
                      <a:pt x="2540" y="279400"/>
                      <a:pt x="-1538" y="295642"/>
                      <a:pt x="7620" y="304800"/>
                    </a:cubicBezTo>
                    <a:cubicBezTo>
                      <a:pt x="13930" y="311110"/>
                      <a:pt x="52573" y="282451"/>
                      <a:pt x="53340" y="281940"/>
                    </a:cubicBezTo>
                    <a:cubicBezTo>
                      <a:pt x="97016" y="216426"/>
                      <a:pt x="44652" y="299316"/>
                      <a:pt x="76200" y="236220"/>
                    </a:cubicBezTo>
                    <a:cubicBezTo>
                      <a:pt x="80296" y="228029"/>
                      <a:pt x="87721" y="221729"/>
                      <a:pt x="91440" y="213360"/>
                    </a:cubicBezTo>
                    <a:cubicBezTo>
                      <a:pt x="97964" y="198680"/>
                      <a:pt x="101600" y="182880"/>
                      <a:pt x="106680" y="167640"/>
                    </a:cubicBezTo>
                    <a:lnTo>
                      <a:pt x="114300" y="144780"/>
                    </a:lnTo>
                    <a:cubicBezTo>
                      <a:pt x="111760" y="129540"/>
                      <a:pt x="111566" y="113717"/>
                      <a:pt x="106680" y="99060"/>
                    </a:cubicBezTo>
                    <a:cubicBezTo>
                      <a:pt x="103784" y="90372"/>
                      <a:pt x="95536" y="84391"/>
                      <a:pt x="91440" y="76200"/>
                    </a:cubicBezTo>
                    <a:cubicBezTo>
                      <a:pt x="69384" y="32089"/>
                      <a:pt x="104295" y="73815"/>
                      <a:pt x="60960" y="30480"/>
                    </a:cubicBezTo>
                    <a:lnTo>
                      <a:pt x="228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8971897" y="5935187"/>
                <a:ext cx="99390" cy="129795"/>
              </a:xfrm>
              <a:custGeom>
                <a:avLst/>
                <a:gdLst>
                  <a:gd name="connsiteX0" fmla="*/ 38430 w 99390"/>
                  <a:gd name="connsiteY0" fmla="*/ 0 h 129795"/>
                  <a:gd name="connsiteX1" fmla="*/ 76530 w 99390"/>
                  <a:gd name="connsiteY1" fmla="*/ 15240 h 129795"/>
                  <a:gd name="connsiteX2" fmla="*/ 84150 w 99390"/>
                  <a:gd name="connsiteY2" fmla="*/ 38100 h 129795"/>
                  <a:gd name="connsiteX3" fmla="*/ 99390 w 99390"/>
                  <a:gd name="connsiteY3" fmla="*/ 60960 h 129795"/>
                  <a:gd name="connsiteX4" fmla="*/ 91770 w 99390"/>
                  <a:gd name="connsiteY4" fmla="*/ 121920 h 129795"/>
                  <a:gd name="connsiteX5" fmla="*/ 68910 w 99390"/>
                  <a:gd name="connsiteY5" fmla="*/ 129540 h 129795"/>
                  <a:gd name="connsiteX6" fmla="*/ 23190 w 99390"/>
                  <a:gd name="connsiteY6" fmla="*/ 114300 h 129795"/>
                  <a:gd name="connsiteX7" fmla="*/ 15570 w 99390"/>
                  <a:gd name="connsiteY7" fmla="*/ 91440 h 129795"/>
                  <a:gd name="connsiteX8" fmla="*/ 330 w 99390"/>
                  <a:gd name="connsiteY8" fmla="*/ 68580 h 129795"/>
                  <a:gd name="connsiteX9" fmla="*/ 7950 w 99390"/>
                  <a:gd name="connsiteY9" fmla="*/ 15240 h 129795"/>
                  <a:gd name="connsiteX10" fmla="*/ 38430 w 99390"/>
                  <a:gd name="connsiteY10" fmla="*/ 0 h 12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390" h="129795">
                    <a:moveTo>
                      <a:pt x="38430" y="0"/>
                    </a:moveTo>
                    <a:cubicBezTo>
                      <a:pt x="49860" y="0"/>
                      <a:pt x="66022" y="6483"/>
                      <a:pt x="76530" y="15240"/>
                    </a:cubicBezTo>
                    <a:cubicBezTo>
                      <a:pt x="82700" y="20382"/>
                      <a:pt x="80558" y="30916"/>
                      <a:pt x="84150" y="38100"/>
                    </a:cubicBezTo>
                    <a:cubicBezTo>
                      <a:pt x="88246" y="46291"/>
                      <a:pt x="94310" y="53340"/>
                      <a:pt x="99390" y="60960"/>
                    </a:cubicBezTo>
                    <a:cubicBezTo>
                      <a:pt x="96850" y="81280"/>
                      <a:pt x="100087" y="103207"/>
                      <a:pt x="91770" y="121920"/>
                    </a:cubicBezTo>
                    <a:cubicBezTo>
                      <a:pt x="88508" y="129260"/>
                      <a:pt x="76893" y="130427"/>
                      <a:pt x="68910" y="129540"/>
                    </a:cubicBezTo>
                    <a:cubicBezTo>
                      <a:pt x="52944" y="127766"/>
                      <a:pt x="23190" y="114300"/>
                      <a:pt x="23190" y="114300"/>
                    </a:cubicBezTo>
                    <a:cubicBezTo>
                      <a:pt x="20650" y="106680"/>
                      <a:pt x="19162" y="98624"/>
                      <a:pt x="15570" y="91440"/>
                    </a:cubicBezTo>
                    <a:cubicBezTo>
                      <a:pt x="11474" y="83249"/>
                      <a:pt x="1241" y="77693"/>
                      <a:pt x="330" y="68580"/>
                    </a:cubicBezTo>
                    <a:cubicBezTo>
                      <a:pt x="-1457" y="50709"/>
                      <a:pt x="4428" y="32852"/>
                      <a:pt x="7950" y="15240"/>
                    </a:cubicBezTo>
                    <a:cubicBezTo>
                      <a:pt x="9525" y="7364"/>
                      <a:pt x="27000" y="0"/>
                      <a:pt x="384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15" name="Picture 14" descr="images (8).jpg"/>
            <p:cNvPicPr>
              <a:picLocks noChangeAspect="1"/>
            </p:cNvPicPr>
            <p:nvPr/>
          </p:nvPicPr>
          <p:blipFill>
            <a:blip r:embed="rId3"/>
            <a:srcRect t="26230" r="13043"/>
            <a:stretch>
              <a:fillRect/>
            </a:stretch>
          </p:blipFill>
          <p:spPr>
            <a:xfrm>
              <a:off x="5562600" y="2819400"/>
              <a:ext cx="1414162" cy="9810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6" name="Horizontal Scroll 15"/>
          <p:cNvSpPr/>
          <p:nvPr/>
        </p:nvSpPr>
        <p:spPr>
          <a:xfrm>
            <a:off x="2819400" y="304800"/>
            <a:ext cx="3124200" cy="1219200"/>
          </a:xfrm>
          <a:prstGeom prst="horizontalScroll">
            <a:avLst/>
          </a:prstGeom>
          <a:solidFill>
            <a:schemeClr val="bg1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জন্মসূত্র নীতি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533400" y="4724400"/>
            <a:ext cx="8077200" cy="1752600"/>
          </a:xfrm>
          <a:prstGeom prst="horizontalScroll">
            <a:avLst/>
          </a:prstGeom>
          <a:solidFill>
            <a:schemeClr val="bg1"/>
          </a:solidFill>
          <a:ln>
            <a:solidFill>
              <a:srgbClr val="39B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নীতি অনুযায়ী মা-বাবা যে দেশের নাগরিক, সন্তান সে দেশের নাগরিক হবে।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1219200"/>
            <a:ext cx="3429000" cy="2300287"/>
            <a:chOff x="762000" y="1128712"/>
            <a:chExt cx="7620000" cy="4600575"/>
          </a:xfrm>
        </p:grpSpPr>
        <p:pic>
          <p:nvPicPr>
            <p:cNvPr id="5" name="Picture 4" descr="214105Kalerkantho_18-05-09-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128712"/>
              <a:ext cx="7620000" cy="46005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1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1143000"/>
              <a:ext cx="1527357" cy="8667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8" name="Frame 7"/>
          <p:cNvSpPr/>
          <p:nvPr/>
        </p:nvSpPr>
        <p:spPr>
          <a:xfrm>
            <a:off x="4724400" y="990600"/>
            <a:ext cx="3810000" cy="3124200"/>
          </a:xfrm>
          <a:prstGeom prst="frame">
            <a:avLst>
              <a:gd name="adj1" fmla="val 350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295400"/>
            <a:ext cx="3048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86200" y="4191000"/>
            <a:ext cx="4800600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ফারজানা রিতা জাপানে চাকুরীর  জন্য দীর্ঘদিন ধরে আসা-যাওয়া করেন এবং সেখানে তার পরিবার সহ অবস্থান করেন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04800"/>
            <a:ext cx="4267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ফারজানা রিতার একটি গল্প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419600"/>
            <a:ext cx="3810000" cy="1138773"/>
          </a:xfrm>
          <a:prstGeom prst="rect">
            <a:avLst/>
          </a:prstGeom>
          <a:noFill/>
          <a:ln w="28575">
            <a:solidFill>
              <a:srgbClr val="39B93D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জাপানে অবস্থান কালে তিনি সন্তান সম্ভবা হলেন।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05400" y="1295400"/>
            <a:ext cx="3124200" cy="2590800"/>
            <a:chOff x="5105400" y="1295400"/>
            <a:chExt cx="3124200" cy="2590800"/>
          </a:xfrm>
        </p:grpSpPr>
        <p:pic>
          <p:nvPicPr>
            <p:cNvPr id="13" name="Picture 12" descr="214105Kalerkantho_18-05-09-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5400" y="1295400"/>
              <a:ext cx="3124200" cy="2590800"/>
            </a:xfrm>
            <a:prstGeom prst="rect">
              <a:avLst/>
            </a:prstGeom>
          </p:spPr>
        </p:pic>
        <p:pic>
          <p:nvPicPr>
            <p:cNvPr id="14" name="Picture 13" descr="japan2019031219321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V="1">
              <a:off x="7010400" y="1295400"/>
              <a:ext cx="685800" cy="504496"/>
            </a:xfrm>
            <a:prstGeom prst="rect">
              <a:avLst/>
            </a:prstGeom>
          </p:spPr>
        </p:pic>
      </p:grpSp>
      <p:pic>
        <p:nvPicPr>
          <p:cNvPr id="16" name="Picture 15" descr="health_issues_in_your_newborn_baby.jpg"/>
          <p:cNvPicPr>
            <a:picLocks noChangeAspect="1"/>
          </p:cNvPicPr>
          <p:nvPr/>
        </p:nvPicPr>
        <p:blipFill>
          <a:blip r:embed="rId6"/>
          <a:srcRect l="24167" t="-794" r="5000"/>
          <a:stretch>
            <a:fillRect/>
          </a:stretch>
        </p:blipFill>
        <p:spPr>
          <a:xfrm>
            <a:off x="5029200" y="1219200"/>
            <a:ext cx="3124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2D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800600" y="4191000"/>
            <a:ext cx="34290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তিনি সন্তান সম্ভবা হওয়ার কারণে জাপানে তার একটি সন্তান জন্মগ্রহন করল 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495800"/>
            <a:ext cx="8077200" cy="1077218"/>
          </a:xfrm>
          <a:prstGeom prst="rect">
            <a:avLst/>
          </a:prstGeom>
          <a:noFill/>
          <a:ln w="57150"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জন্মস্থান নীতি অনুসারে তার সন্তান জাপানের নাগরিক হিসাবে পরিচিত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4419600"/>
            <a:ext cx="7467600" cy="1138773"/>
          </a:xfrm>
          <a:prstGeom prst="rect">
            <a:avLst/>
          </a:prstGeom>
          <a:noFill/>
          <a:ln w="57150">
            <a:solidFill>
              <a:srgbClr val="39B93D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জন্মসূত্র নীতি অনুসারে তার সন্তান বাংলাদেশের নাগরিক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 হিসাবে পরিচিত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0600" y="2667000"/>
            <a:ext cx="1981200" cy="3124200"/>
            <a:chOff x="762000" y="1295400"/>
            <a:chExt cx="2923099" cy="3624970"/>
          </a:xfrm>
        </p:grpSpPr>
        <p:sp>
          <p:nvSpPr>
            <p:cNvPr id="4" name="Freeform 3"/>
            <p:cNvSpPr/>
            <p:nvPr/>
          </p:nvSpPr>
          <p:spPr>
            <a:xfrm>
              <a:off x="762000" y="1295400"/>
              <a:ext cx="2923099" cy="3624970"/>
            </a:xfrm>
            <a:custGeom>
              <a:avLst/>
              <a:gdLst>
                <a:gd name="connsiteX0" fmla="*/ 251460 w 2804160"/>
                <a:gd name="connsiteY0" fmla="*/ 5312 h 3801771"/>
                <a:gd name="connsiteX1" fmla="*/ 289560 w 2804160"/>
                <a:gd name="connsiteY1" fmla="*/ 12932 h 3801771"/>
                <a:gd name="connsiteX2" fmla="*/ 297180 w 2804160"/>
                <a:gd name="connsiteY2" fmla="*/ 35792 h 3801771"/>
                <a:gd name="connsiteX3" fmla="*/ 312420 w 2804160"/>
                <a:gd name="connsiteY3" fmla="*/ 58652 h 3801771"/>
                <a:gd name="connsiteX4" fmla="*/ 335280 w 2804160"/>
                <a:gd name="connsiteY4" fmla="*/ 66272 h 3801771"/>
                <a:gd name="connsiteX5" fmla="*/ 358140 w 2804160"/>
                <a:gd name="connsiteY5" fmla="*/ 81512 h 3801771"/>
                <a:gd name="connsiteX6" fmla="*/ 373380 w 2804160"/>
                <a:gd name="connsiteY6" fmla="*/ 104372 h 3801771"/>
                <a:gd name="connsiteX7" fmla="*/ 396240 w 2804160"/>
                <a:gd name="connsiteY7" fmla="*/ 127232 h 3801771"/>
                <a:gd name="connsiteX8" fmla="*/ 426720 w 2804160"/>
                <a:gd name="connsiteY8" fmla="*/ 165332 h 3801771"/>
                <a:gd name="connsiteX9" fmla="*/ 441960 w 2804160"/>
                <a:gd name="connsiteY9" fmla="*/ 188192 h 3801771"/>
                <a:gd name="connsiteX10" fmla="*/ 487680 w 2804160"/>
                <a:gd name="connsiteY10" fmla="*/ 211052 h 3801771"/>
                <a:gd name="connsiteX11" fmla="*/ 510540 w 2804160"/>
                <a:gd name="connsiteY11" fmla="*/ 233912 h 3801771"/>
                <a:gd name="connsiteX12" fmla="*/ 556260 w 2804160"/>
                <a:gd name="connsiteY12" fmla="*/ 203432 h 3801771"/>
                <a:gd name="connsiteX13" fmla="*/ 586740 w 2804160"/>
                <a:gd name="connsiteY13" fmla="*/ 211052 h 3801771"/>
                <a:gd name="connsiteX14" fmla="*/ 609600 w 2804160"/>
                <a:gd name="connsiteY14" fmla="*/ 233912 h 3801771"/>
                <a:gd name="connsiteX15" fmla="*/ 601980 w 2804160"/>
                <a:gd name="connsiteY15" fmla="*/ 211052 h 3801771"/>
                <a:gd name="connsiteX16" fmla="*/ 586740 w 2804160"/>
                <a:gd name="connsiteY16" fmla="*/ 188192 h 3801771"/>
                <a:gd name="connsiteX17" fmla="*/ 563880 w 2804160"/>
                <a:gd name="connsiteY17" fmla="*/ 142472 h 3801771"/>
                <a:gd name="connsiteX18" fmla="*/ 571500 w 2804160"/>
                <a:gd name="connsiteY18" fmla="*/ 104372 h 3801771"/>
                <a:gd name="connsiteX19" fmla="*/ 632460 w 2804160"/>
                <a:gd name="connsiteY19" fmla="*/ 134852 h 3801771"/>
                <a:gd name="connsiteX20" fmla="*/ 662940 w 2804160"/>
                <a:gd name="connsiteY20" fmla="*/ 142472 h 3801771"/>
                <a:gd name="connsiteX21" fmla="*/ 693420 w 2804160"/>
                <a:gd name="connsiteY21" fmla="*/ 279632 h 3801771"/>
                <a:gd name="connsiteX22" fmla="*/ 716280 w 2804160"/>
                <a:gd name="connsiteY22" fmla="*/ 325352 h 3801771"/>
                <a:gd name="connsiteX23" fmla="*/ 769620 w 2804160"/>
                <a:gd name="connsiteY23" fmla="*/ 355832 h 3801771"/>
                <a:gd name="connsiteX24" fmla="*/ 800100 w 2804160"/>
                <a:gd name="connsiteY24" fmla="*/ 363452 h 3801771"/>
                <a:gd name="connsiteX25" fmla="*/ 822960 w 2804160"/>
                <a:gd name="connsiteY25" fmla="*/ 378692 h 3801771"/>
                <a:gd name="connsiteX26" fmla="*/ 883920 w 2804160"/>
                <a:gd name="connsiteY26" fmla="*/ 393932 h 3801771"/>
                <a:gd name="connsiteX27" fmla="*/ 906780 w 2804160"/>
                <a:gd name="connsiteY27" fmla="*/ 401552 h 3801771"/>
                <a:gd name="connsiteX28" fmla="*/ 960120 w 2804160"/>
                <a:gd name="connsiteY28" fmla="*/ 393932 h 3801771"/>
                <a:gd name="connsiteX29" fmla="*/ 944880 w 2804160"/>
                <a:gd name="connsiteY29" fmla="*/ 371072 h 3801771"/>
                <a:gd name="connsiteX30" fmla="*/ 975360 w 2804160"/>
                <a:gd name="connsiteY30" fmla="*/ 302492 h 3801771"/>
                <a:gd name="connsiteX31" fmla="*/ 1013460 w 2804160"/>
                <a:gd name="connsiteY31" fmla="*/ 249152 h 3801771"/>
                <a:gd name="connsiteX32" fmla="*/ 1028700 w 2804160"/>
                <a:gd name="connsiteY32" fmla="*/ 272012 h 3801771"/>
                <a:gd name="connsiteX33" fmla="*/ 1036320 w 2804160"/>
                <a:gd name="connsiteY33" fmla="*/ 294872 h 3801771"/>
                <a:gd name="connsiteX34" fmla="*/ 1066800 w 2804160"/>
                <a:gd name="connsiteY34" fmla="*/ 340592 h 3801771"/>
                <a:gd name="connsiteX35" fmla="*/ 1082040 w 2804160"/>
                <a:gd name="connsiteY35" fmla="*/ 363452 h 3801771"/>
                <a:gd name="connsiteX36" fmla="*/ 1089660 w 2804160"/>
                <a:gd name="connsiteY36" fmla="*/ 386312 h 3801771"/>
                <a:gd name="connsiteX37" fmla="*/ 1104900 w 2804160"/>
                <a:gd name="connsiteY37" fmla="*/ 439652 h 3801771"/>
                <a:gd name="connsiteX38" fmla="*/ 1120140 w 2804160"/>
                <a:gd name="connsiteY38" fmla="*/ 462512 h 3801771"/>
                <a:gd name="connsiteX39" fmla="*/ 1112520 w 2804160"/>
                <a:gd name="connsiteY39" fmla="*/ 508232 h 3801771"/>
                <a:gd name="connsiteX40" fmla="*/ 1089660 w 2804160"/>
                <a:gd name="connsiteY40" fmla="*/ 797792 h 3801771"/>
                <a:gd name="connsiteX41" fmla="*/ 1097280 w 2804160"/>
                <a:gd name="connsiteY41" fmla="*/ 835892 h 3801771"/>
                <a:gd name="connsiteX42" fmla="*/ 1120140 w 2804160"/>
                <a:gd name="connsiteY42" fmla="*/ 843512 h 3801771"/>
                <a:gd name="connsiteX43" fmla="*/ 1203960 w 2804160"/>
                <a:gd name="connsiteY43" fmla="*/ 866372 h 3801771"/>
                <a:gd name="connsiteX44" fmla="*/ 1249680 w 2804160"/>
                <a:gd name="connsiteY44" fmla="*/ 889232 h 3801771"/>
                <a:gd name="connsiteX45" fmla="*/ 1325880 w 2804160"/>
                <a:gd name="connsiteY45" fmla="*/ 912092 h 3801771"/>
                <a:gd name="connsiteX46" fmla="*/ 1348740 w 2804160"/>
                <a:gd name="connsiteY46" fmla="*/ 927332 h 3801771"/>
                <a:gd name="connsiteX47" fmla="*/ 1424940 w 2804160"/>
                <a:gd name="connsiteY47" fmla="*/ 950192 h 3801771"/>
                <a:gd name="connsiteX48" fmla="*/ 1470660 w 2804160"/>
                <a:gd name="connsiteY48" fmla="*/ 965432 h 3801771"/>
                <a:gd name="connsiteX49" fmla="*/ 1539240 w 2804160"/>
                <a:gd name="connsiteY49" fmla="*/ 957812 h 3801771"/>
                <a:gd name="connsiteX50" fmla="*/ 1584960 w 2804160"/>
                <a:gd name="connsiteY50" fmla="*/ 942572 h 3801771"/>
                <a:gd name="connsiteX51" fmla="*/ 1607820 w 2804160"/>
                <a:gd name="connsiteY51" fmla="*/ 934952 h 3801771"/>
                <a:gd name="connsiteX52" fmla="*/ 1699260 w 2804160"/>
                <a:gd name="connsiteY52" fmla="*/ 950192 h 3801771"/>
                <a:gd name="connsiteX53" fmla="*/ 1722120 w 2804160"/>
                <a:gd name="connsiteY53" fmla="*/ 965432 h 3801771"/>
                <a:gd name="connsiteX54" fmla="*/ 1844040 w 2804160"/>
                <a:gd name="connsiteY54" fmla="*/ 957812 h 3801771"/>
                <a:gd name="connsiteX55" fmla="*/ 1943100 w 2804160"/>
                <a:gd name="connsiteY55" fmla="*/ 950192 h 3801771"/>
                <a:gd name="connsiteX56" fmla="*/ 2148840 w 2804160"/>
                <a:gd name="connsiteY56" fmla="*/ 957812 h 3801771"/>
                <a:gd name="connsiteX57" fmla="*/ 2209800 w 2804160"/>
                <a:gd name="connsiteY57" fmla="*/ 957812 h 3801771"/>
                <a:gd name="connsiteX58" fmla="*/ 2232660 w 2804160"/>
                <a:gd name="connsiteY58" fmla="*/ 942572 h 3801771"/>
                <a:gd name="connsiteX59" fmla="*/ 2407920 w 2804160"/>
                <a:gd name="connsiteY59" fmla="*/ 934952 h 3801771"/>
                <a:gd name="connsiteX60" fmla="*/ 2453640 w 2804160"/>
                <a:gd name="connsiteY60" fmla="*/ 942572 h 3801771"/>
                <a:gd name="connsiteX61" fmla="*/ 2506980 w 2804160"/>
                <a:gd name="connsiteY61" fmla="*/ 957812 h 3801771"/>
                <a:gd name="connsiteX62" fmla="*/ 2522220 w 2804160"/>
                <a:gd name="connsiteY62" fmla="*/ 980672 h 3801771"/>
                <a:gd name="connsiteX63" fmla="*/ 2598420 w 2804160"/>
                <a:gd name="connsiteY63" fmla="*/ 1018772 h 3801771"/>
                <a:gd name="connsiteX64" fmla="*/ 2636520 w 2804160"/>
                <a:gd name="connsiteY64" fmla="*/ 1049252 h 3801771"/>
                <a:gd name="connsiteX65" fmla="*/ 2651760 w 2804160"/>
                <a:gd name="connsiteY65" fmla="*/ 1072112 h 3801771"/>
                <a:gd name="connsiteX66" fmla="*/ 2674620 w 2804160"/>
                <a:gd name="connsiteY66" fmla="*/ 1125452 h 3801771"/>
                <a:gd name="connsiteX67" fmla="*/ 2667000 w 2804160"/>
                <a:gd name="connsiteY67" fmla="*/ 1148312 h 3801771"/>
                <a:gd name="connsiteX68" fmla="*/ 2583180 w 2804160"/>
                <a:gd name="connsiteY68" fmla="*/ 1133072 h 3801771"/>
                <a:gd name="connsiteX69" fmla="*/ 2560320 w 2804160"/>
                <a:gd name="connsiteY69" fmla="*/ 1148312 h 3801771"/>
                <a:gd name="connsiteX70" fmla="*/ 2575560 w 2804160"/>
                <a:gd name="connsiteY70" fmla="*/ 1171172 h 3801771"/>
                <a:gd name="connsiteX71" fmla="*/ 2552700 w 2804160"/>
                <a:gd name="connsiteY71" fmla="*/ 1239752 h 3801771"/>
                <a:gd name="connsiteX72" fmla="*/ 2537460 w 2804160"/>
                <a:gd name="connsiteY72" fmla="*/ 1285472 h 3801771"/>
                <a:gd name="connsiteX73" fmla="*/ 2514600 w 2804160"/>
                <a:gd name="connsiteY73" fmla="*/ 1376912 h 3801771"/>
                <a:gd name="connsiteX74" fmla="*/ 2484120 w 2804160"/>
                <a:gd name="connsiteY74" fmla="*/ 1384532 h 3801771"/>
                <a:gd name="connsiteX75" fmla="*/ 2484120 w 2804160"/>
                <a:gd name="connsiteY75" fmla="*/ 1437872 h 3801771"/>
                <a:gd name="connsiteX76" fmla="*/ 2461260 w 2804160"/>
                <a:gd name="connsiteY76" fmla="*/ 1445492 h 3801771"/>
                <a:gd name="connsiteX77" fmla="*/ 2377440 w 2804160"/>
                <a:gd name="connsiteY77" fmla="*/ 1468352 h 3801771"/>
                <a:gd name="connsiteX78" fmla="*/ 2369820 w 2804160"/>
                <a:gd name="connsiteY78" fmla="*/ 1491212 h 3801771"/>
                <a:gd name="connsiteX79" fmla="*/ 2354580 w 2804160"/>
                <a:gd name="connsiteY79" fmla="*/ 1567412 h 3801771"/>
                <a:gd name="connsiteX80" fmla="*/ 2339340 w 2804160"/>
                <a:gd name="connsiteY80" fmla="*/ 1590272 h 3801771"/>
                <a:gd name="connsiteX81" fmla="*/ 2324100 w 2804160"/>
                <a:gd name="connsiteY81" fmla="*/ 1635992 h 3801771"/>
                <a:gd name="connsiteX82" fmla="*/ 2301240 w 2804160"/>
                <a:gd name="connsiteY82" fmla="*/ 1613132 h 3801771"/>
                <a:gd name="connsiteX83" fmla="*/ 2286000 w 2804160"/>
                <a:gd name="connsiteY83" fmla="*/ 1590272 h 3801771"/>
                <a:gd name="connsiteX84" fmla="*/ 2240280 w 2804160"/>
                <a:gd name="connsiteY84" fmla="*/ 1575032 h 3801771"/>
                <a:gd name="connsiteX85" fmla="*/ 2232660 w 2804160"/>
                <a:gd name="connsiteY85" fmla="*/ 1597892 h 3801771"/>
                <a:gd name="connsiteX86" fmla="*/ 2225040 w 2804160"/>
                <a:gd name="connsiteY86" fmla="*/ 1628372 h 3801771"/>
                <a:gd name="connsiteX87" fmla="*/ 2202180 w 2804160"/>
                <a:gd name="connsiteY87" fmla="*/ 1613132 h 3801771"/>
                <a:gd name="connsiteX88" fmla="*/ 2194560 w 2804160"/>
                <a:gd name="connsiteY88" fmla="*/ 1590272 h 3801771"/>
                <a:gd name="connsiteX89" fmla="*/ 2164080 w 2804160"/>
                <a:gd name="connsiteY89" fmla="*/ 1643612 h 3801771"/>
                <a:gd name="connsiteX90" fmla="*/ 2148840 w 2804160"/>
                <a:gd name="connsiteY90" fmla="*/ 1666472 h 3801771"/>
                <a:gd name="connsiteX91" fmla="*/ 2042160 w 2804160"/>
                <a:gd name="connsiteY91" fmla="*/ 1666472 h 3801771"/>
                <a:gd name="connsiteX92" fmla="*/ 2034540 w 2804160"/>
                <a:gd name="connsiteY92" fmla="*/ 1689332 h 3801771"/>
                <a:gd name="connsiteX93" fmla="*/ 2019300 w 2804160"/>
                <a:gd name="connsiteY93" fmla="*/ 1712192 h 3801771"/>
                <a:gd name="connsiteX94" fmla="*/ 2011680 w 2804160"/>
                <a:gd name="connsiteY94" fmla="*/ 1735052 h 3801771"/>
                <a:gd name="connsiteX95" fmla="*/ 1958340 w 2804160"/>
                <a:gd name="connsiteY95" fmla="*/ 1757912 h 3801771"/>
                <a:gd name="connsiteX96" fmla="*/ 1950720 w 2804160"/>
                <a:gd name="connsiteY96" fmla="*/ 1811252 h 3801771"/>
                <a:gd name="connsiteX97" fmla="*/ 1935480 w 2804160"/>
                <a:gd name="connsiteY97" fmla="*/ 1834112 h 3801771"/>
                <a:gd name="connsiteX98" fmla="*/ 1897380 w 2804160"/>
                <a:gd name="connsiteY98" fmla="*/ 1887452 h 3801771"/>
                <a:gd name="connsiteX99" fmla="*/ 1905000 w 2804160"/>
                <a:gd name="connsiteY99" fmla="*/ 1910312 h 3801771"/>
                <a:gd name="connsiteX100" fmla="*/ 1920240 w 2804160"/>
                <a:gd name="connsiteY100" fmla="*/ 1940792 h 3801771"/>
                <a:gd name="connsiteX101" fmla="*/ 1950720 w 2804160"/>
                <a:gd name="connsiteY101" fmla="*/ 1978892 h 3801771"/>
                <a:gd name="connsiteX102" fmla="*/ 1958340 w 2804160"/>
                <a:gd name="connsiteY102" fmla="*/ 2001752 h 3801771"/>
                <a:gd name="connsiteX103" fmla="*/ 1973580 w 2804160"/>
                <a:gd name="connsiteY103" fmla="*/ 2024612 h 3801771"/>
                <a:gd name="connsiteX104" fmla="*/ 1981200 w 2804160"/>
                <a:gd name="connsiteY104" fmla="*/ 2055092 h 3801771"/>
                <a:gd name="connsiteX105" fmla="*/ 1996440 w 2804160"/>
                <a:gd name="connsiteY105" fmla="*/ 2077952 h 3801771"/>
                <a:gd name="connsiteX106" fmla="*/ 2011680 w 2804160"/>
                <a:gd name="connsiteY106" fmla="*/ 2230352 h 3801771"/>
                <a:gd name="connsiteX107" fmla="*/ 2019300 w 2804160"/>
                <a:gd name="connsiteY107" fmla="*/ 2260832 h 3801771"/>
                <a:gd name="connsiteX108" fmla="*/ 2026920 w 2804160"/>
                <a:gd name="connsiteY108" fmla="*/ 2306552 h 3801771"/>
                <a:gd name="connsiteX109" fmla="*/ 2034540 w 2804160"/>
                <a:gd name="connsiteY109" fmla="*/ 2237972 h 3801771"/>
                <a:gd name="connsiteX110" fmla="*/ 2080260 w 2804160"/>
                <a:gd name="connsiteY110" fmla="*/ 2207492 h 3801771"/>
                <a:gd name="connsiteX111" fmla="*/ 2110740 w 2804160"/>
                <a:gd name="connsiteY111" fmla="*/ 2215112 h 3801771"/>
                <a:gd name="connsiteX112" fmla="*/ 2118360 w 2804160"/>
                <a:gd name="connsiteY112" fmla="*/ 2237972 h 3801771"/>
                <a:gd name="connsiteX113" fmla="*/ 2125980 w 2804160"/>
                <a:gd name="connsiteY113" fmla="*/ 2314172 h 3801771"/>
                <a:gd name="connsiteX114" fmla="*/ 2171700 w 2804160"/>
                <a:gd name="connsiteY114" fmla="*/ 2352272 h 3801771"/>
                <a:gd name="connsiteX115" fmla="*/ 2263140 w 2804160"/>
                <a:gd name="connsiteY115" fmla="*/ 2260832 h 3801771"/>
                <a:gd name="connsiteX116" fmla="*/ 2255520 w 2804160"/>
                <a:gd name="connsiteY116" fmla="*/ 2237972 h 3801771"/>
                <a:gd name="connsiteX117" fmla="*/ 2286000 w 2804160"/>
                <a:gd name="connsiteY117" fmla="*/ 2161772 h 3801771"/>
                <a:gd name="connsiteX118" fmla="*/ 2331720 w 2804160"/>
                <a:gd name="connsiteY118" fmla="*/ 2131292 h 3801771"/>
                <a:gd name="connsiteX119" fmla="*/ 2369820 w 2804160"/>
                <a:gd name="connsiteY119" fmla="*/ 2062712 h 3801771"/>
                <a:gd name="connsiteX120" fmla="*/ 2377440 w 2804160"/>
                <a:gd name="connsiteY120" fmla="*/ 1925552 h 3801771"/>
                <a:gd name="connsiteX121" fmla="*/ 2400300 w 2804160"/>
                <a:gd name="connsiteY121" fmla="*/ 1917932 h 3801771"/>
                <a:gd name="connsiteX122" fmla="*/ 2423160 w 2804160"/>
                <a:gd name="connsiteY122" fmla="*/ 1933172 h 3801771"/>
                <a:gd name="connsiteX123" fmla="*/ 2453640 w 2804160"/>
                <a:gd name="connsiteY123" fmla="*/ 1948412 h 3801771"/>
                <a:gd name="connsiteX124" fmla="*/ 2468880 w 2804160"/>
                <a:gd name="connsiteY124" fmla="*/ 1902692 h 3801771"/>
                <a:gd name="connsiteX125" fmla="*/ 2491740 w 2804160"/>
                <a:gd name="connsiteY125" fmla="*/ 1910312 h 3801771"/>
                <a:gd name="connsiteX126" fmla="*/ 2522220 w 2804160"/>
                <a:gd name="connsiteY126" fmla="*/ 1940792 h 3801771"/>
                <a:gd name="connsiteX127" fmla="*/ 2575560 w 2804160"/>
                <a:gd name="connsiteY127" fmla="*/ 1925552 h 3801771"/>
                <a:gd name="connsiteX128" fmla="*/ 2583180 w 2804160"/>
                <a:gd name="connsiteY128" fmla="*/ 2016992 h 3801771"/>
                <a:gd name="connsiteX129" fmla="*/ 2590800 w 2804160"/>
                <a:gd name="connsiteY129" fmla="*/ 2039852 h 3801771"/>
                <a:gd name="connsiteX130" fmla="*/ 2598420 w 2804160"/>
                <a:gd name="connsiteY130" fmla="*/ 2093192 h 3801771"/>
                <a:gd name="connsiteX131" fmla="*/ 2606040 w 2804160"/>
                <a:gd name="connsiteY131" fmla="*/ 2177012 h 3801771"/>
                <a:gd name="connsiteX132" fmla="*/ 2621280 w 2804160"/>
                <a:gd name="connsiteY132" fmla="*/ 2199872 h 3801771"/>
                <a:gd name="connsiteX133" fmla="*/ 2628900 w 2804160"/>
                <a:gd name="connsiteY133" fmla="*/ 2222732 h 3801771"/>
                <a:gd name="connsiteX134" fmla="*/ 2598420 w 2804160"/>
                <a:gd name="connsiteY134" fmla="*/ 2306552 h 3801771"/>
                <a:gd name="connsiteX135" fmla="*/ 2636520 w 2804160"/>
                <a:gd name="connsiteY135" fmla="*/ 2375132 h 3801771"/>
                <a:gd name="connsiteX136" fmla="*/ 2659380 w 2804160"/>
                <a:gd name="connsiteY136" fmla="*/ 2443712 h 3801771"/>
                <a:gd name="connsiteX137" fmla="*/ 2682240 w 2804160"/>
                <a:gd name="connsiteY137" fmla="*/ 2451332 h 3801771"/>
                <a:gd name="connsiteX138" fmla="*/ 2689860 w 2804160"/>
                <a:gd name="connsiteY138" fmla="*/ 2474192 h 3801771"/>
                <a:gd name="connsiteX139" fmla="*/ 2705100 w 2804160"/>
                <a:gd name="connsiteY139" fmla="*/ 2558012 h 3801771"/>
                <a:gd name="connsiteX140" fmla="*/ 2720340 w 2804160"/>
                <a:gd name="connsiteY140" fmla="*/ 2603732 h 3801771"/>
                <a:gd name="connsiteX141" fmla="*/ 2727960 w 2804160"/>
                <a:gd name="connsiteY141" fmla="*/ 2748512 h 3801771"/>
                <a:gd name="connsiteX142" fmla="*/ 2743200 w 2804160"/>
                <a:gd name="connsiteY142" fmla="*/ 2809472 h 3801771"/>
                <a:gd name="connsiteX143" fmla="*/ 2750820 w 2804160"/>
                <a:gd name="connsiteY143" fmla="*/ 2893292 h 3801771"/>
                <a:gd name="connsiteX144" fmla="*/ 2758440 w 2804160"/>
                <a:gd name="connsiteY144" fmla="*/ 2916152 h 3801771"/>
                <a:gd name="connsiteX145" fmla="*/ 2766060 w 2804160"/>
                <a:gd name="connsiteY145" fmla="*/ 2992352 h 3801771"/>
                <a:gd name="connsiteX146" fmla="*/ 2773680 w 2804160"/>
                <a:gd name="connsiteY146" fmla="*/ 3228572 h 3801771"/>
                <a:gd name="connsiteX147" fmla="*/ 2781300 w 2804160"/>
                <a:gd name="connsiteY147" fmla="*/ 3259052 h 3801771"/>
                <a:gd name="connsiteX148" fmla="*/ 2804160 w 2804160"/>
                <a:gd name="connsiteY148" fmla="*/ 3380972 h 3801771"/>
                <a:gd name="connsiteX149" fmla="*/ 2796540 w 2804160"/>
                <a:gd name="connsiteY149" fmla="*/ 3434312 h 3801771"/>
                <a:gd name="connsiteX150" fmla="*/ 2773680 w 2804160"/>
                <a:gd name="connsiteY150" fmla="*/ 3449552 h 3801771"/>
                <a:gd name="connsiteX151" fmla="*/ 2727960 w 2804160"/>
                <a:gd name="connsiteY151" fmla="*/ 3464792 h 3801771"/>
                <a:gd name="connsiteX152" fmla="*/ 2667000 w 2804160"/>
                <a:gd name="connsiteY152" fmla="*/ 3388592 h 3801771"/>
                <a:gd name="connsiteX153" fmla="*/ 2659380 w 2804160"/>
                <a:gd name="connsiteY153" fmla="*/ 3358112 h 3801771"/>
                <a:gd name="connsiteX154" fmla="*/ 2636520 w 2804160"/>
                <a:gd name="connsiteY154" fmla="*/ 3350492 h 3801771"/>
                <a:gd name="connsiteX155" fmla="*/ 2575560 w 2804160"/>
                <a:gd name="connsiteY155" fmla="*/ 3358112 h 3801771"/>
                <a:gd name="connsiteX156" fmla="*/ 2567940 w 2804160"/>
                <a:gd name="connsiteY156" fmla="*/ 3396212 h 3801771"/>
                <a:gd name="connsiteX157" fmla="*/ 2545080 w 2804160"/>
                <a:gd name="connsiteY157" fmla="*/ 3411452 h 3801771"/>
                <a:gd name="connsiteX158" fmla="*/ 2522220 w 2804160"/>
                <a:gd name="connsiteY158" fmla="*/ 3434312 h 3801771"/>
                <a:gd name="connsiteX159" fmla="*/ 2491740 w 2804160"/>
                <a:gd name="connsiteY159" fmla="*/ 3502892 h 3801771"/>
                <a:gd name="connsiteX160" fmla="*/ 2514600 w 2804160"/>
                <a:gd name="connsiteY160" fmla="*/ 3518132 h 3801771"/>
                <a:gd name="connsiteX161" fmla="*/ 2529840 w 2804160"/>
                <a:gd name="connsiteY161" fmla="*/ 3540992 h 3801771"/>
                <a:gd name="connsiteX162" fmla="*/ 2552700 w 2804160"/>
                <a:gd name="connsiteY162" fmla="*/ 3563852 h 3801771"/>
                <a:gd name="connsiteX163" fmla="*/ 2575560 w 2804160"/>
                <a:gd name="connsiteY163" fmla="*/ 3701012 h 3801771"/>
                <a:gd name="connsiteX164" fmla="*/ 2598420 w 2804160"/>
                <a:gd name="connsiteY164" fmla="*/ 3723872 h 3801771"/>
                <a:gd name="connsiteX165" fmla="*/ 2583180 w 2804160"/>
                <a:gd name="connsiteY165" fmla="*/ 3800072 h 3801771"/>
                <a:gd name="connsiteX166" fmla="*/ 2567940 w 2804160"/>
                <a:gd name="connsiteY166" fmla="*/ 3777212 h 3801771"/>
                <a:gd name="connsiteX167" fmla="*/ 2560320 w 2804160"/>
                <a:gd name="connsiteY167" fmla="*/ 3723872 h 3801771"/>
                <a:gd name="connsiteX168" fmla="*/ 2522220 w 2804160"/>
                <a:gd name="connsiteY168" fmla="*/ 3685772 h 3801771"/>
                <a:gd name="connsiteX169" fmla="*/ 2491740 w 2804160"/>
                <a:gd name="connsiteY169" fmla="*/ 3617192 h 3801771"/>
                <a:gd name="connsiteX170" fmla="*/ 2446020 w 2804160"/>
                <a:gd name="connsiteY170" fmla="*/ 3586712 h 3801771"/>
                <a:gd name="connsiteX171" fmla="*/ 2423160 w 2804160"/>
                <a:gd name="connsiteY171" fmla="*/ 3457172 h 3801771"/>
                <a:gd name="connsiteX172" fmla="*/ 2415540 w 2804160"/>
                <a:gd name="connsiteY172" fmla="*/ 3434312 h 3801771"/>
                <a:gd name="connsiteX173" fmla="*/ 2407920 w 2804160"/>
                <a:gd name="connsiteY173" fmla="*/ 3388592 h 3801771"/>
                <a:gd name="connsiteX174" fmla="*/ 2385060 w 2804160"/>
                <a:gd name="connsiteY174" fmla="*/ 3365732 h 3801771"/>
                <a:gd name="connsiteX175" fmla="*/ 2369820 w 2804160"/>
                <a:gd name="connsiteY175" fmla="*/ 3335252 h 3801771"/>
                <a:gd name="connsiteX176" fmla="*/ 2346960 w 2804160"/>
                <a:gd name="connsiteY176" fmla="*/ 3327632 h 3801771"/>
                <a:gd name="connsiteX177" fmla="*/ 2324100 w 2804160"/>
                <a:gd name="connsiteY177" fmla="*/ 3312392 h 3801771"/>
                <a:gd name="connsiteX178" fmla="*/ 2316480 w 2804160"/>
                <a:gd name="connsiteY178" fmla="*/ 3289532 h 3801771"/>
                <a:gd name="connsiteX179" fmla="*/ 2301240 w 2804160"/>
                <a:gd name="connsiteY179" fmla="*/ 3159992 h 3801771"/>
                <a:gd name="connsiteX180" fmla="*/ 2308860 w 2804160"/>
                <a:gd name="connsiteY180" fmla="*/ 3060932 h 3801771"/>
                <a:gd name="connsiteX181" fmla="*/ 2331720 w 2804160"/>
                <a:gd name="connsiteY181" fmla="*/ 3045692 h 3801771"/>
                <a:gd name="connsiteX182" fmla="*/ 2324100 w 2804160"/>
                <a:gd name="connsiteY182" fmla="*/ 2893292 h 3801771"/>
                <a:gd name="connsiteX183" fmla="*/ 2308860 w 2804160"/>
                <a:gd name="connsiteY183" fmla="*/ 2862812 h 3801771"/>
                <a:gd name="connsiteX184" fmla="*/ 2301240 w 2804160"/>
                <a:gd name="connsiteY184" fmla="*/ 2839952 h 3801771"/>
                <a:gd name="connsiteX185" fmla="*/ 2278380 w 2804160"/>
                <a:gd name="connsiteY185" fmla="*/ 2763752 h 3801771"/>
                <a:gd name="connsiteX186" fmla="*/ 2247900 w 2804160"/>
                <a:gd name="connsiteY186" fmla="*/ 2718032 h 3801771"/>
                <a:gd name="connsiteX187" fmla="*/ 2217420 w 2804160"/>
                <a:gd name="connsiteY187" fmla="*/ 2672312 h 3801771"/>
                <a:gd name="connsiteX188" fmla="*/ 2202180 w 2804160"/>
                <a:gd name="connsiteY188" fmla="*/ 2649452 h 3801771"/>
                <a:gd name="connsiteX189" fmla="*/ 2156460 w 2804160"/>
                <a:gd name="connsiteY189" fmla="*/ 2611352 h 3801771"/>
                <a:gd name="connsiteX190" fmla="*/ 2141220 w 2804160"/>
                <a:gd name="connsiteY190" fmla="*/ 2588492 h 3801771"/>
                <a:gd name="connsiteX191" fmla="*/ 2095500 w 2804160"/>
                <a:gd name="connsiteY191" fmla="*/ 2535152 h 3801771"/>
                <a:gd name="connsiteX192" fmla="*/ 2065020 w 2804160"/>
                <a:gd name="connsiteY192" fmla="*/ 2542772 h 3801771"/>
                <a:gd name="connsiteX193" fmla="*/ 2049780 w 2804160"/>
                <a:gd name="connsiteY193" fmla="*/ 2565632 h 3801771"/>
                <a:gd name="connsiteX194" fmla="*/ 2004060 w 2804160"/>
                <a:gd name="connsiteY194" fmla="*/ 2580872 h 3801771"/>
                <a:gd name="connsiteX195" fmla="*/ 1988820 w 2804160"/>
                <a:gd name="connsiteY195" fmla="*/ 2611352 h 3801771"/>
                <a:gd name="connsiteX196" fmla="*/ 1996440 w 2804160"/>
                <a:gd name="connsiteY196" fmla="*/ 2634212 h 3801771"/>
                <a:gd name="connsiteX197" fmla="*/ 1988820 w 2804160"/>
                <a:gd name="connsiteY197" fmla="*/ 2679932 h 3801771"/>
                <a:gd name="connsiteX198" fmla="*/ 1920240 w 2804160"/>
                <a:gd name="connsiteY198" fmla="*/ 2672312 h 3801771"/>
                <a:gd name="connsiteX199" fmla="*/ 1897380 w 2804160"/>
                <a:gd name="connsiteY199" fmla="*/ 2657072 h 3801771"/>
                <a:gd name="connsiteX200" fmla="*/ 1828800 w 2804160"/>
                <a:gd name="connsiteY200" fmla="*/ 2664692 h 3801771"/>
                <a:gd name="connsiteX201" fmla="*/ 1775460 w 2804160"/>
                <a:gd name="connsiteY201" fmla="*/ 2679932 h 3801771"/>
                <a:gd name="connsiteX202" fmla="*/ 1744980 w 2804160"/>
                <a:gd name="connsiteY202" fmla="*/ 2664692 h 3801771"/>
                <a:gd name="connsiteX203" fmla="*/ 1722120 w 2804160"/>
                <a:gd name="connsiteY203" fmla="*/ 2862812 h 3801771"/>
                <a:gd name="connsiteX204" fmla="*/ 1714500 w 2804160"/>
                <a:gd name="connsiteY204" fmla="*/ 2885672 h 3801771"/>
                <a:gd name="connsiteX205" fmla="*/ 1676400 w 2804160"/>
                <a:gd name="connsiteY205" fmla="*/ 2931392 h 3801771"/>
                <a:gd name="connsiteX206" fmla="*/ 1668780 w 2804160"/>
                <a:gd name="connsiteY206" fmla="*/ 2954252 h 3801771"/>
                <a:gd name="connsiteX207" fmla="*/ 1653540 w 2804160"/>
                <a:gd name="connsiteY207" fmla="*/ 3015212 h 3801771"/>
                <a:gd name="connsiteX208" fmla="*/ 1630680 w 2804160"/>
                <a:gd name="connsiteY208" fmla="*/ 3038072 h 3801771"/>
                <a:gd name="connsiteX209" fmla="*/ 1638300 w 2804160"/>
                <a:gd name="connsiteY209" fmla="*/ 3076172 h 3801771"/>
                <a:gd name="connsiteX210" fmla="*/ 1645920 w 2804160"/>
                <a:gd name="connsiteY210" fmla="*/ 3159992 h 3801771"/>
                <a:gd name="connsiteX211" fmla="*/ 1615440 w 2804160"/>
                <a:gd name="connsiteY211" fmla="*/ 3167612 h 3801771"/>
                <a:gd name="connsiteX212" fmla="*/ 1554480 w 2804160"/>
                <a:gd name="connsiteY212" fmla="*/ 3159992 h 3801771"/>
                <a:gd name="connsiteX213" fmla="*/ 1562100 w 2804160"/>
                <a:gd name="connsiteY213" fmla="*/ 3114272 h 3801771"/>
                <a:gd name="connsiteX214" fmla="*/ 1584960 w 2804160"/>
                <a:gd name="connsiteY214" fmla="*/ 3083792 h 3801771"/>
                <a:gd name="connsiteX215" fmla="*/ 1577340 w 2804160"/>
                <a:gd name="connsiteY215" fmla="*/ 3038072 h 3801771"/>
                <a:gd name="connsiteX216" fmla="*/ 1554480 w 2804160"/>
                <a:gd name="connsiteY216" fmla="*/ 3045692 h 3801771"/>
                <a:gd name="connsiteX217" fmla="*/ 1531620 w 2804160"/>
                <a:gd name="connsiteY217" fmla="*/ 3068552 h 3801771"/>
                <a:gd name="connsiteX218" fmla="*/ 1478280 w 2804160"/>
                <a:gd name="connsiteY218" fmla="*/ 3083792 h 3801771"/>
                <a:gd name="connsiteX219" fmla="*/ 1424940 w 2804160"/>
                <a:gd name="connsiteY219" fmla="*/ 3106652 h 3801771"/>
                <a:gd name="connsiteX220" fmla="*/ 1402080 w 2804160"/>
                <a:gd name="connsiteY220" fmla="*/ 3121892 h 3801771"/>
                <a:gd name="connsiteX221" fmla="*/ 1386840 w 2804160"/>
                <a:gd name="connsiteY221" fmla="*/ 3091412 h 3801771"/>
                <a:gd name="connsiteX222" fmla="*/ 1394460 w 2804160"/>
                <a:gd name="connsiteY222" fmla="*/ 3068552 h 3801771"/>
                <a:gd name="connsiteX223" fmla="*/ 1402080 w 2804160"/>
                <a:gd name="connsiteY223" fmla="*/ 3091412 h 3801771"/>
                <a:gd name="connsiteX224" fmla="*/ 1386840 w 2804160"/>
                <a:gd name="connsiteY224" fmla="*/ 3114272 h 3801771"/>
                <a:gd name="connsiteX225" fmla="*/ 1363980 w 2804160"/>
                <a:gd name="connsiteY225" fmla="*/ 3129512 h 3801771"/>
                <a:gd name="connsiteX226" fmla="*/ 1295400 w 2804160"/>
                <a:gd name="connsiteY226" fmla="*/ 3152372 h 3801771"/>
                <a:gd name="connsiteX227" fmla="*/ 1219200 w 2804160"/>
                <a:gd name="connsiteY227" fmla="*/ 3121892 h 3801771"/>
                <a:gd name="connsiteX228" fmla="*/ 1234440 w 2804160"/>
                <a:gd name="connsiteY228" fmla="*/ 3099032 h 3801771"/>
                <a:gd name="connsiteX229" fmla="*/ 1226820 w 2804160"/>
                <a:gd name="connsiteY229" fmla="*/ 3076172 h 3801771"/>
                <a:gd name="connsiteX230" fmla="*/ 1219200 w 2804160"/>
                <a:gd name="connsiteY230" fmla="*/ 3045692 h 3801771"/>
                <a:gd name="connsiteX231" fmla="*/ 1173480 w 2804160"/>
                <a:gd name="connsiteY231" fmla="*/ 3038072 h 3801771"/>
                <a:gd name="connsiteX232" fmla="*/ 1165860 w 2804160"/>
                <a:gd name="connsiteY232" fmla="*/ 3007592 h 3801771"/>
                <a:gd name="connsiteX233" fmla="*/ 1158240 w 2804160"/>
                <a:gd name="connsiteY233" fmla="*/ 2984732 h 3801771"/>
                <a:gd name="connsiteX234" fmla="*/ 1120140 w 2804160"/>
                <a:gd name="connsiteY234" fmla="*/ 2916152 h 3801771"/>
                <a:gd name="connsiteX235" fmla="*/ 1097280 w 2804160"/>
                <a:gd name="connsiteY235" fmla="*/ 2939012 h 3801771"/>
                <a:gd name="connsiteX236" fmla="*/ 1089660 w 2804160"/>
                <a:gd name="connsiteY236" fmla="*/ 2961872 h 3801771"/>
                <a:gd name="connsiteX237" fmla="*/ 1074420 w 2804160"/>
                <a:gd name="connsiteY237" fmla="*/ 2984732 h 3801771"/>
                <a:gd name="connsiteX238" fmla="*/ 1104900 w 2804160"/>
                <a:gd name="connsiteY238" fmla="*/ 3030452 h 3801771"/>
                <a:gd name="connsiteX239" fmla="*/ 1120140 w 2804160"/>
                <a:gd name="connsiteY239" fmla="*/ 3076172 h 3801771"/>
                <a:gd name="connsiteX240" fmla="*/ 1097280 w 2804160"/>
                <a:gd name="connsiteY240" fmla="*/ 3099032 h 3801771"/>
                <a:gd name="connsiteX241" fmla="*/ 1051560 w 2804160"/>
                <a:gd name="connsiteY241" fmla="*/ 3129512 h 3801771"/>
                <a:gd name="connsiteX242" fmla="*/ 1013460 w 2804160"/>
                <a:gd name="connsiteY242" fmla="*/ 3121892 h 3801771"/>
                <a:gd name="connsiteX243" fmla="*/ 990600 w 2804160"/>
                <a:gd name="connsiteY243" fmla="*/ 3114272 h 3801771"/>
                <a:gd name="connsiteX244" fmla="*/ 1021080 w 2804160"/>
                <a:gd name="connsiteY244" fmla="*/ 3152372 h 3801771"/>
                <a:gd name="connsiteX245" fmla="*/ 929640 w 2804160"/>
                <a:gd name="connsiteY245" fmla="*/ 3167612 h 3801771"/>
                <a:gd name="connsiteX246" fmla="*/ 906780 w 2804160"/>
                <a:gd name="connsiteY246" fmla="*/ 3159992 h 3801771"/>
                <a:gd name="connsiteX247" fmla="*/ 922020 w 2804160"/>
                <a:gd name="connsiteY247" fmla="*/ 3099032 h 3801771"/>
                <a:gd name="connsiteX248" fmla="*/ 914400 w 2804160"/>
                <a:gd name="connsiteY248" fmla="*/ 3076172 h 3801771"/>
                <a:gd name="connsiteX249" fmla="*/ 891540 w 2804160"/>
                <a:gd name="connsiteY249" fmla="*/ 3083792 h 3801771"/>
                <a:gd name="connsiteX250" fmla="*/ 876300 w 2804160"/>
                <a:gd name="connsiteY250" fmla="*/ 3106652 h 3801771"/>
                <a:gd name="connsiteX251" fmla="*/ 853440 w 2804160"/>
                <a:gd name="connsiteY251" fmla="*/ 3190472 h 3801771"/>
                <a:gd name="connsiteX252" fmla="*/ 830580 w 2804160"/>
                <a:gd name="connsiteY252" fmla="*/ 3198092 h 3801771"/>
                <a:gd name="connsiteX253" fmla="*/ 784860 w 2804160"/>
                <a:gd name="connsiteY253" fmla="*/ 3190472 h 3801771"/>
                <a:gd name="connsiteX254" fmla="*/ 792480 w 2804160"/>
                <a:gd name="connsiteY254" fmla="*/ 3159992 h 3801771"/>
                <a:gd name="connsiteX255" fmla="*/ 784860 w 2804160"/>
                <a:gd name="connsiteY255" fmla="*/ 3099032 h 3801771"/>
                <a:gd name="connsiteX256" fmla="*/ 754380 w 2804160"/>
                <a:gd name="connsiteY256" fmla="*/ 3167612 h 3801771"/>
                <a:gd name="connsiteX257" fmla="*/ 746760 w 2804160"/>
                <a:gd name="connsiteY257" fmla="*/ 3205712 h 3801771"/>
                <a:gd name="connsiteX258" fmla="*/ 739140 w 2804160"/>
                <a:gd name="connsiteY258" fmla="*/ 3236192 h 3801771"/>
                <a:gd name="connsiteX259" fmla="*/ 716280 w 2804160"/>
                <a:gd name="connsiteY259" fmla="*/ 3243812 h 3801771"/>
                <a:gd name="connsiteX260" fmla="*/ 685800 w 2804160"/>
                <a:gd name="connsiteY260" fmla="*/ 3205712 h 3801771"/>
                <a:gd name="connsiteX261" fmla="*/ 708660 w 2804160"/>
                <a:gd name="connsiteY261" fmla="*/ 3190472 h 3801771"/>
                <a:gd name="connsiteX262" fmla="*/ 678180 w 2804160"/>
                <a:gd name="connsiteY262" fmla="*/ 3129512 h 3801771"/>
                <a:gd name="connsiteX263" fmla="*/ 655320 w 2804160"/>
                <a:gd name="connsiteY263" fmla="*/ 3137132 h 3801771"/>
                <a:gd name="connsiteX264" fmla="*/ 647700 w 2804160"/>
                <a:gd name="connsiteY264" fmla="*/ 3190472 h 3801771"/>
                <a:gd name="connsiteX265" fmla="*/ 624840 w 2804160"/>
                <a:gd name="connsiteY265" fmla="*/ 3167612 h 3801771"/>
                <a:gd name="connsiteX266" fmla="*/ 609600 w 2804160"/>
                <a:gd name="connsiteY266" fmla="*/ 3121892 h 3801771"/>
                <a:gd name="connsiteX267" fmla="*/ 601980 w 2804160"/>
                <a:gd name="connsiteY267" fmla="*/ 3099032 h 3801771"/>
                <a:gd name="connsiteX268" fmla="*/ 632460 w 2804160"/>
                <a:gd name="connsiteY268" fmla="*/ 3076172 h 3801771"/>
                <a:gd name="connsiteX269" fmla="*/ 655320 w 2804160"/>
                <a:gd name="connsiteY269" fmla="*/ 3068552 h 3801771"/>
                <a:gd name="connsiteX270" fmla="*/ 662940 w 2804160"/>
                <a:gd name="connsiteY270" fmla="*/ 3045692 h 3801771"/>
                <a:gd name="connsiteX271" fmla="*/ 640080 w 2804160"/>
                <a:gd name="connsiteY271" fmla="*/ 3022832 h 3801771"/>
                <a:gd name="connsiteX272" fmla="*/ 609600 w 2804160"/>
                <a:gd name="connsiteY272" fmla="*/ 3007592 h 3801771"/>
                <a:gd name="connsiteX273" fmla="*/ 617220 w 2804160"/>
                <a:gd name="connsiteY273" fmla="*/ 2969492 h 3801771"/>
                <a:gd name="connsiteX274" fmla="*/ 655320 w 2804160"/>
                <a:gd name="connsiteY274" fmla="*/ 2923772 h 3801771"/>
                <a:gd name="connsiteX275" fmla="*/ 640080 w 2804160"/>
                <a:gd name="connsiteY275" fmla="*/ 2893292 h 3801771"/>
                <a:gd name="connsiteX276" fmla="*/ 594360 w 2804160"/>
                <a:gd name="connsiteY276" fmla="*/ 2855192 h 3801771"/>
                <a:gd name="connsiteX277" fmla="*/ 571500 w 2804160"/>
                <a:gd name="connsiteY277" fmla="*/ 2778992 h 3801771"/>
                <a:gd name="connsiteX278" fmla="*/ 556260 w 2804160"/>
                <a:gd name="connsiteY278" fmla="*/ 2756132 h 3801771"/>
                <a:gd name="connsiteX279" fmla="*/ 556260 w 2804160"/>
                <a:gd name="connsiteY279" fmla="*/ 2588492 h 3801771"/>
                <a:gd name="connsiteX280" fmla="*/ 541020 w 2804160"/>
                <a:gd name="connsiteY280" fmla="*/ 2542772 h 3801771"/>
                <a:gd name="connsiteX281" fmla="*/ 548640 w 2804160"/>
                <a:gd name="connsiteY281" fmla="*/ 2497052 h 3801771"/>
                <a:gd name="connsiteX282" fmla="*/ 571500 w 2804160"/>
                <a:gd name="connsiteY282" fmla="*/ 2489432 h 3801771"/>
                <a:gd name="connsiteX283" fmla="*/ 586740 w 2804160"/>
                <a:gd name="connsiteY283" fmla="*/ 2466572 h 3801771"/>
                <a:gd name="connsiteX284" fmla="*/ 571500 w 2804160"/>
                <a:gd name="connsiteY284" fmla="*/ 2443712 h 3801771"/>
                <a:gd name="connsiteX285" fmla="*/ 518160 w 2804160"/>
                <a:gd name="connsiteY285" fmla="*/ 2397992 h 3801771"/>
                <a:gd name="connsiteX286" fmla="*/ 518160 w 2804160"/>
                <a:gd name="connsiteY286" fmla="*/ 2321792 h 3801771"/>
                <a:gd name="connsiteX287" fmla="*/ 548640 w 2804160"/>
                <a:gd name="connsiteY287" fmla="*/ 2298932 h 3801771"/>
                <a:gd name="connsiteX288" fmla="*/ 563880 w 2804160"/>
                <a:gd name="connsiteY288" fmla="*/ 2276072 h 3801771"/>
                <a:gd name="connsiteX289" fmla="*/ 556260 w 2804160"/>
                <a:gd name="connsiteY289" fmla="*/ 2230352 h 3801771"/>
                <a:gd name="connsiteX290" fmla="*/ 441960 w 2804160"/>
                <a:gd name="connsiteY290" fmla="*/ 2199872 h 3801771"/>
                <a:gd name="connsiteX291" fmla="*/ 426720 w 2804160"/>
                <a:gd name="connsiteY291" fmla="*/ 2177012 h 3801771"/>
                <a:gd name="connsiteX292" fmla="*/ 449580 w 2804160"/>
                <a:gd name="connsiteY292" fmla="*/ 2116052 h 3801771"/>
                <a:gd name="connsiteX293" fmla="*/ 457200 w 2804160"/>
                <a:gd name="connsiteY293" fmla="*/ 2093192 h 3801771"/>
                <a:gd name="connsiteX294" fmla="*/ 449580 w 2804160"/>
                <a:gd name="connsiteY294" fmla="*/ 2024612 h 3801771"/>
                <a:gd name="connsiteX295" fmla="*/ 396240 w 2804160"/>
                <a:gd name="connsiteY295" fmla="*/ 2009372 h 3801771"/>
                <a:gd name="connsiteX296" fmla="*/ 373380 w 2804160"/>
                <a:gd name="connsiteY296" fmla="*/ 1994132 h 3801771"/>
                <a:gd name="connsiteX297" fmla="*/ 327660 w 2804160"/>
                <a:gd name="connsiteY297" fmla="*/ 1925552 h 3801771"/>
                <a:gd name="connsiteX298" fmla="*/ 320040 w 2804160"/>
                <a:gd name="connsiteY298" fmla="*/ 1902692 h 3801771"/>
                <a:gd name="connsiteX299" fmla="*/ 327660 w 2804160"/>
                <a:gd name="connsiteY299" fmla="*/ 1864592 h 3801771"/>
                <a:gd name="connsiteX300" fmla="*/ 342900 w 2804160"/>
                <a:gd name="connsiteY300" fmla="*/ 1841732 h 3801771"/>
                <a:gd name="connsiteX301" fmla="*/ 358140 w 2804160"/>
                <a:gd name="connsiteY301" fmla="*/ 1811252 h 3801771"/>
                <a:gd name="connsiteX302" fmla="*/ 373380 w 2804160"/>
                <a:gd name="connsiteY302" fmla="*/ 1788392 h 3801771"/>
                <a:gd name="connsiteX303" fmla="*/ 403860 w 2804160"/>
                <a:gd name="connsiteY303" fmla="*/ 1780772 h 3801771"/>
                <a:gd name="connsiteX304" fmla="*/ 426720 w 2804160"/>
                <a:gd name="connsiteY304" fmla="*/ 1757912 h 3801771"/>
                <a:gd name="connsiteX305" fmla="*/ 426720 w 2804160"/>
                <a:gd name="connsiteY305" fmla="*/ 1651232 h 3801771"/>
                <a:gd name="connsiteX306" fmla="*/ 403860 w 2804160"/>
                <a:gd name="connsiteY306" fmla="*/ 1643612 h 3801771"/>
                <a:gd name="connsiteX307" fmla="*/ 411480 w 2804160"/>
                <a:gd name="connsiteY307" fmla="*/ 1582652 h 3801771"/>
                <a:gd name="connsiteX308" fmla="*/ 419100 w 2804160"/>
                <a:gd name="connsiteY308" fmla="*/ 1552172 h 3801771"/>
                <a:gd name="connsiteX309" fmla="*/ 411480 w 2804160"/>
                <a:gd name="connsiteY309" fmla="*/ 1483592 h 3801771"/>
                <a:gd name="connsiteX310" fmla="*/ 274320 w 2804160"/>
                <a:gd name="connsiteY310" fmla="*/ 1475972 h 3801771"/>
                <a:gd name="connsiteX311" fmla="*/ 228600 w 2804160"/>
                <a:gd name="connsiteY311" fmla="*/ 1453112 h 3801771"/>
                <a:gd name="connsiteX312" fmla="*/ 205740 w 2804160"/>
                <a:gd name="connsiteY312" fmla="*/ 1445492 h 3801771"/>
                <a:gd name="connsiteX313" fmla="*/ 144780 w 2804160"/>
                <a:gd name="connsiteY313" fmla="*/ 1430252 h 3801771"/>
                <a:gd name="connsiteX314" fmla="*/ 121920 w 2804160"/>
                <a:gd name="connsiteY314" fmla="*/ 1407392 h 3801771"/>
                <a:gd name="connsiteX315" fmla="*/ 99060 w 2804160"/>
                <a:gd name="connsiteY315" fmla="*/ 1399772 h 3801771"/>
                <a:gd name="connsiteX316" fmla="*/ 68580 w 2804160"/>
                <a:gd name="connsiteY316" fmla="*/ 1384532 h 3801771"/>
                <a:gd name="connsiteX317" fmla="*/ 38100 w 2804160"/>
                <a:gd name="connsiteY317" fmla="*/ 1354052 h 3801771"/>
                <a:gd name="connsiteX318" fmla="*/ 22860 w 2804160"/>
                <a:gd name="connsiteY318" fmla="*/ 1331192 h 3801771"/>
                <a:gd name="connsiteX319" fmla="*/ 0 w 2804160"/>
                <a:gd name="connsiteY319" fmla="*/ 1277852 h 3801771"/>
                <a:gd name="connsiteX320" fmla="*/ 7620 w 2804160"/>
                <a:gd name="connsiteY320" fmla="*/ 1224512 h 3801771"/>
                <a:gd name="connsiteX321" fmla="*/ 30480 w 2804160"/>
                <a:gd name="connsiteY321" fmla="*/ 1216892 h 3801771"/>
                <a:gd name="connsiteX322" fmla="*/ 53340 w 2804160"/>
                <a:gd name="connsiteY322" fmla="*/ 1201652 h 3801771"/>
                <a:gd name="connsiteX323" fmla="*/ 60960 w 2804160"/>
                <a:gd name="connsiteY323" fmla="*/ 1148312 h 3801771"/>
                <a:gd name="connsiteX324" fmla="*/ 68580 w 2804160"/>
                <a:gd name="connsiteY324" fmla="*/ 1125452 h 3801771"/>
                <a:gd name="connsiteX325" fmla="*/ 91440 w 2804160"/>
                <a:gd name="connsiteY325" fmla="*/ 1102592 h 3801771"/>
                <a:gd name="connsiteX326" fmla="*/ 114300 w 2804160"/>
                <a:gd name="connsiteY326" fmla="*/ 1094972 h 3801771"/>
                <a:gd name="connsiteX327" fmla="*/ 220980 w 2804160"/>
                <a:gd name="connsiteY327" fmla="*/ 1087352 h 3801771"/>
                <a:gd name="connsiteX328" fmla="*/ 259080 w 2804160"/>
                <a:gd name="connsiteY328" fmla="*/ 1041632 h 3801771"/>
                <a:gd name="connsiteX329" fmla="*/ 289560 w 2804160"/>
                <a:gd name="connsiteY329" fmla="*/ 927332 h 3801771"/>
                <a:gd name="connsiteX330" fmla="*/ 510540 w 2804160"/>
                <a:gd name="connsiteY330" fmla="*/ 934952 h 3801771"/>
                <a:gd name="connsiteX331" fmla="*/ 563880 w 2804160"/>
                <a:gd name="connsiteY331" fmla="*/ 934952 h 3801771"/>
                <a:gd name="connsiteX332" fmla="*/ 556260 w 2804160"/>
                <a:gd name="connsiteY332" fmla="*/ 866372 h 3801771"/>
                <a:gd name="connsiteX333" fmla="*/ 533400 w 2804160"/>
                <a:gd name="connsiteY333" fmla="*/ 851132 h 3801771"/>
                <a:gd name="connsiteX334" fmla="*/ 487680 w 2804160"/>
                <a:gd name="connsiteY334" fmla="*/ 790172 h 3801771"/>
                <a:gd name="connsiteX335" fmla="*/ 480060 w 2804160"/>
                <a:gd name="connsiteY335" fmla="*/ 759692 h 3801771"/>
                <a:gd name="connsiteX336" fmla="*/ 472440 w 2804160"/>
                <a:gd name="connsiteY336" fmla="*/ 736832 h 3801771"/>
                <a:gd name="connsiteX337" fmla="*/ 411480 w 2804160"/>
                <a:gd name="connsiteY337" fmla="*/ 729212 h 3801771"/>
                <a:gd name="connsiteX338" fmla="*/ 342900 w 2804160"/>
                <a:gd name="connsiteY338" fmla="*/ 721592 h 3801771"/>
                <a:gd name="connsiteX339" fmla="*/ 297180 w 2804160"/>
                <a:gd name="connsiteY339" fmla="*/ 691112 h 3801771"/>
                <a:gd name="connsiteX340" fmla="*/ 259080 w 2804160"/>
                <a:gd name="connsiteY340" fmla="*/ 660632 h 3801771"/>
                <a:gd name="connsiteX341" fmla="*/ 198120 w 2804160"/>
                <a:gd name="connsiteY341" fmla="*/ 599672 h 3801771"/>
                <a:gd name="connsiteX342" fmla="*/ 175260 w 2804160"/>
                <a:gd name="connsiteY342" fmla="*/ 576812 h 3801771"/>
                <a:gd name="connsiteX343" fmla="*/ 152400 w 2804160"/>
                <a:gd name="connsiteY343" fmla="*/ 553952 h 3801771"/>
                <a:gd name="connsiteX344" fmla="*/ 99060 w 2804160"/>
                <a:gd name="connsiteY344" fmla="*/ 538712 h 3801771"/>
                <a:gd name="connsiteX345" fmla="*/ 76200 w 2804160"/>
                <a:gd name="connsiteY345" fmla="*/ 523472 h 3801771"/>
                <a:gd name="connsiteX346" fmla="*/ 68580 w 2804160"/>
                <a:gd name="connsiteY346" fmla="*/ 492992 h 3801771"/>
                <a:gd name="connsiteX347" fmla="*/ 91440 w 2804160"/>
                <a:gd name="connsiteY347" fmla="*/ 355832 h 3801771"/>
                <a:gd name="connsiteX348" fmla="*/ 99060 w 2804160"/>
                <a:gd name="connsiteY348" fmla="*/ 332972 h 3801771"/>
                <a:gd name="connsiteX349" fmla="*/ 167640 w 2804160"/>
                <a:gd name="connsiteY349" fmla="*/ 279632 h 3801771"/>
                <a:gd name="connsiteX350" fmla="*/ 213360 w 2804160"/>
                <a:gd name="connsiteY350" fmla="*/ 249152 h 3801771"/>
                <a:gd name="connsiteX351" fmla="*/ 236220 w 2804160"/>
                <a:gd name="connsiteY351" fmla="*/ 233912 h 3801771"/>
                <a:gd name="connsiteX352" fmla="*/ 266700 w 2804160"/>
                <a:gd name="connsiteY352" fmla="*/ 180572 h 3801771"/>
                <a:gd name="connsiteX353" fmla="*/ 304800 w 2804160"/>
                <a:gd name="connsiteY353" fmla="*/ 150092 h 3801771"/>
                <a:gd name="connsiteX354" fmla="*/ 320040 w 2804160"/>
                <a:gd name="connsiteY354" fmla="*/ 127232 h 3801771"/>
                <a:gd name="connsiteX355" fmla="*/ 297180 w 2804160"/>
                <a:gd name="connsiteY355" fmla="*/ 111992 h 3801771"/>
                <a:gd name="connsiteX356" fmla="*/ 259080 w 2804160"/>
                <a:gd name="connsiteY356" fmla="*/ 96752 h 3801771"/>
                <a:gd name="connsiteX357" fmla="*/ 228600 w 2804160"/>
                <a:gd name="connsiteY357" fmla="*/ 89132 h 3801771"/>
                <a:gd name="connsiteX358" fmla="*/ 251460 w 2804160"/>
                <a:gd name="connsiteY358" fmla="*/ 5312 h 380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</a:cxnLst>
              <a:rect l="l" t="t" r="r" b="b"/>
              <a:pathLst>
                <a:path w="2804160" h="3801771">
                  <a:moveTo>
                    <a:pt x="251460" y="5312"/>
                  </a:moveTo>
                  <a:cubicBezTo>
                    <a:pt x="261620" y="-7388"/>
                    <a:pt x="278784" y="5748"/>
                    <a:pt x="289560" y="12932"/>
                  </a:cubicBezTo>
                  <a:cubicBezTo>
                    <a:pt x="296243" y="17387"/>
                    <a:pt x="293588" y="28608"/>
                    <a:pt x="297180" y="35792"/>
                  </a:cubicBezTo>
                  <a:cubicBezTo>
                    <a:pt x="301276" y="43983"/>
                    <a:pt x="305269" y="52931"/>
                    <a:pt x="312420" y="58652"/>
                  </a:cubicBezTo>
                  <a:cubicBezTo>
                    <a:pt x="318692" y="63670"/>
                    <a:pt x="328096" y="62680"/>
                    <a:pt x="335280" y="66272"/>
                  </a:cubicBezTo>
                  <a:cubicBezTo>
                    <a:pt x="343471" y="70368"/>
                    <a:pt x="350520" y="76432"/>
                    <a:pt x="358140" y="81512"/>
                  </a:cubicBezTo>
                  <a:cubicBezTo>
                    <a:pt x="363220" y="89132"/>
                    <a:pt x="367517" y="97337"/>
                    <a:pt x="373380" y="104372"/>
                  </a:cubicBezTo>
                  <a:cubicBezTo>
                    <a:pt x="380279" y="112651"/>
                    <a:pt x="390262" y="118266"/>
                    <a:pt x="396240" y="127232"/>
                  </a:cubicBezTo>
                  <a:cubicBezTo>
                    <a:pt x="425685" y="171399"/>
                    <a:pt x="375595" y="131248"/>
                    <a:pt x="426720" y="165332"/>
                  </a:cubicBezTo>
                  <a:cubicBezTo>
                    <a:pt x="431800" y="172952"/>
                    <a:pt x="435484" y="181716"/>
                    <a:pt x="441960" y="188192"/>
                  </a:cubicBezTo>
                  <a:cubicBezTo>
                    <a:pt x="456732" y="202964"/>
                    <a:pt x="469087" y="204854"/>
                    <a:pt x="487680" y="211052"/>
                  </a:cubicBezTo>
                  <a:cubicBezTo>
                    <a:pt x="495300" y="218672"/>
                    <a:pt x="499830" y="235102"/>
                    <a:pt x="510540" y="233912"/>
                  </a:cubicBezTo>
                  <a:cubicBezTo>
                    <a:pt x="528744" y="231889"/>
                    <a:pt x="556260" y="203432"/>
                    <a:pt x="556260" y="203432"/>
                  </a:cubicBezTo>
                  <a:cubicBezTo>
                    <a:pt x="566420" y="205972"/>
                    <a:pt x="577647" y="205856"/>
                    <a:pt x="586740" y="211052"/>
                  </a:cubicBezTo>
                  <a:cubicBezTo>
                    <a:pt x="596096" y="216399"/>
                    <a:pt x="598824" y="233912"/>
                    <a:pt x="609600" y="233912"/>
                  </a:cubicBezTo>
                  <a:cubicBezTo>
                    <a:pt x="617632" y="233912"/>
                    <a:pt x="605572" y="218236"/>
                    <a:pt x="601980" y="211052"/>
                  </a:cubicBezTo>
                  <a:cubicBezTo>
                    <a:pt x="597884" y="202861"/>
                    <a:pt x="590836" y="196383"/>
                    <a:pt x="586740" y="188192"/>
                  </a:cubicBezTo>
                  <a:cubicBezTo>
                    <a:pt x="555192" y="125096"/>
                    <a:pt x="607556" y="207986"/>
                    <a:pt x="563880" y="142472"/>
                  </a:cubicBezTo>
                  <a:cubicBezTo>
                    <a:pt x="566420" y="129772"/>
                    <a:pt x="560255" y="110798"/>
                    <a:pt x="571500" y="104372"/>
                  </a:cubicBezTo>
                  <a:cubicBezTo>
                    <a:pt x="620649" y="76287"/>
                    <a:pt x="611972" y="121193"/>
                    <a:pt x="632460" y="134852"/>
                  </a:cubicBezTo>
                  <a:cubicBezTo>
                    <a:pt x="641174" y="140661"/>
                    <a:pt x="652780" y="139932"/>
                    <a:pt x="662940" y="142472"/>
                  </a:cubicBezTo>
                  <a:cubicBezTo>
                    <a:pt x="714565" y="194097"/>
                    <a:pt x="678831" y="148327"/>
                    <a:pt x="693420" y="279632"/>
                  </a:cubicBezTo>
                  <a:cubicBezTo>
                    <a:pt x="694969" y="293576"/>
                    <a:pt x="706808" y="315880"/>
                    <a:pt x="716280" y="325352"/>
                  </a:cubicBezTo>
                  <a:cubicBezTo>
                    <a:pt x="725123" y="334195"/>
                    <a:pt x="760058" y="352246"/>
                    <a:pt x="769620" y="355832"/>
                  </a:cubicBezTo>
                  <a:cubicBezTo>
                    <a:pt x="779426" y="359509"/>
                    <a:pt x="789940" y="360912"/>
                    <a:pt x="800100" y="363452"/>
                  </a:cubicBezTo>
                  <a:cubicBezTo>
                    <a:pt x="807720" y="368532"/>
                    <a:pt x="814769" y="374596"/>
                    <a:pt x="822960" y="378692"/>
                  </a:cubicBezTo>
                  <a:cubicBezTo>
                    <a:pt x="840378" y="387401"/>
                    <a:pt x="866530" y="389585"/>
                    <a:pt x="883920" y="393932"/>
                  </a:cubicBezTo>
                  <a:cubicBezTo>
                    <a:pt x="891712" y="395880"/>
                    <a:pt x="899160" y="399012"/>
                    <a:pt x="906780" y="401552"/>
                  </a:cubicBezTo>
                  <a:cubicBezTo>
                    <a:pt x="924560" y="399012"/>
                    <a:pt x="946095" y="405152"/>
                    <a:pt x="960120" y="393932"/>
                  </a:cubicBezTo>
                  <a:cubicBezTo>
                    <a:pt x="967271" y="388211"/>
                    <a:pt x="945891" y="380174"/>
                    <a:pt x="944880" y="371072"/>
                  </a:cubicBezTo>
                  <a:cubicBezTo>
                    <a:pt x="940184" y="328810"/>
                    <a:pt x="951401" y="326451"/>
                    <a:pt x="975360" y="302492"/>
                  </a:cubicBezTo>
                  <a:cubicBezTo>
                    <a:pt x="993140" y="249152"/>
                    <a:pt x="975360" y="261852"/>
                    <a:pt x="1013460" y="249152"/>
                  </a:cubicBezTo>
                  <a:cubicBezTo>
                    <a:pt x="1018540" y="256772"/>
                    <a:pt x="1024604" y="263821"/>
                    <a:pt x="1028700" y="272012"/>
                  </a:cubicBezTo>
                  <a:cubicBezTo>
                    <a:pt x="1032292" y="279196"/>
                    <a:pt x="1032419" y="287851"/>
                    <a:pt x="1036320" y="294872"/>
                  </a:cubicBezTo>
                  <a:cubicBezTo>
                    <a:pt x="1045215" y="310883"/>
                    <a:pt x="1056640" y="325352"/>
                    <a:pt x="1066800" y="340592"/>
                  </a:cubicBezTo>
                  <a:cubicBezTo>
                    <a:pt x="1071880" y="348212"/>
                    <a:pt x="1079144" y="354764"/>
                    <a:pt x="1082040" y="363452"/>
                  </a:cubicBezTo>
                  <a:cubicBezTo>
                    <a:pt x="1084580" y="371072"/>
                    <a:pt x="1087453" y="378589"/>
                    <a:pt x="1089660" y="386312"/>
                  </a:cubicBezTo>
                  <a:cubicBezTo>
                    <a:pt x="1092915" y="397705"/>
                    <a:pt x="1098810" y="427472"/>
                    <a:pt x="1104900" y="439652"/>
                  </a:cubicBezTo>
                  <a:cubicBezTo>
                    <a:pt x="1108996" y="447843"/>
                    <a:pt x="1115060" y="454892"/>
                    <a:pt x="1120140" y="462512"/>
                  </a:cubicBezTo>
                  <a:cubicBezTo>
                    <a:pt x="1117600" y="477752"/>
                    <a:pt x="1113273" y="492800"/>
                    <a:pt x="1112520" y="508232"/>
                  </a:cubicBezTo>
                  <a:cubicBezTo>
                    <a:pt x="1098624" y="793109"/>
                    <a:pt x="1154852" y="700003"/>
                    <a:pt x="1089660" y="797792"/>
                  </a:cubicBezTo>
                  <a:cubicBezTo>
                    <a:pt x="1092200" y="810492"/>
                    <a:pt x="1090096" y="825116"/>
                    <a:pt x="1097280" y="835892"/>
                  </a:cubicBezTo>
                  <a:cubicBezTo>
                    <a:pt x="1101735" y="842575"/>
                    <a:pt x="1112956" y="839920"/>
                    <a:pt x="1120140" y="843512"/>
                  </a:cubicBezTo>
                  <a:cubicBezTo>
                    <a:pt x="1177772" y="872328"/>
                    <a:pt x="1094261" y="852660"/>
                    <a:pt x="1203960" y="866372"/>
                  </a:cubicBezTo>
                  <a:cubicBezTo>
                    <a:pt x="1287330" y="894162"/>
                    <a:pt x="1161050" y="849841"/>
                    <a:pt x="1249680" y="889232"/>
                  </a:cubicBezTo>
                  <a:cubicBezTo>
                    <a:pt x="1273532" y="899833"/>
                    <a:pt x="1300548" y="905759"/>
                    <a:pt x="1325880" y="912092"/>
                  </a:cubicBezTo>
                  <a:cubicBezTo>
                    <a:pt x="1333500" y="917172"/>
                    <a:pt x="1340371" y="923613"/>
                    <a:pt x="1348740" y="927332"/>
                  </a:cubicBezTo>
                  <a:cubicBezTo>
                    <a:pt x="1386043" y="943911"/>
                    <a:pt x="1390840" y="939962"/>
                    <a:pt x="1424940" y="950192"/>
                  </a:cubicBezTo>
                  <a:cubicBezTo>
                    <a:pt x="1440327" y="954808"/>
                    <a:pt x="1470660" y="965432"/>
                    <a:pt x="1470660" y="965432"/>
                  </a:cubicBezTo>
                  <a:cubicBezTo>
                    <a:pt x="1493520" y="962892"/>
                    <a:pt x="1516686" y="962323"/>
                    <a:pt x="1539240" y="957812"/>
                  </a:cubicBezTo>
                  <a:cubicBezTo>
                    <a:pt x="1554992" y="954662"/>
                    <a:pt x="1569720" y="947652"/>
                    <a:pt x="1584960" y="942572"/>
                  </a:cubicBezTo>
                  <a:lnTo>
                    <a:pt x="1607820" y="934952"/>
                  </a:lnTo>
                  <a:cubicBezTo>
                    <a:pt x="1629549" y="937366"/>
                    <a:pt x="1673728" y="937426"/>
                    <a:pt x="1699260" y="950192"/>
                  </a:cubicBezTo>
                  <a:cubicBezTo>
                    <a:pt x="1707451" y="954288"/>
                    <a:pt x="1714500" y="960352"/>
                    <a:pt x="1722120" y="965432"/>
                  </a:cubicBezTo>
                  <a:lnTo>
                    <a:pt x="1844040" y="957812"/>
                  </a:lnTo>
                  <a:cubicBezTo>
                    <a:pt x="1877079" y="955533"/>
                    <a:pt x="1909982" y="950192"/>
                    <a:pt x="1943100" y="950192"/>
                  </a:cubicBezTo>
                  <a:cubicBezTo>
                    <a:pt x="2011727" y="950192"/>
                    <a:pt x="2080260" y="955272"/>
                    <a:pt x="2148840" y="957812"/>
                  </a:cubicBezTo>
                  <a:cubicBezTo>
                    <a:pt x="2176942" y="967179"/>
                    <a:pt x="2175183" y="970794"/>
                    <a:pt x="2209800" y="957812"/>
                  </a:cubicBezTo>
                  <a:cubicBezTo>
                    <a:pt x="2218375" y="954596"/>
                    <a:pt x="2223562" y="943622"/>
                    <a:pt x="2232660" y="942572"/>
                  </a:cubicBezTo>
                  <a:cubicBezTo>
                    <a:pt x="2290750" y="935869"/>
                    <a:pt x="2349500" y="937492"/>
                    <a:pt x="2407920" y="934952"/>
                  </a:cubicBezTo>
                  <a:cubicBezTo>
                    <a:pt x="2423160" y="937492"/>
                    <a:pt x="2438490" y="939542"/>
                    <a:pt x="2453640" y="942572"/>
                  </a:cubicBezTo>
                  <a:cubicBezTo>
                    <a:pt x="2477560" y="947356"/>
                    <a:pt x="2485192" y="950549"/>
                    <a:pt x="2506980" y="957812"/>
                  </a:cubicBezTo>
                  <a:cubicBezTo>
                    <a:pt x="2512060" y="965432"/>
                    <a:pt x="2515328" y="974641"/>
                    <a:pt x="2522220" y="980672"/>
                  </a:cubicBezTo>
                  <a:cubicBezTo>
                    <a:pt x="2558509" y="1012425"/>
                    <a:pt x="2560545" y="1009303"/>
                    <a:pt x="2598420" y="1018772"/>
                  </a:cubicBezTo>
                  <a:cubicBezTo>
                    <a:pt x="2642096" y="1084286"/>
                    <a:pt x="2583940" y="1007188"/>
                    <a:pt x="2636520" y="1049252"/>
                  </a:cubicBezTo>
                  <a:cubicBezTo>
                    <a:pt x="2643671" y="1054973"/>
                    <a:pt x="2647216" y="1064161"/>
                    <a:pt x="2651760" y="1072112"/>
                  </a:cubicBezTo>
                  <a:cubicBezTo>
                    <a:pt x="2666826" y="1098477"/>
                    <a:pt x="2666071" y="1099805"/>
                    <a:pt x="2674620" y="1125452"/>
                  </a:cubicBezTo>
                  <a:cubicBezTo>
                    <a:pt x="2672080" y="1133072"/>
                    <a:pt x="2674841" y="1146570"/>
                    <a:pt x="2667000" y="1148312"/>
                  </a:cubicBezTo>
                  <a:cubicBezTo>
                    <a:pt x="2641151" y="1154056"/>
                    <a:pt x="2608569" y="1141535"/>
                    <a:pt x="2583180" y="1133072"/>
                  </a:cubicBezTo>
                  <a:cubicBezTo>
                    <a:pt x="2494698" y="1147819"/>
                    <a:pt x="2540914" y="1132788"/>
                    <a:pt x="2560320" y="1148312"/>
                  </a:cubicBezTo>
                  <a:cubicBezTo>
                    <a:pt x="2567471" y="1154033"/>
                    <a:pt x="2570480" y="1163552"/>
                    <a:pt x="2575560" y="1171172"/>
                  </a:cubicBezTo>
                  <a:cubicBezTo>
                    <a:pt x="2558401" y="1274129"/>
                    <a:pt x="2581272" y="1175464"/>
                    <a:pt x="2552700" y="1239752"/>
                  </a:cubicBezTo>
                  <a:cubicBezTo>
                    <a:pt x="2546176" y="1254432"/>
                    <a:pt x="2537460" y="1285472"/>
                    <a:pt x="2537460" y="1285472"/>
                  </a:cubicBezTo>
                  <a:cubicBezTo>
                    <a:pt x="2535098" y="1302006"/>
                    <a:pt x="2531033" y="1360479"/>
                    <a:pt x="2514600" y="1376912"/>
                  </a:cubicBezTo>
                  <a:cubicBezTo>
                    <a:pt x="2507195" y="1384317"/>
                    <a:pt x="2494280" y="1381992"/>
                    <a:pt x="2484120" y="1384532"/>
                  </a:cubicBezTo>
                  <a:cubicBezTo>
                    <a:pt x="2490303" y="1403082"/>
                    <a:pt x="2499879" y="1418173"/>
                    <a:pt x="2484120" y="1437872"/>
                  </a:cubicBezTo>
                  <a:cubicBezTo>
                    <a:pt x="2479102" y="1444144"/>
                    <a:pt x="2468444" y="1441900"/>
                    <a:pt x="2461260" y="1445492"/>
                  </a:cubicBezTo>
                  <a:cubicBezTo>
                    <a:pt x="2403628" y="1474308"/>
                    <a:pt x="2487139" y="1454640"/>
                    <a:pt x="2377440" y="1468352"/>
                  </a:cubicBezTo>
                  <a:cubicBezTo>
                    <a:pt x="2374900" y="1475972"/>
                    <a:pt x="2371626" y="1483386"/>
                    <a:pt x="2369820" y="1491212"/>
                  </a:cubicBezTo>
                  <a:cubicBezTo>
                    <a:pt x="2363995" y="1516452"/>
                    <a:pt x="2362198" y="1542654"/>
                    <a:pt x="2354580" y="1567412"/>
                  </a:cubicBezTo>
                  <a:cubicBezTo>
                    <a:pt x="2351887" y="1576165"/>
                    <a:pt x="2343059" y="1581903"/>
                    <a:pt x="2339340" y="1590272"/>
                  </a:cubicBezTo>
                  <a:cubicBezTo>
                    <a:pt x="2332816" y="1604952"/>
                    <a:pt x="2324100" y="1635992"/>
                    <a:pt x="2324100" y="1635992"/>
                  </a:cubicBezTo>
                  <a:cubicBezTo>
                    <a:pt x="2316480" y="1628372"/>
                    <a:pt x="2308139" y="1621411"/>
                    <a:pt x="2301240" y="1613132"/>
                  </a:cubicBezTo>
                  <a:cubicBezTo>
                    <a:pt x="2295377" y="1606097"/>
                    <a:pt x="2293766" y="1595126"/>
                    <a:pt x="2286000" y="1590272"/>
                  </a:cubicBezTo>
                  <a:cubicBezTo>
                    <a:pt x="2272377" y="1581758"/>
                    <a:pt x="2240280" y="1575032"/>
                    <a:pt x="2240280" y="1575032"/>
                  </a:cubicBezTo>
                  <a:cubicBezTo>
                    <a:pt x="2237740" y="1582652"/>
                    <a:pt x="2234867" y="1590169"/>
                    <a:pt x="2232660" y="1597892"/>
                  </a:cubicBezTo>
                  <a:cubicBezTo>
                    <a:pt x="2229783" y="1607962"/>
                    <a:pt x="2234407" y="1623688"/>
                    <a:pt x="2225040" y="1628372"/>
                  </a:cubicBezTo>
                  <a:cubicBezTo>
                    <a:pt x="2216849" y="1632468"/>
                    <a:pt x="2209800" y="1618212"/>
                    <a:pt x="2202180" y="1613132"/>
                  </a:cubicBezTo>
                  <a:cubicBezTo>
                    <a:pt x="2199640" y="1605512"/>
                    <a:pt x="2202352" y="1588324"/>
                    <a:pt x="2194560" y="1590272"/>
                  </a:cubicBezTo>
                  <a:cubicBezTo>
                    <a:pt x="2173502" y="1595536"/>
                    <a:pt x="2171528" y="1628715"/>
                    <a:pt x="2164080" y="1643612"/>
                  </a:cubicBezTo>
                  <a:cubicBezTo>
                    <a:pt x="2159984" y="1651803"/>
                    <a:pt x="2153920" y="1658852"/>
                    <a:pt x="2148840" y="1666472"/>
                  </a:cubicBezTo>
                  <a:cubicBezTo>
                    <a:pt x="2132017" y="1664603"/>
                    <a:pt x="2066422" y="1650298"/>
                    <a:pt x="2042160" y="1666472"/>
                  </a:cubicBezTo>
                  <a:cubicBezTo>
                    <a:pt x="2035477" y="1670927"/>
                    <a:pt x="2038132" y="1682148"/>
                    <a:pt x="2034540" y="1689332"/>
                  </a:cubicBezTo>
                  <a:cubicBezTo>
                    <a:pt x="2030444" y="1697523"/>
                    <a:pt x="2023396" y="1704001"/>
                    <a:pt x="2019300" y="1712192"/>
                  </a:cubicBezTo>
                  <a:cubicBezTo>
                    <a:pt x="2015708" y="1719376"/>
                    <a:pt x="2016698" y="1728780"/>
                    <a:pt x="2011680" y="1735052"/>
                  </a:cubicBezTo>
                  <a:cubicBezTo>
                    <a:pt x="1998524" y="1751497"/>
                    <a:pt x="1976643" y="1753336"/>
                    <a:pt x="1958340" y="1757912"/>
                  </a:cubicBezTo>
                  <a:cubicBezTo>
                    <a:pt x="1955800" y="1775692"/>
                    <a:pt x="1955881" y="1794049"/>
                    <a:pt x="1950720" y="1811252"/>
                  </a:cubicBezTo>
                  <a:cubicBezTo>
                    <a:pt x="1948088" y="1820024"/>
                    <a:pt x="1940803" y="1826660"/>
                    <a:pt x="1935480" y="1834112"/>
                  </a:cubicBezTo>
                  <a:cubicBezTo>
                    <a:pt x="1888222" y="1900273"/>
                    <a:pt x="1933296" y="1833578"/>
                    <a:pt x="1897380" y="1887452"/>
                  </a:cubicBezTo>
                  <a:cubicBezTo>
                    <a:pt x="1899920" y="1895072"/>
                    <a:pt x="1899320" y="1904632"/>
                    <a:pt x="1905000" y="1910312"/>
                  </a:cubicBezTo>
                  <a:cubicBezTo>
                    <a:pt x="1930400" y="1935712"/>
                    <a:pt x="1935480" y="1895072"/>
                    <a:pt x="1920240" y="1940792"/>
                  </a:cubicBezTo>
                  <a:cubicBezTo>
                    <a:pt x="1939393" y="1998251"/>
                    <a:pt x="1911329" y="1929653"/>
                    <a:pt x="1950720" y="1978892"/>
                  </a:cubicBezTo>
                  <a:cubicBezTo>
                    <a:pt x="1955738" y="1985164"/>
                    <a:pt x="1954748" y="1994568"/>
                    <a:pt x="1958340" y="2001752"/>
                  </a:cubicBezTo>
                  <a:cubicBezTo>
                    <a:pt x="1962436" y="2009943"/>
                    <a:pt x="1968500" y="2016992"/>
                    <a:pt x="1973580" y="2024612"/>
                  </a:cubicBezTo>
                  <a:cubicBezTo>
                    <a:pt x="1976120" y="2034772"/>
                    <a:pt x="1977075" y="2045466"/>
                    <a:pt x="1981200" y="2055092"/>
                  </a:cubicBezTo>
                  <a:cubicBezTo>
                    <a:pt x="1984808" y="2063510"/>
                    <a:pt x="1993808" y="2069180"/>
                    <a:pt x="1996440" y="2077952"/>
                  </a:cubicBezTo>
                  <a:cubicBezTo>
                    <a:pt x="2004262" y="2104025"/>
                    <a:pt x="2010946" y="2224114"/>
                    <a:pt x="2011680" y="2230352"/>
                  </a:cubicBezTo>
                  <a:cubicBezTo>
                    <a:pt x="2012904" y="2240753"/>
                    <a:pt x="2017246" y="2250563"/>
                    <a:pt x="2019300" y="2260832"/>
                  </a:cubicBezTo>
                  <a:cubicBezTo>
                    <a:pt x="2022330" y="2275982"/>
                    <a:pt x="2024380" y="2291312"/>
                    <a:pt x="2026920" y="2306552"/>
                  </a:cubicBezTo>
                  <a:cubicBezTo>
                    <a:pt x="2029460" y="2283692"/>
                    <a:pt x="2023635" y="2258223"/>
                    <a:pt x="2034540" y="2237972"/>
                  </a:cubicBezTo>
                  <a:cubicBezTo>
                    <a:pt x="2043224" y="2221845"/>
                    <a:pt x="2080260" y="2207492"/>
                    <a:pt x="2080260" y="2207492"/>
                  </a:cubicBezTo>
                  <a:cubicBezTo>
                    <a:pt x="2090420" y="2210032"/>
                    <a:pt x="2102562" y="2208570"/>
                    <a:pt x="2110740" y="2215112"/>
                  </a:cubicBezTo>
                  <a:cubicBezTo>
                    <a:pt x="2117012" y="2220130"/>
                    <a:pt x="2117139" y="2230033"/>
                    <a:pt x="2118360" y="2237972"/>
                  </a:cubicBezTo>
                  <a:cubicBezTo>
                    <a:pt x="2122242" y="2263202"/>
                    <a:pt x="2120240" y="2289299"/>
                    <a:pt x="2125980" y="2314172"/>
                  </a:cubicBezTo>
                  <a:cubicBezTo>
                    <a:pt x="2131599" y="2338523"/>
                    <a:pt x="2152777" y="2342811"/>
                    <a:pt x="2171700" y="2352272"/>
                  </a:cubicBezTo>
                  <a:cubicBezTo>
                    <a:pt x="2288456" y="2334310"/>
                    <a:pt x="2279841" y="2369389"/>
                    <a:pt x="2263140" y="2260832"/>
                  </a:cubicBezTo>
                  <a:cubicBezTo>
                    <a:pt x="2261919" y="2252893"/>
                    <a:pt x="2258060" y="2245592"/>
                    <a:pt x="2255520" y="2237972"/>
                  </a:cubicBezTo>
                  <a:cubicBezTo>
                    <a:pt x="2262547" y="2188781"/>
                    <a:pt x="2251710" y="2188442"/>
                    <a:pt x="2286000" y="2161772"/>
                  </a:cubicBezTo>
                  <a:cubicBezTo>
                    <a:pt x="2300458" y="2150527"/>
                    <a:pt x="2331720" y="2131292"/>
                    <a:pt x="2331720" y="2131292"/>
                  </a:cubicBezTo>
                  <a:cubicBezTo>
                    <a:pt x="2366655" y="2078889"/>
                    <a:pt x="2356408" y="2102948"/>
                    <a:pt x="2369820" y="2062712"/>
                  </a:cubicBezTo>
                  <a:cubicBezTo>
                    <a:pt x="2372360" y="2016992"/>
                    <a:pt x="2368007" y="1970360"/>
                    <a:pt x="2377440" y="1925552"/>
                  </a:cubicBezTo>
                  <a:cubicBezTo>
                    <a:pt x="2379095" y="1917692"/>
                    <a:pt x="2392377" y="1916612"/>
                    <a:pt x="2400300" y="1917932"/>
                  </a:cubicBezTo>
                  <a:cubicBezTo>
                    <a:pt x="2409333" y="1919438"/>
                    <a:pt x="2415540" y="1928092"/>
                    <a:pt x="2423160" y="1933172"/>
                  </a:cubicBezTo>
                  <a:cubicBezTo>
                    <a:pt x="2425931" y="1941485"/>
                    <a:pt x="2430549" y="1980739"/>
                    <a:pt x="2453640" y="1948412"/>
                  </a:cubicBezTo>
                  <a:cubicBezTo>
                    <a:pt x="2462977" y="1935340"/>
                    <a:pt x="2468880" y="1902692"/>
                    <a:pt x="2468880" y="1902692"/>
                  </a:cubicBezTo>
                  <a:cubicBezTo>
                    <a:pt x="2476500" y="1905232"/>
                    <a:pt x="2487285" y="1903629"/>
                    <a:pt x="2491740" y="1910312"/>
                  </a:cubicBezTo>
                  <a:cubicBezTo>
                    <a:pt x="2518490" y="1950437"/>
                    <a:pt x="2476186" y="1956137"/>
                    <a:pt x="2522220" y="1940792"/>
                  </a:cubicBezTo>
                  <a:cubicBezTo>
                    <a:pt x="2525020" y="1932393"/>
                    <a:pt x="2540587" y="1860602"/>
                    <a:pt x="2575560" y="1925552"/>
                  </a:cubicBezTo>
                  <a:cubicBezTo>
                    <a:pt x="2590061" y="1952482"/>
                    <a:pt x="2579138" y="1986675"/>
                    <a:pt x="2583180" y="2016992"/>
                  </a:cubicBezTo>
                  <a:cubicBezTo>
                    <a:pt x="2584242" y="2024954"/>
                    <a:pt x="2588260" y="2032232"/>
                    <a:pt x="2590800" y="2039852"/>
                  </a:cubicBezTo>
                  <a:cubicBezTo>
                    <a:pt x="2593340" y="2057632"/>
                    <a:pt x="2596437" y="2075341"/>
                    <a:pt x="2598420" y="2093192"/>
                  </a:cubicBezTo>
                  <a:cubicBezTo>
                    <a:pt x="2601518" y="2121076"/>
                    <a:pt x="2600162" y="2149580"/>
                    <a:pt x="2606040" y="2177012"/>
                  </a:cubicBezTo>
                  <a:cubicBezTo>
                    <a:pt x="2607959" y="2185967"/>
                    <a:pt x="2617184" y="2191681"/>
                    <a:pt x="2621280" y="2199872"/>
                  </a:cubicBezTo>
                  <a:cubicBezTo>
                    <a:pt x="2624872" y="2207056"/>
                    <a:pt x="2626360" y="2215112"/>
                    <a:pt x="2628900" y="2222732"/>
                  </a:cubicBezTo>
                  <a:cubicBezTo>
                    <a:pt x="2611439" y="2292577"/>
                    <a:pt x="2625278" y="2266264"/>
                    <a:pt x="2598420" y="2306552"/>
                  </a:cubicBezTo>
                  <a:cubicBezTo>
                    <a:pt x="2661179" y="2327472"/>
                    <a:pt x="2646412" y="2305889"/>
                    <a:pt x="2636520" y="2375132"/>
                  </a:cubicBezTo>
                  <a:cubicBezTo>
                    <a:pt x="2640238" y="2397441"/>
                    <a:pt x="2638775" y="2427228"/>
                    <a:pt x="2659380" y="2443712"/>
                  </a:cubicBezTo>
                  <a:cubicBezTo>
                    <a:pt x="2665652" y="2448730"/>
                    <a:pt x="2674620" y="2448792"/>
                    <a:pt x="2682240" y="2451332"/>
                  </a:cubicBezTo>
                  <a:cubicBezTo>
                    <a:pt x="2684780" y="2458952"/>
                    <a:pt x="2688285" y="2466316"/>
                    <a:pt x="2689860" y="2474192"/>
                  </a:cubicBezTo>
                  <a:cubicBezTo>
                    <a:pt x="2701667" y="2533226"/>
                    <a:pt x="2691546" y="2512833"/>
                    <a:pt x="2705100" y="2558012"/>
                  </a:cubicBezTo>
                  <a:cubicBezTo>
                    <a:pt x="2709716" y="2573399"/>
                    <a:pt x="2720340" y="2603732"/>
                    <a:pt x="2720340" y="2603732"/>
                  </a:cubicBezTo>
                  <a:cubicBezTo>
                    <a:pt x="2722880" y="2651992"/>
                    <a:pt x="2722623" y="2700481"/>
                    <a:pt x="2727960" y="2748512"/>
                  </a:cubicBezTo>
                  <a:cubicBezTo>
                    <a:pt x="2730273" y="2769329"/>
                    <a:pt x="2743200" y="2809472"/>
                    <a:pt x="2743200" y="2809472"/>
                  </a:cubicBezTo>
                  <a:cubicBezTo>
                    <a:pt x="2745740" y="2837412"/>
                    <a:pt x="2746852" y="2865519"/>
                    <a:pt x="2750820" y="2893292"/>
                  </a:cubicBezTo>
                  <a:cubicBezTo>
                    <a:pt x="2751956" y="2901243"/>
                    <a:pt x="2757219" y="2908213"/>
                    <a:pt x="2758440" y="2916152"/>
                  </a:cubicBezTo>
                  <a:cubicBezTo>
                    <a:pt x="2762322" y="2941382"/>
                    <a:pt x="2763520" y="2966952"/>
                    <a:pt x="2766060" y="2992352"/>
                  </a:cubicBezTo>
                  <a:cubicBezTo>
                    <a:pt x="2768600" y="3071092"/>
                    <a:pt x="2769186" y="3149919"/>
                    <a:pt x="2773680" y="3228572"/>
                  </a:cubicBezTo>
                  <a:cubicBezTo>
                    <a:pt x="2774277" y="3239028"/>
                    <a:pt x="2779106" y="3248812"/>
                    <a:pt x="2781300" y="3259052"/>
                  </a:cubicBezTo>
                  <a:cubicBezTo>
                    <a:pt x="2795003" y="3322997"/>
                    <a:pt x="2795006" y="3326048"/>
                    <a:pt x="2804160" y="3380972"/>
                  </a:cubicBezTo>
                  <a:cubicBezTo>
                    <a:pt x="2801620" y="3398752"/>
                    <a:pt x="2803834" y="3417899"/>
                    <a:pt x="2796540" y="3434312"/>
                  </a:cubicBezTo>
                  <a:cubicBezTo>
                    <a:pt x="2792821" y="3442681"/>
                    <a:pt x="2782049" y="3445833"/>
                    <a:pt x="2773680" y="3449552"/>
                  </a:cubicBezTo>
                  <a:cubicBezTo>
                    <a:pt x="2759000" y="3456076"/>
                    <a:pt x="2727960" y="3464792"/>
                    <a:pt x="2727960" y="3464792"/>
                  </a:cubicBezTo>
                  <a:cubicBezTo>
                    <a:pt x="2712745" y="3327861"/>
                    <a:pt x="2747491" y="3438899"/>
                    <a:pt x="2667000" y="3388592"/>
                  </a:cubicBezTo>
                  <a:cubicBezTo>
                    <a:pt x="2658119" y="3383041"/>
                    <a:pt x="2665922" y="3366290"/>
                    <a:pt x="2659380" y="3358112"/>
                  </a:cubicBezTo>
                  <a:cubicBezTo>
                    <a:pt x="2654362" y="3351840"/>
                    <a:pt x="2644140" y="3353032"/>
                    <a:pt x="2636520" y="3350492"/>
                  </a:cubicBezTo>
                  <a:cubicBezTo>
                    <a:pt x="2616200" y="3353032"/>
                    <a:pt x="2592599" y="3346753"/>
                    <a:pt x="2575560" y="3358112"/>
                  </a:cubicBezTo>
                  <a:cubicBezTo>
                    <a:pt x="2564784" y="3365296"/>
                    <a:pt x="2574366" y="3384967"/>
                    <a:pt x="2567940" y="3396212"/>
                  </a:cubicBezTo>
                  <a:cubicBezTo>
                    <a:pt x="2563396" y="3404163"/>
                    <a:pt x="2552115" y="3405589"/>
                    <a:pt x="2545080" y="3411452"/>
                  </a:cubicBezTo>
                  <a:cubicBezTo>
                    <a:pt x="2536801" y="3418351"/>
                    <a:pt x="2529840" y="3426692"/>
                    <a:pt x="2522220" y="3434312"/>
                  </a:cubicBezTo>
                  <a:cubicBezTo>
                    <a:pt x="2504084" y="3488720"/>
                    <a:pt x="2515891" y="3466666"/>
                    <a:pt x="2491740" y="3502892"/>
                  </a:cubicBezTo>
                  <a:cubicBezTo>
                    <a:pt x="2499360" y="3507972"/>
                    <a:pt x="2508124" y="3511656"/>
                    <a:pt x="2514600" y="3518132"/>
                  </a:cubicBezTo>
                  <a:cubicBezTo>
                    <a:pt x="2521076" y="3524608"/>
                    <a:pt x="2523977" y="3533957"/>
                    <a:pt x="2529840" y="3540992"/>
                  </a:cubicBezTo>
                  <a:cubicBezTo>
                    <a:pt x="2536739" y="3549271"/>
                    <a:pt x="2545080" y="3556232"/>
                    <a:pt x="2552700" y="3563852"/>
                  </a:cubicBezTo>
                  <a:cubicBezTo>
                    <a:pt x="2553030" y="3567815"/>
                    <a:pt x="2555177" y="3680629"/>
                    <a:pt x="2575560" y="3701012"/>
                  </a:cubicBezTo>
                  <a:lnTo>
                    <a:pt x="2598420" y="3723872"/>
                  </a:lnTo>
                  <a:cubicBezTo>
                    <a:pt x="2593340" y="3749272"/>
                    <a:pt x="2596031" y="3777582"/>
                    <a:pt x="2583180" y="3800072"/>
                  </a:cubicBezTo>
                  <a:cubicBezTo>
                    <a:pt x="2578636" y="3808023"/>
                    <a:pt x="2570572" y="3785984"/>
                    <a:pt x="2567940" y="3777212"/>
                  </a:cubicBezTo>
                  <a:cubicBezTo>
                    <a:pt x="2562779" y="3760009"/>
                    <a:pt x="2565481" y="3741075"/>
                    <a:pt x="2560320" y="3723872"/>
                  </a:cubicBezTo>
                  <a:cubicBezTo>
                    <a:pt x="2553970" y="3702705"/>
                    <a:pt x="2538730" y="3696779"/>
                    <a:pt x="2522220" y="3685772"/>
                  </a:cubicBezTo>
                  <a:cubicBezTo>
                    <a:pt x="2516544" y="3668743"/>
                    <a:pt x="2508788" y="3632109"/>
                    <a:pt x="2491740" y="3617192"/>
                  </a:cubicBezTo>
                  <a:cubicBezTo>
                    <a:pt x="2477956" y="3605131"/>
                    <a:pt x="2446020" y="3586712"/>
                    <a:pt x="2446020" y="3586712"/>
                  </a:cubicBezTo>
                  <a:cubicBezTo>
                    <a:pt x="2409335" y="3531684"/>
                    <a:pt x="2437932" y="3582737"/>
                    <a:pt x="2423160" y="3457172"/>
                  </a:cubicBezTo>
                  <a:cubicBezTo>
                    <a:pt x="2422222" y="3449195"/>
                    <a:pt x="2417282" y="3442153"/>
                    <a:pt x="2415540" y="3434312"/>
                  </a:cubicBezTo>
                  <a:cubicBezTo>
                    <a:pt x="2412188" y="3419230"/>
                    <a:pt x="2414195" y="3402711"/>
                    <a:pt x="2407920" y="3388592"/>
                  </a:cubicBezTo>
                  <a:cubicBezTo>
                    <a:pt x="2403543" y="3378744"/>
                    <a:pt x="2391324" y="3374501"/>
                    <a:pt x="2385060" y="3365732"/>
                  </a:cubicBezTo>
                  <a:cubicBezTo>
                    <a:pt x="2378458" y="3356489"/>
                    <a:pt x="2377852" y="3343284"/>
                    <a:pt x="2369820" y="3335252"/>
                  </a:cubicBezTo>
                  <a:cubicBezTo>
                    <a:pt x="2364140" y="3329572"/>
                    <a:pt x="2354144" y="3331224"/>
                    <a:pt x="2346960" y="3327632"/>
                  </a:cubicBezTo>
                  <a:cubicBezTo>
                    <a:pt x="2338769" y="3323536"/>
                    <a:pt x="2331720" y="3317472"/>
                    <a:pt x="2324100" y="3312392"/>
                  </a:cubicBezTo>
                  <a:cubicBezTo>
                    <a:pt x="2321560" y="3304772"/>
                    <a:pt x="2317418" y="3297509"/>
                    <a:pt x="2316480" y="3289532"/>
                  </a:cubicBezTo>
                  <a:cubicBezTo>
                    <a:pt x="2300095" y="3150263"/>
                    <a:pt x="2321979" y="3222210"/>
                    <a:pt x="2301240" y="3159992"/>
                  </a:cubicBezTo>
                  <a:cubicBezTo>
                    <a:pt x="2303780" y="3126972"/>
                    <a:pt x="2300327" y="3092931"/>
                    <a:pt x="2308860" y="3060932"/>
                  </a:cubicBezTo>
                  <a:cubicBezTo>
                    <a:pt x="2311220" y="3052083"/>
                    <a:pt x="2330891" y="3054812"/>
                    <a:pt x="2331720" y="3045692"/>
                  </a:cubicBezTo>
                  <a:cubicBezTo>
                    <a:pt x="2336325" y="2995037"/>
                    <a:pt x="2330409" y="2943763"/>
                    <a:pt x="2324100" y="2893292"/>
                  </a:cubicBezTo>
                  <a:cubicBezTo>
                    <a:pt x="2322691" y="2882020"/>
                    <a:pt x="2313335" y="2873253"/>
                    <a:pt x="2308860" y="2862812"/>
                  </a:cubicBezTo>
                  <a:cubicBezTo>
                    <a:pt x="2305696" y="2855429"/>
                    <a:pt x="2303447" y="2847675"/>
                    <a:pt x="2301240" y="2839952"/>
                  </a:cubicBezTo>
                  <a:cubicBezTo>
                    <a:pt x="2295915" y="2821316"/>
                    <a:pt x="2287434" y="2777333"/>
                    <a:pt x="2278380" y="2763752"/>
                  </a:cubicBezTo>
                  <a:lnTo>
                    <a:pt x="2247900" y="2718032"/>
                  </a:lnTo>
                  <a:lnTo>
                    <a:pt x="2217420" y="2672312"/>
                  </a:lnTo>
                  <a:cubicBezTo>
                    <a:pt x="2212340" y="2664692"/>
                    <a:pt x="2209800" y="2654532"/>
                    <a:pt x="2202180" y="2649452"/>
                  </a:cubicBezTo>
                  <a:cubicBezTo>
                    <a:pt x="2179703" y="2634467"/>
                    <a:pt x="2174795" y="2633354"/>
                    <a:pt x="2156460" y="2611352"/>
                  </a:cubicBezTo>
                  <a:cubicBezTo>
                    <a:pt x="2150597" y="2604317"/>
                    <a:pt x="2147180" y="2595445"/>
                    <a:pt x="2141220" y="2588492"/>
                  </a:cubicBezTo>
                  <a:cubicBezTo>
                    <a:pt x="2085786" y="2523819"/>
                    <a:pt x="2130488" y="2587633"/>
                    <a:pt x="2095500" y="2535152"/>
                  </a:cubicBezTo>
                  <a:cubicBezTo>
                    <a:pt x="2085340" y="2537692"/>
                    <a:pt x="2073734" y="2536963"/>
                    <a:pt x="2065020" y="2542772"/>
                  </a:cubicBezTo>
                  <a:cubicBezTo>
                    <a:pt x="2057400" y="2547852"/>
                    <a:pt x="2057546" y="2560778"/>
                    <a:pt x="2049780" y="2565632"/>
                  </a:cubicBezTo>
                  <a:cubicBezTo>
                    <a:pt x="2036157" y="2574146"/>
                    <a:pt x="2004060" y="2580872"/>
                    <a:pt x="2004060" y="2580872"/>
                  </a:cubicBezTo>
                  <a:cubicBezTo>
                    <a:pt x="1998980" y="2591032"/>
                    <a:pt x="1990426" y="2600107"/>
                    <a:pt x="1988820" y="2611352"/>
                  </a:cubicBezTo>
                  <a:cubicBezTo>
                    <a:pt x="1987684" y="2619303"/>
                    <a:pt x="1996440" y="2626180"/>
                    <a:pt x="1996440" y="2634212"/>
                  </a:cubicBezTo>
                  <a:cubicBezTo>
                    <a:pt x="1996440" y="2649662"/>
                    <a:pt x="1991360" y="2664692"/>
                    <a:pt x="1988820" y="2679932"/>
                  </a:cubicBezTo>
                  <a:cubicBezTo>
                    <a:pt x="1965960" y="2677392"/>
                    <a:pt x="1942554" y="2677890"/>
                    <a:pt x="1920240" y="2672312"/>
                  </a:cubicBezTo>
                  <a:cubicBezTo>
                    <a:pt x="1911355" y="2670091"/>
                    <a:pt x="1906506" y="2657833"/>
                    <a:pt x="1897380" y="2657072"/>
                  </a:cubicBezTo>
                  <a:cubicBezTo>
                    <a:pt x="1874459" y="2655162"/>
                    <a:pt x="1851660" y="2662152"/>
                    <a:pt x="1828800" y="2664692"/>
                  </a:cubicBezTo>
                  <a:cubicBezTo>
                    <a:pt x="1820021" y="2667618"/>
                    <a:pt x="1782419" y="2680802"/>
                    <a:pt x="1775460" y="2679932"/>
                  </a:cubicBezTo>
                  <a:cubicBezTo>
                    <a:pt x="1764188" y="2678523"/>
                    <a:pt x="1755140" y="2669772"/>
                    <a:pt x="1744980" y="2664692"/>
                  </a:cubicBezTo>
                  <a:cubicBezTo>
                    <a:pt x="1703229" y="2748194"/>
                    <a:pt x="1737617" y="2669103"/>
                    <a:pt x="1722120" y="2862812"/>
                  </a:cubicBezTo>
                  <a:cubicBezTo>
                    <a:pt x="1721479" y="2870819"/>
                    <a:pt x="1718092" y="2878488"/>
                    <a:pt x="1714500" y="2885672"/>
                  </a:cubicBezTo>
                  <a:cubicBezTo>
                    <a:pt x="1703891" y="2906890"/>
                    <a:pt x="1693252" y="2914540"/>
                    <a:pt x="1676400" y="2931392"/>
                  </a:cubicBezTo>
                  <a:cubicBezTo>
                    <a:pt x="1673860" y="2939012"/>
                    <a:pt x="1670893" y="2946503"/>
                    <a:pt x="1668780" y="2954252"/>
                  </a:cubicBezTo>
                  <a:cubicBezTo>
                    <a:pt x="1663269" y="2974459"/>
                    <a:pt x="1668351" y="3000401"/>
                    <a:pt x="1653540" y="3015212"/>
                  </a:cubicBezTo>
                  <a:lnTo>
                    <a:pt x="1630680" y="3038072"/>
                  </a:lnTo>
                  <a:cubicBezTo>
                    <a:pt x="1633220" y="3050772"/>
                    <a:pt x="1633752" y="3064045"/>
                    <a:pt x="1638300" y="3076172"/>
                  </a:cubicBezTo>
                  <a:cubicBezTo>
                    <a:pt x="1652516" y="3114082"/>
                    <a:pt x="1682365" y="3094391"/>
                    <a:pt x="1645920" y="3159992"/>
                  </a:cubicBezTo>
                  <a:cubicBezTo>
                    <a:pt x="1640834" y="3169147"/>
                    <a:pt x="1625600" y="3165072"/>
                    <a:pt x="1615440" y="3167612"/>
                  </a:cubicBezTo>
                  <a:cubicBezTo>
                    <a:pt x="1595120" y="3165072"/>
                    <a:pt x="1573493" y="3167597"/>
                    <a:pt x="1554480" y="3159992"/>
                  </a:cubicBezTo>
                  <a:cubicBezTo>
                    <a:pt x="1515713" y="3144485"/>
                    <a:pt x="1553415" y="3124405"/>
                    <a:pt x="1562100" y="3114272"/>
                  </a:cubicBezTo>
                  <a:cubicBezTo>
                    <a:pt x="1570365" y="3104629"/>
                    <a:pt x="1577340" y="3093952"/>
                    <a:pt x="1584960" y="3083792"/>
                  </a:cubicBezTo>
                  <a:cubicBezTo>
                    <a:pt x="1582420" y="3068552"/>
                    <a:pt x="1586992" y="3050137"/>
                    <a:pt x="1577340" y="3038072"/>
                  </a:cubicBezTo>
                  <a:cubicBezTo>
                    <a:pt x="1572322" y="3031800"/>
                    <a:pt x="1561163" y="3041237"/>
                    <a:pt x="1554480" y="3045692"/>
                  </a:cubicBezTo>
                  <a:cubicBezTo>
                    <a:pt x="1545514" y="3051670"/>
                    <a:pt x="1540586" y="3062574"/>
                    <a:pt x="1531620" y="3068552"/>
                  </a:cubicBezTo>
                  <a:cubicBezTo>
                    <a:pt x="1524769" y="3073120"/>
                    <a:pt x="1482726" y="3082522"/>
                    <a:pt x="1478280" y="3083792"/>
                  </a:cubicBezTo>
                  <a:cubicBezTo>
                    <a:pt x="1456908" y="3089898"/>
                    <a:pt x="1445260" y="3095041"/>
                    <a:pt x="1424940" y="3106652"/>
                  </a:cubicBezTo>
                  <a:cubicBezTo>
                    <a:pt x="1416989" y="3111196"/>
                    <a:pt x="1409700" y="3116812"/>
                    <a:pt x="1402080" y="3121892"/>
                  </a:cubicBezTo>
                  <a:cubicBezTo>
                    <a:pt x="1397000" y="3111732"/>
                    <a:pt x="1388446" y="3102657"/>
                    <a:pt x="1386840" y="3091412"/>
                  </a:cubicBezTo>
                  <a:cubicBezTo>
                    <a:pt x="1385704" y="3083461"/>
                    <a:pt x="1386428" y="3068552"/>
                    <a:pt x="1394460" y="3068552"/>
                  </a:cubicBezTo>
                  <a:cubicBezTo>
                    <a:pt x="1402492" y="3068552"/>
                    <a:pt x="1399540" y="3083792"/>
                    <a:pt x="1402080" y="3091412"/>
                  </a:cubicBezTo>
                  <a:cubicBezTo>
                    <a:pt x="1397000" y="3099032"/>
                    <a:pt x="1393316" y="3107796"/>
                    <a:pt x="1386840" y="3114272"/>
                  </a:cubicBezTo>
                  <a:cubicBezTo>
                    <a:pt x="1380364" y="3120748"/>
                    <a:pt x="1371931" y="3124968"/>
                    <a:pt x="1363980" y="3129512"/>
                  </a:cubicBezTo>
                  <a:cubicBezTo>
                    <a:pt x="1330005" y="3148926"/>
                    <a:pt x="1335415" y="3144369"/>
                    <a:pt x="1295400" y="3152372"/>
                  </a:cubicBezTo>
                  <a:cubicBezTo>
                    <a:pt x="1231130" y="3146529"/>
                    <a:pt x="1194821" y="3170650"/>
                    <a:pt x="1219200" y="3121892"/>
                  </a:cubicBezTo>
                  <a:cubicBezTo>
                    <a:pt x="1223296" y="3113701"/>
                    <a:pt x="1229360" y="3106652"/>
                    <a:pt x="1234440" y="3099032"/>
                  </a:cubicBezTo>
                  <a:cubicBezTo>
                    <a:pt x="1231900" y="3091412"/>
                    <a:pt x="1229027" y="3083895"/>
                    <a:pt x="1226820" y="3076172"/>
                  </a:cubicBezTo>
                  <a:cubicBezTo>
                    <a:pt x="1223943" y="3066102"/>
                    <a:pt x="1227722" y="3051779"/>
                    <a:pt x="1219200" y="3045692"/>
                  </a:cubicBezTo>
                  <a:cubicBezTo>
                    <a:pt x="1206628" y="3036712"/>
                    <a:pt x="1188720" y="3040612"/>
                    <a:pt x="1173480" y="3038072"/>
                  </a:cubicBezTo>
                  <a:cubicBezTo>
                    <a:pt x="1170940" y="3027912"/>
                    <a:pt x="1168737" y="3017662"/>
                    <a:pt x="1165860" y="3007592"/>
                  </a:cubicBezTo>
                  <a:cubicBezTo>
                    <a:pt x="1163653" y="2999869"/>
                    <a:pt x="1160353" y="2992481"/>
                    <a:pt x="1158240" y="2984732"/>
                  </a:cubicBezTo>
                  <a:cubicBezTo>
                    <a:pt x="1139333" y="2915407"/>
                    <a:pt x="1163530" y="2930615"/>
                    <a:pt x="1120140" y="2916152"/>
                  </a:cubicBezTo>
                  <a:cubicBezTo>
                    <a:pt x="1112520" y="2923772"/>
                    <a:pt x="1103258" y="2930046"/>
                    <a:pt x="1097280" y="2939012"/>
                  </a:cubicBezTo>
                  <a:cubicBezTo>
                    <a:pt x="1092825" y="2945695"/>
                    <a:pt x="1093252" y="2954688"/>
                    <a:pt x="1089660" y="2961872"/>
                  </a:cubicBezTo>
                  <a:cubicBezTo>
                    <a:pt x="1085564" y="2970063"/>
                    <a:pt x="1079500" y="2977112"/>
                    <a:pt x="1074420" y="2984732"/>
                  </a:cubicBezTo>
                  <a:cubicBezTo>
                    <a:pt x="1099629" y="3060360"/>
                    <a:pt x="1057334" y="2944833"/>
                    <a:pt x="1104900" y="3030452"/>
                  </a:cubicBezTo>
                  <a:cubicBezTo>
                    <a:pt x="1112702" y="3044495"/>
                    <a:pt x="1120140" y="3076172"/>
                    <a:pt x="1120140" y="3076172"/>
                  </a:cubicBezTo>
                  <a:cubicBezTo>
                    <a:pt x="1112520" y="3083792"/>
                    <a:pt x="1106919" y="3094213"/>
                    <a:pt x="1097280" y="3099032"/>
                  </a:cubicBezTo>
                  <a:cubicBezTo>
                    <a:pt x="1045787" y="3124779"/>
                    <a:pt x="1066697" y="3084100"/>
                    <a:pt x="1051560" y="3129512"/>
                  </a:cubicBezTo>
                  <a:cubicBezTo>
                    <a:pt x="1038860" y="3126972"/>
                    <a:pt x="1026025" y="3125033"/>
                    <a:pt x="1013460" y="3121892"/>
                  </a:cubicBezTo>
                  <a:cubicBezTo>
                    <a:pt x="1005668" y="3119944"/>
                    <a:pt x="996280" y="3108592"/>
                    <a:pt x="990600" y="3114272"/>
                  </a:cubicBezTo>
                  <a:cubicBezTo>
                    <a:pt x="975878" y="3128994"/>
                    <a:pt x="1020313" y="3151861"/>
                    <a:pt x="1021080" y="3152372"/>
                  </a:cubicBezTo>
                  <a:cubicBezTo>
                    <a:pt x="999447" y="3156699"/>
                    <a:pt x="948543" y="3167612"/>
                    <a:pt x="929640" y="3167612"/>
                  </a:cubicBezTo>
                  <a:cubicBezTo>
                    <a:pt x="921608" y="3167612"/>
                    <a:pt x="914400" y="3162532"/>
                    <a:pt x="906780" y="3159992"/>
                  </a:cubicBezTo>
                  <a:cubicBezTo>
                    <a:pt x="911860" y="3139672"/>
                    <a:pt x="920124" y="3119891"/>
                    <a:pt x="922020" y="3099032"/>
                  </a:cubicBezTo>
                  <a:cubicBezTo>
                    <a:pt x="922747" y="3091033"/>
                    <a:pt x="921584" y="3079764"/>
                    <a:pt x="914400" y="3076172"/>
                  </a:cubicBezTo>
                  <a:cubicBezTo>
                    <a:pt x="907216" y="3072580"/>
                    <a:pt x="899160" y="3081252"/>
                    <a:pt x="891540" y="3083792"/>
                  </a:cubicBezTo>
                  <a:cubicBezTo>
                    <a:pt x="886460" y="3091412"/>
                    <a:pt x="878710" y="3097817"/>
                    <a:pt x="876300" y="3106652"/>
                  </a:cubicBezTo>
                  <a:cubicBezTo>
                    <a:pt x="868832" y="3134035"/>
                    <a:pt x="879463" y="3169653"/>
                    <a:pt x="853440" y="3190472"/>
                  </a:cubicBezTo>
                  <a:cubicBezTo>
                    <a:pt x="847168" y="3195490"/>
                    <a:pt x="838200" y="3195552"/>
                    <a:pt x="830580" y="3198092"/>
                  </a:cubicBezTo>
                  <a:cubicBezTo>
                    <a:pt x="815340" y="3195552"/>
                    <a:pt x="795785" y="3201397"/>
                    <a:pt x="784860" y="3190472"/>
                  </a:cubicBezTo>
                  <a:cubicBezTo>
                    <a:pt x="777455" y="3183067"/>
                    <a:pt x="792480" y="3170465"/>
                    <a:pt x="792480" y="3159992"/>
                  </a:cubicBezTo>
                  <a:cubicBezTo>
                    <a:pt x="792480" y="3139514"/>
                    <a:pt x="787400" y="3119352"/>
                    <a:pt x="784860" y="3099032"/>
                  </a:cubicBezTo>
                  <a:cubicBezTo>
                    <a:pt x="766617" y="3126396"/>
                    <a:pt x="762153" y="3128749"/>
                    <a:pt x="754380" y="3167612"/>
                  </a:cubicBezTo>
                  <a:cubicBezTo>
                    <a:pt x="751840" y="3180312"/>
                    <a:pt x="749570" y="3193069"/>
                    <a:pt x="746760" y="3205712"/>
                  </a:cubicBezTo>
                  <a:cubicBezTo>
                    <a:pt x="744488" y="3215935"/>
                    <a:pt x="745682" y="3228014"/>
                    <a:pt x="739140" y="3236192"/>
                  </a:cubicBezTo>
                  <a:cubicBezTo>
                    <a:pt x="734122" y="3242464"/>
                    <a:pt x="723900" y="3241272"/>
                    <a:pt x="716280" y="3243812"/>
                  </a:cubicBezTo>
                  <a:cubicBezTo>
                    <a:pt x="698895" y="3238017"/>
                    <a:pt x="675275" y="3237287"/>
                    <a:pt x="685800" y="3205712"/>
                  </a:cubicBezTo>
                  <a:cubicBezTo>
                    <a:pt x="688696" y="3197024"/>
                    <a:pt x="701040" y="3195552"/>
                    <a:pt x="708660" y="3190472"/>
                  </a:cubicBezTo>
                  <a:cubicBezTo>
                    <a:pt x="704699" y="3166706"/>
                    <a:pt x="710834" y="3134954"/>
                    <a:pt x="678180" y="3129512"/>
                  </a:cubicBezTo>
                  <a:cubicBezTo>
                    <a:pt x="670257" y="3128192"/>
                    <a:pt x="662940" y="3134592"/>
                    <a:pt x="655320" y="3137132"/>
                  </a:cubicBezTo>
                  <a:cubicBezTo>
                    <a:pt x="652780" y="3154912"/>
                    <a:pt x="660400" y="3177772"/>
                    <a:pt x="647700" y="3190472"/>
                  </a:cubicBezTo>
                  <a:cubicBezTo>
                    <a:pt x="640080" y="3198092"/>
                    <a:pt x="630073" y="3177032"/>
                    <a:pt x="624840" y="3167612"/>
                  </a:cubicBezTo>
                  <a:cubicBezTo>
                    <a:pt x="617038" y="3153569"/>
                    <a:pt x="614680" y="3137132"/>
                    <a:pt x="609600" y="3121892"/>
                  </a:cubicBezTo>
                  <a:lnTo>
                    <a:pt x="601980" y="3099032"/>
                  </a:lnTo>
                  <a:cubicBezTo>
                    <a:pt x="612140" y="3091412"/>
                    <a:pt x="621433" y="3082473"/>
                    <a:pt x="632460" y="3076172"/>
                  </a:cubicBezTo>
                  <a:cubicBezTo>
                    <a:pt x="639434" y="3072187"/>
                    <a:pt x="649640" y="3074232"/>
                    <a:pt x="655320" y="3068552"/>
                  </a:cubicBezTo>
                  <a:cubicBezTo>
                    <a:pt x="661000" y="3062872"/>
                    <a:pt x="660400" y="3053312"/>
                    <a:pt x="662940" y="3045692"/>
                  </a:cubicBezTo>
                  <a:cubicBezTo>
                    <a:pt x="655320" y="3038072"/>
                    <a:pt x="648849" y="3029096"/>
                    <a:pt x="640080" y="3022832"/>
                  </a:cubicBezTo>
                  <a:cubicBezTo>
                    <a:pt x="630837" y="3016230"/>
                    <a:pt x="614075" y="3018033"/>
                    <a:pt x="609600" y="3007592"/>
                  </a:cubicBezTo>
                  <a:cubicBezTo>
                    <a:pt x="604498" y="2995688"/>
                    <a:pt x="613124" y="2981779"/>
                    <a:pt x="617220" y="2969492"/>
                  </a:cubicBezTo>
                  <a:cubicBezTo>
                    <a:pt x="628269" y="2936345"/>
                    <a:pt x="629690" y="2940859"/>
                    <a:pt x="655320" y="2923772"/>
                  </a:cubicBezTo>
                  <a:cubicBezTo>
                    <a:pt x="650240" y="2913612"/>
                    <a:pt x="646682" y="2902535"/>
                    <a:pt x="640080" y="2893292"/>
                  </a:cubicBezTo>
                  <a:cubicBezTo>
                    <a:pt x="626746" y="2874624"/>
                    <a:pt x="612588" y="2867344"/>
                    <a:pt x="594360" y="2855192"/>
                  </a:cubicBezTo>
                  <a:cubicBezTo>
                    <a:pt x="560066" y="2803750"/>
                    <a:pt x="598245" y="2868144"/>
                    <a:pt x="571500" y="2778992"/>
                  </a:cubicBezTo>
                  <a:cubicBezTo>
                    <a:pt x="568868" y="2770220"/>
                    <a:pt x="561340" y="2763752"/>
                    <a:pt x="556260" y="2756132"/>
                  </a:cubicBezTo>
                  <a:cubicBezTo>
                    <a:pt x="563875" y="2679981"/>
                    <a:pt x="569652" y="2668846"/>
                    <a:pt x="556260" y="2588492"/>
                  </a:cubicBezTo>
                  <a:cubicBezTo>
                    <a:pt x="553619" y="2572646"/>
                    <a:pt x="541020" y="2542772"/>
                    <a:pt x="541020" y="2542772"/>
                  </a:cubicBezTo>
                  <a:cubicBezTo>
                    <a:pt x="543560" y="2527532"/>
                    <a:pt x="540975" y="2510467"/>
                    <a:pt x="548640" y="2497052"/>
                  </a:cubicBezTo>
                  <a:cubicBezTo>
                    <a:pt x="552625" y="2490078"/>
                    <a:pt x="565228" y="2494450"/>
                    <a:pt x="571500" y="2489432"/>
                  </a:cubicBezTo>
                  <a:cubicBezTo>
                    <a:pt x="578651" y="2483711"/>
                    <a:pt x="581660" y="2474192"/>
                    <a:pt x="586740" y="2466572"/>
                  </a:cubicBezTo>
                  <a:cubicBezTo>
                    <a:pt x="581660" y="2458952"/>
                    <a:pt x="577363" y="2450747"/>
                    <a:pt x="571500" y="2443712"/>
                  </a:cubicBezTo>
                  <a:cubicBezTo>
                    <a:pt x="553811" y="2422485"/>
                    <a:pt x="540584" y="2414810"/>
                    <a:pt x="518160" y="2397992"/>
                  </a:cubicBezTo>
                  <a:cubicBezTo>
                    <a:pt x="508776" y="2369840"/>
                    <a:pt x="500648" y="2356816"/>
                    <a:pt x="518160" y="2321792"/>
                  </a:cubicBezTo>
                  <a:cubicBezTo>
                    <a:pt x="523840" y="2310433"/>
                    <a:pt x="539660" y="2307912"/>
                    <a:pt x="548640" y="2298932"/>
                  </a:cubicBezTo>
                  <a:cubicBezTo>
                    <a:pt x="555116" y="2292456"/>
                    <a:pt x="558800" y="2283692"/>
                    <a:pt x="563880" y="2276072"/>
                  </a:cubicBezTo>
                  <a:cubicBezTo>
                    <a:pt x="561340" y="2260832"/>
                    <a:pt x="562535" y="2244471"/>
                    <a:pt x="556260" y="2230352"/>
                  </a:cubicBezTo>
                  <a:cubicBezTo>
                    <a:pt x="537438" y="2188003"/>
                    <a:pt x="471294" y="2202316"/>
                    <a:pt x="441960" y="2199872"/>
                  </a:cubicBezTo>
                  <a:cubicBezTo>
                    <a:pt x="436880" y="2192252"/>
                    <a:pt x="427856" y="2186099"/>
                    <a:pt x="426720" y="2177012"/>
                  </a:cubicBezTo>
                  <a:cubicBezTo>
                    <a:pt x="422310" y="2141728"/>
                    <a:pt x="436933" y="2141347"/>
                    <a:pt x="449580" y="2116052"/>
                  </a:cubicBezTo>
                  <a:cubicBezTo>
                    <a:pt x="453172" y="2108868"/>
                    <a:pt x="454660" y="2100812"/>
                    <a:pt x="457200" y="2093192"/>
                  </a:cubicBezTo>
                  <a:cubicBezTo>
                    <a:pt x="454660" y="2070332"/>
                    <a:pt x="463108" y="2043213"/>
                    <a:pt x="449580" y="2024612"/>
                  </a:cubicBezTo>
                  <a:cubicBezTo>
                    <a:pt x="438704" y="2009657"/>
                    <a:pt x="413409" y="2016240"/>
                    <a:pt x="396240" y="2009372"/>
                  </a:cubicBezTo>
                  <a:cubicBezTo>
                    <a:pt x="387737" y="2005971"/>
                    <a:pt x="379856" y="2000608"/>
                    <a:pt x="373380" y="1994132"/>
                  </a:cubicBezTo>
                  <a:cubicBezTo>
                    <a:pt x="350908" y="1971660"/>
                    <a:pt x="339624" y="1953469"/>
                    <a:pt x="327660" y="1925552"/>
                  </a:cubicBezTo>
                  <a:cubicBezTo>
                    <a:pt x="324496" y="1918169"/>
                    <a:pt x="322580" y="1910312"/>
                    <a:pt x="320040" y="1902692"/>
                  </a:cubicBezTo>
                  <a:cubicBezTo>
                    <a:pt x="322580" y="1889992"/>
                    <a:pt x="323112" y="1876719"/>
                    <a:pt x="327660" y="1864592"/>
                  </a:cubicBezTo>
                  <a:cubicBezTo>
                    <a:pt x="330876" y="1856017"/>
                    <a:pt x="338356" y="1849683"/>
                    <a:pt x="342900" y="1841732"/>
                  </a:cubicBezTo>
                  <a:cubicBezTo>
                    <a:pt x="348536" y="1831869"/>
                    <a:pt x="352504" y="1821115"/>
                    <a:pt x="358140" y="1811252"/>
                  </a:cubicBezTo>
                  <a:cubicBezTo>
                    <a:pt x="362684" y="1803301"/>
                    <a:pt x="365760" y="1793472"/>
                    <a:pt x="373380" y="1788392"/>
                  </a:cubicBezTo>
                  <a:cubicBezTo>
                    <a:pt x="382094" y="1782583"/>
                    <a:pt x="393700" y="1783312"/>
                    <a:pt x="403860" y="1780772"/>
                  </a:cubicBezTo>
                  <a:cubicBezTo>
                    <a:pt x="411480" y="1773152"/>
                    <a:pt x="420742" y="1766878"/>
                    <a:pt x="426720" y="1757912"/>
                  </a:cubicBezTo>
                  <a:cubicBezTo>
                    <a:pt x="444461" y="1731301"/>
                    <a:pt x="430705" y="1663188"/>
                    <a:pt x="426720" y="1651232"/>
                  </a:cubicBezTo>
                  <a:cubicBezTo>
                    <a:pt x="424180" y="1643612"/>
                    <a:pt x="411480" y="1646152"/>
                    <a:pt x="403860" y="1643612"/>
                  </a:cubicBezTo>
                  <a:cubicBezTo>
                    <a:pt x="406400" y="1623292"/>
                    <a:pt x="408113" y="1602852"/>
                    <a:pt x="411480" y="1582652"/>
                  </a:cubicBezTo>
                  <a:cubicBezTo>
                    <a:pt x="413202" y="1572322"/>
                    <a:pt x="419100" y="1562645"/>
                    <a:pt x="419100" y="1552172"/>
                  </a:cubicBezTo>
                  <a:cubicBezTo>
                    <a:pt x="419100" y="1529171"/>
                    <a:pt x="431834" y="1494304"/>
                    <a:pt x="411480" y="1483592"/>
                  </a:cubicBezTo>
                  <a:cubicBezTo>
                    <a:pt x="370959" y="1462265"/>
                    <a:pt x="320040" y="1478512"/>
                    <a:pt x="274320" y="1475972"/>
                  </a:cubicBezTo>
                  <a:cubicBezTo>
                    <a:pt x="216861" y="1456819"/>
                    <a:pt x="287686" y="1482655"/>
                    <a:pt x="228600" y="1453112"/>
                  </a:cubicBezTo>
                  <a:cubicBezTo>
                    <a:pt x="221416" y="1449520"/>
                    <a:pt x="213489" y="1447605"/>
                    <a:pt x="205740" y="1445492"/>
                  </a:cubicBezTo>
                  <a:cubicBezTo>
                    <a:pt x="185533" y="1439981"/>
                    <a:pt x="165100" y="1435332"/>
                    <a:pt x="144780" y="1430252"/>
                  </a:cubicBezTo>
                  <a:cubicBezTo>
                    <a:pt x="137160" y="1422632"/>
                    <a:pt x="130886" y="1413370"/>
                    <a:pt x="121920" y="1407392"/>
                  </a:cubicBezTo>
                  <a:cubicBezTo>
                    <a:pt x="115237" y="1402937"/>
                    <a:pt x="106443" y="1402936"/>
                    <a:pt x="99060" y="1399772"/>
                  </a:cubicBezTo>
                  <a:cubicBezTo>
                    <a:pt x="88619" y="1395297"/>
                    <a:pt x="78740" y="1389612"/>
                    <a:pt x="68580" y="1384532"/>
                  </a:cubicBezTo>
                  <a:cubicBezTo>
                    <a:pt x="51955" y="1334656"/>
                    <a:pt x="75045" y="1383608"/>
                    <a:pt x="38100" y="1354052"/>
                  </a:cubicBezTo>
                  <a:cubicBezTo>
                    <a:pt x="30949" y="1348331"/>
                    <a:pt x="27404" y="1339143"/>
                    <a:pt x="22860" y="1331192"/>
                  </a:cubicBezTo>
                  <a:cubicBezTo>
                    <a:pt x="7794" y="1304827"/>
                    <a:pt x="8549" y="1303499"/>
                    <a:pt x="0" y="1277852"/>
                  </a:cubicBezTo>
                  <a:cubicBezTo>
                    <a:pt x="2540" y="1260072"/>
                    <a:pt x="-412" y="1240576"/>
                    <a:pt x="7620" y="1224512"/>
                  </a:cubicBezTo>
                  <a:cubicBezTo>
                    <a:pt x="11212" y="1217328"/>
                    <a:pt x="23296" y="1220484"/>
                    <a:pt x="30480" y="1216892"/>
                  </a:cubicBezTo>
                  <a:cubicBezTo>
                    <a:pt x="38671" y="1212796"/>
                    <a:pt x="45720" y="1206732"/>
                    <a:pt x="53340" y="1201652"/>
                  </a:cubicBezTo>
                  <a:cubicBezTo>
                    <a:pt x="55880" y="1183872"/>
                    <a:pt x="57438" y="1165924"/>
                    <a:pt x="60960" y="1148312"/>
                  </a:cubicBezTo>
                  <a:cubicBezTo>
                    <a:pt x="62535" y="1140436"/>
                    <a:pt x="64125" y="1132135"/>
                    <a:pt x="68580" y="1125452"/>
                  </a:cubicBezTo>
                  <a:cubicBezTo>
                    <a:pt x="74558" y="1116486"/>
                    <a:pt x="82474" y="1108570"/>
                    <a:pt x="91440" y="1102592"/>
                  </a:cubicBezTo>
                  <a:cubicBezTo>
                    <a:pt x="98123" y="1098137"/>
                    <a:pt x="106323" y="1095910"/>
                    <a:pt x="114300" y="1094972"/>
                  </a:cubicBezTo>
                  <a:cubicBezTo>
                    <a:pt x="149706" y="1090807"/>
                    <a:pt x="185420" y="1089892"/>
                    <a:pt x="220980" y="1087352"/>
                  </a:cubicBezTo>
                  <a:cubicBezTo>
                    <a:pt x="228024" y="1080308"/>
                    <a:pt x="256807" y="1054514"/>
                    <a:pt x="259080" y="1041632"/>
                  </a:cubicBezTo>
                  <a:cubicBezTo>
                    <a:pt x="280073" y="922673"/>
                    <a:pt x="229995" y="947187"/>
                    <a:pt x="289560" y="927332"/>
                  </a:cubicBezTo>
                  <a:cubicBezTo>
                    <a:pt x="363220" y="929872"/>
                    <a:pt x="436980" y="930354"/>
                    <a:pt x="510540" y="934952"/>
                  </a:cubicBezTo>
                  <a:cubicBezTo>
                    <a:pt x="571758" y="938778"/>
                    <a:pt x="488549" y="953785"/>
                    <a:pt x="563880" y="934952"/>
                  </a:cubicBezTo>
                  <a:cubicBezTo>
                    <a:pt x="561340" y="912092"/>
                    <a:pt x="564120" y="887988"/>
                    <a:pt x="556260" y="866372"/>
                  </a:cubicBezTo>
                  <a:cubicBezTo>
                    <a:pt x="553130" y="857765"/>
                    <a:pt x="540435" y="856995"/>
                    <a:pt x="533400" y="851132"/>
                  </a:cubicBezTo>
                  <a:cubicBezTo>
                    <a:pt x="506734" y="828910"/>
                    <a:pt x="506922" y="822242"/>
                    <a:pt x="487680" y="790172"/>
                  </a:cubicBezTo>
                  <a:cubicBezTo>
                    <a:pt x="485140" y="780012"/>
                    <a:pt x="482937" y="769762"/>
                    <a:pt x="480060" y="759692"/>
                  </a:cubicBezTo>
                  <a:cubicBezTo>
                    <a:pt x="477853" y="751969"/>
                    <a:pt x="479780" y="740094"/>
                    <a:pt x="472440" y="736832"/>
                  </a:cubicBezTo>
                  <a:cubicBezTo>
                    <a:pt x="453727" y="728515"/>
                    <a:pt x="431818" y="731605"/>
                    <a:pt x="411480" y="729212"/>
                  </a:cubicBezTo>
                  <a:lnTo>
                    <a:pt x="342900" y="721592"/>
                  </a:lnTo>
                  <a:cubicBezTo>
                    <a:pt x="327660" y="711432"/>
                    <a:pt x="307340" y="706352"/>
                    <a:pt x="297180" y="691112"/>
                  </a:cubicBezTo>
                  <a:cubicBezTo>
                    <a:pt x="277485" y="661569"/>
                    <a:pt x="290628" y="671148"/>
                    <a:pt x="259080" y="660632"/>
                  </a:cubicBezTo>
                  <a:lnTo>
                    <a:pt x="198120" y="599672"/>
                  </a:lnTo>
                  <a:lnTo>
                    <a:pt x="175260" y="576812"/>
                  </a:lnTo>
                  <a:cubicBezTo>
                    <a:pt x="167640" y="569192"/>
                    <a:pt x="162855" y="556566"/>
                    <a:pt x="152400" y="553952"/>
                  </a:cubicBezTo>
                  <a:cubicBezTo>
                    <a:pt x="142634" y="551511"/>
                    <a:pt x="109992" y="544178"/>
                    <a:pt x="99060" y="538712"/>
                  </a:cubicBezTo>
                  <a:cubicBezTo>
                    <a:pt x="90869" y="534616"/>
                    <a:pt x="83820" y="528552"/>
                    <a:pt x="76200" y="523472"/>
                  </a:cubicBezTo>
                  <a:cubicBezTo>
                    <a:pt x="73660" y="513312"/>
                    <a:pt x="68580" y="503465"/>
                    <a:pt x="68580" y="492992"/>
                  </a:cubicBezTo>
                  <a:cubicBezTo>
                    <a:pt x="68580" y="412405"/>
                    <a:pt x="71231" y="416459"/>
                    <a:pt x="91440" y="355832"/>
                  </a:cubicBezTo>
                  <a:cubicBezTo>
                    <a:pt x="93980" y="348212"/>
                    <a:pt x="93380" y="338652"/>
                    <a:pt x="99060" y="332972"/>
                  </a:cubicBezTo>
                  <a:cubicBezTo>
                    <a:pt x="208562" y="223470"/>
                    <a:pt x="102680" y="315721"/>
                    <a:pt x="167640" y="279632"/>
                  </a:cubicBezTo>
                  <a:cubicBezTo>
                    <a:pt x="183651" y="270737"/>
                    <a:pt x="198120" y="259312"/>
                    <a:pt x="213360" y="249152"/>
                  </a:cubicBezTo>
                  <a:lnTo>
                    <a:pt x="236220" y="233912"/>
                  </a:lnTo>
                  <a:cubicBezTo>
                    <a:pt x="248555" y="184574"/>
                    <a:pt x="234273" y="219485"/>
                    <a:pt x="266700" y="180572"/>
                  </a:cubicBezTo>
                  <a:cubicBezTo>
                    <a:pt x="293213" y="148756"/>
                    <a:pt x="267272" y="162601"/>
                    <a:pt x="304800" y="150092"/>
                  </a:cubicBezTo>
                  <a:cubicBezTo>
                    <a:pt x="309880" y="142472"/>
                    <a:pt x="321836" y="136212"/>
                    <a:pt x="320040" y="127232"/>
                  </a:cubicBezTo>
                  <a:cubicBezTo>
                    <a:pt x="318244" y="118252"/>
                    <a:pt x="305371" y="116088"/>
                    <a:pt x="297180" y="111992"/>
                  </a:cubicBezTo>
                  <a:cubicBezTo>
                    <a:pt x="284946" y="105875"/>
                    <a:pt x="272056" y="101077"/>
                    <a:pt x="259080" y="96752"/>
                  </a:cubicBezTo>
                  <a:cubicBezTo>
                    <a:pt x="249145" y="93440"/>
                    <a:pt x="231912" y="99067"/>
                    <a:pt x="228600" y="89132"/>
                  </a:cubicBezTo>
                  <a:cubicBezTo>
                    <a:pt x="219765" y="62626"/>
                    <a:pt x="241300" y="18012"/>
                    <a:pt x="251460" y="5312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/>
            </a:p>
          </p:txBody>
        </p:sp>
        <p:pic>
          <p:nvPicPr>
            <p:cNvPr id="7" name="Picture 6" descr="images (8).jpg"/>
            <p:cNvPicPr>
              <a:picLocks noChangeAspect="1"/>
            </p:cNvPicPr>
            <p:nvPr/>
          </p:nvPicPr>
          <p:blipFill>
            <a:blip r:embed="rId3"/>
            <a:srcRect t="30601" r="56522"/>
            <a:stretch>
              <a:fillRect/>
            </a:stretch>
          </p:blipFill>
          <p:spPr>
            <a:xfrm>
              <a:off x="1429310" y="2963476"/>
              <a:ext cx="990600" cy="973500"/>
            </a:xfrm>
            <a:prstGeom prst="ellipse">
              <a:avLst/>
            </a:prstGeom>
            <a:noFill/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 descr="images (8).jpg"/>
            <p:cNvPicPr>
              <a:picLocks noChangeAspect="1"/>
            </p:cNvPicPr>
            <p:nvPr/>
          </p:nvPicPr>
          <p:blipFill>
            <a:blip r:embed="rId3"/>
            <a:srcRect l="55797" t="45629" r="12319"/>
            <a:stretch>
              <a:fillRect/>
            </a:stretch>
          </p:blipFill>
          <p:spPr>
            <a:xfrm>
              <a:off x="2209800" y="2286000"/>
              <a:ext cx="685800" cy="8001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2133600" y="1524000"/>
            <a:ext cx="3581400" cy="1905000"/>
            <a:chOff x="2438400" y="304800"/>
            <a:chExt cx="3581400" cy="1905000"/>
          </a:xfrm>
        </p:grpSpPr>
        <p:pic>
          <p:nvPicPr>
            <p:cNvPr id="10" name="Picture 9" descr="30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304800"/>
              <a:ext cx="3581400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214105Kalerkantho_18-05-09-1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6800" y="1295400"/>
              <a:ext cx="11430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5943600" y="1447800"/>
            <a:ext cx="2635228" cy="1828800"/>
            <a:chOff x="6172200" y="381000"/>
            <a:chExt cx="2635228" cy="1709737"/>
          </a:xfrm>
        </p:grpSpPr>
        <p:pic>
          <p:nvPicPr>
            <p:cNvPr id="12" name="Picture 11" descr="JapanCoastGuardVessel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2200" y="381000"/>
              <a:ext cx="2635228" cy="17097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154190402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8400" y="1205213"/>
              <a:ext cx="914400" cy="553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6" name="Picture 15" descr="maxresdefault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3581400"/>
            <a:ext cx="2590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3581400"/>
            <a:ext cx="2057400" cy="172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057400" y="381000"/>
            <a:ext cx="2438400" cy="707886"/>
          </a:xfrm>
          <a:prstGeom prst="rect">
            <a:avLst/>
          </a:prstGeom>
          <a:noFill/>
          <a:ln w="38100">
            <a:solidFill>
              <a:srgbClr val="B52DA2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381000"/>
            <a:ext cx="23622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৫মিনিট </a:t>
            </a:r>
            <a:endParaRPr lang="en-US" sz="36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5334000"/>
            <a:ext cx="75438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 হওয়ার কোন কোন পদ্ধতি এখানে উল্লেখ আছে? সনাক্ত করে লিখ। </a:t>
            </a:r>
            <a:endParaRPr lang="en-US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1143000"/>
            <a:ext cx="3464271" cy="3810000"/>
            <a:chOff x="726729" y="990600"/>
            <a:chExt cx="3836518" cy="4724400"/>
          </a:xfrm>
        </p:grpSpPr>
        <p:grpSp>
          <p:nvGrpSpPr>
            <p:cNvPr id="5" name="Group 4"/>
            <p:cNvGrpSpPr/>
            <p:nvPr/>
          </p:nvGrpSpPr>
          <p:grpSpPr>
            <a:xfrm>
              <a:off x="726729" y="990600"/>
              <a:ext cx="3836518" cy="1905000"/>
              <a:chOff x="1055589" y="98614"/>
              <a:chExt cx="5799971" cy="303643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8910" y="98614"/>
                <a:ext cx="5746650" cy="303643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165" y="1909912"/>
                <a:ext cx="1050930" cy="74878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589" y="2018808"/>
                <a:ext cx="897519" cy="983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9" name="Picture 8" descr="emb-italy-in-moscow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2819400"/>
              <a:ext cx="3730869" cy="2895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Freeform 11"/>
          <p:cNvSpPr/>
          <p:nvPr/>
        </p:nvSpPr>
        <p:spPr>
          <a:xfrm>
            <a:off x="5181600" y="1066800"/>
            <a:ext cx="3124200" cy="4038600"/>
          </a:xfrm>
          <a:custGeom>
            <a:avLst/>
            <a:gdLst>
              <a:gd name="connsiteX0" fmla="*/ 251460 w 2804160"/>
              <a:gd name="connsiteY0" fmla="*/ 5312 h 3801771"/>
              <a:gd name="connsiteX1" fmla="*/ 289560 w 2804160"/>
              <a:gd name="connsiteY1" fmla="*/ 12932 h 3801771"/>
              <a:gd name="connsiteX2" fmla="*/ 297180 w 2804160"/>
              <a:gd name="connsiteY2" fmla="*/ 35792 h 3801771"/>
              <a:gd name="connsiteX3" fmla="*/ 312420 w 2804160"/>
              <a:gd name="connsiteY3" fmla="*/ 58652 h 3801771"/>
              <a:gd name="connsiteX4" fmla="*/ 335280 w 2804160"/>
              <a:gd name="connsiteY4" fmla="*/ 66272 h 3801771"/>
              <a:gd name="connsiteX5" fmla="*/ 358140 w 2804160"/>
              <a:gd name="connsiteY5" fmla="*/ 81512 h 3801771"/>
              <a:gd name="connsiteX6" fmla="*/ 373380 w 2804160"/>
              <a:gd name="connsiteY6" fmla="*/ 104372 h 3801771"/>
              <a:gd name="connsiteX7" fmla="*/ 396240 w 2804160"/>
              <a:gd name="connsiteY7" fmla="*/ 127232 h 3801771"/>
              <a:gd name="connsiteX8" fmla="*/ 426720 w 2804160"/>
              <a:gd name="connsiteY8" fmla="*/ 165332 h 3801771"/>
              <a:gd name="connsiteX9" fmla="*/ 441960 w 2804160"/>
              <a:gd name="connsiteY9" fmla="*/ 188192 h 3801771"/>
              <a:gd name="connsiteX10" fmla="*/ 487680 w 2804160"/>
              <a:gd name="connsiteY10" fmla="*/ 211052 h 3801771"/>
              <a:gd name="connsiteX11" fmla="*/ 510540 w 2804160"/>
              <a:gd name="connsiteY11" fmla="*/ 233912 h 3801771"/>
              <a:gd name="connsiteX12" fmla="*/ 556260 w 2804160"/>
              <a:gd name="connsiteY12" fmla="*/ 203432 h 3801771"/>
              <a:gd name="connsiteX13" fmla="*/ 586740 w 2804160"/>
              <a:gd name="connsiteY13" fmla="*/ 211052 h 3801771"/>
              <a:gd name="connsiteX14" fmla="*/ 609600 w 2804160"/>
              <a:gd name="connsiteY14" fmla="*/ 233912 h 3801771"/>
              <a:gd name="connsiteX15" fmla="*/ 601980 w 2804160"/>
              <a:gd name="connsiteY15" fmla="*/ 211052 h 3801771"/>
              <a:gd name="connsiteX16" fmla="*/ 586740 w 2804160"/>
              <a:gd name="connsiteY16" fmla="*/ 188192 h 3801771"/>
              <a:gd name="connsiteX17" fmla="*/ 563880 w 2804160"/>
              <a:gd name="connsiteY17" fmla="*/ 142472 h 3801771"/>
              <a:gd name="connsiteX18" fmla="*/ 571500 w 2804160"/>
              <a:gd name="connsiteY18" fmla="*/ 104372 h 3801771"/>
              <a:gd name="connsiteX19" fmla="*/ 632460 w 2804160"/>
              <a:gd name="connsiteY19" fmla="*/ 134852 h 3801771"/>
              <a:gd name="connsiteX20" fmla="*/ 662940 w 2804160"/>
              <a:gd name="connsiteY20" fmla="*/ 142472 h 3801771"/>
              <a:gd name="connsiteX21" fmla="*/ 693420 w 2804160"/>
              <a:gd name="connsiteY21" fmla="*/ 279632 h 3801771"/>
              <a:gd name="connsiteX22" fmla="*/ 716280 w 2804160"/>
              <a:gd name="connsiteY22" fmla="*/ 325352 h 3801771"/>
              <a:gd name="connsiteX23" fmla="*/ 769620 w 2804160"/>
              <a:gd name="connsiteY23" fmla="*/ 355832 h 3801771"/>
              <a:gd name="connsiteX24" fmla="*/ 800100 w 2804160"/>
              <a:gd name="connsiteY24" fmla="*/ 363452 h 3801771"/>
              <a:gd name="connsiteX25" fmla="*/ 822960 w 2804160"/>
              <a:gd name="connsiteY25" fmla="*/ 378692 h 3801771"/>
              <a:gd name="connsiteX26" fmla="*/ 883920 w 2804160"/>
              <a:gd name="connsiteY26" fmla="*/ 393932 h 3801771"/>
              <a:gd name="connsiteX27" fmla="*/ 906780 w 2804160"/>
              <a:gd name="connsiteY27" fmla="*/ 401552 h 3801771"/>
              <a:gd name="connsiteX28" fmla="*/ 960120 w 2804160"/>
              <a:gd name="connsiteY28" fmla="*/ 393932 h 3801771"/>
              <a:gd name="connsiteX29" fmla="*/ 944880 w 2804160"/>
              <a:gd name="connsiteY29" fmla="*/ 371072 h 3801771"/>
              <a:gd name="connsiteX30" fmla="*/ 975360 w 2804160"/>
              <a:gd name="connsiteY30" fmla="*/ 302492 h 3801771"/>
              <a:gd name="connsiteX31" fmla="*/ 1013460 w 2804160"/>
              <a:gd name="connsiteY31" fmla="*/ 249152 h 3801771"/>
              <a:gd name="connsiteX32" fmla="*/ 1028700 w 2804160"/>
              <a:gd name="connsiteY32" fmla="*/ 272012 h 3801771"/>
              <a:gd name="connsiteX33" fmla="*/ 1036320 w 2804160"/>
              <a:gd name="connsiteY33" fmla="*/ 294872 h 3801771"/>
              <a:gd name="connsiteX34" fmla="*/ 1066800 w 2804160"/>
              <a:gd name="connsiteY34" fmla="*/ 340592 h 3801771"/>
              <a:gd name="connsiteX35" fmla="*/ 1082040 w 2804160"/>
              <a:gd name="connsiteY35" fmla="*/ 363452 h 3801771"/>
              <a:gd name="connsiteX36" fmla="*/ 1089660 w 2804160"/>
              <a:gd name="connsiteY36" fmla="*/ 386312 h 3801771"/>
              <a:gd name="connsiteX37" fmla="*/ 1104900 w 2804160"/>
              <a:gd name="connsiteY37" fmla="*/ 439652 h 3801771"/>
              <a:gd name="connsiteX38" fmla="*/ 1120140 w 2804160"/>
              <a:gd name="connsiteY38" fmla="*/ 462512 h 3801771"/>
              <a:gd name="connsiteX39" fmla="*/ 1112520 w 2804160"/>
              <a:gd name="connsiteY39" fmla="*/ 508232 h 3801771"/>
              <a:gd name="connsiteX40" fmla="*/ 1089660 w 2804160"/>
              <a:gd name="connsiteY40" fmla="*/ 797792 h 3801771"/>
              <a:gd name="connsiteX41" fmla="*/ 1097280 w 2804160"/>
              <a:gd name="connsiteY41" fmla="*/ 835892 h 3801771"/>
              <a:gd name="connsiteX42" fmla="*/ 1120140 w 2804160"/>
              <a:gd name="connsiteY42" fmla="*/ 843512 h 3801771"/>
              <a:gd name="connsiteX43" fmla="*/ 1203960 w 2804160"/>
              <a:gd name="connsiteY43" fmla="*/ 866372 h 3801771"/>
              <a:gd name="connsiteX44" fmla="*/ 1249680 w 2804160"/>
              <a:gd name="connsiteY44" fmla="*/ 889232 h 3801771"/>
              <a:gd name="connsiteX45" fmla="*/ 1325880 w 2804160"/>
              <a:gd name="connsiteY45" fmla="*/ 912092 h 3801771"/>
              <a:gd name="connsiteX46" fmla="*/ 1348740 w 2804160"/>
              <a:gd name="connsiteY46" fmla="*/ 927332 h 3801771"/>
              <a:gd name="connsiteX47" fmla="*/ 1424940 w 2804160"/>
              <a:gd name="connsiteY47" fmla="*/ 950192 h 3801771"/>
              <a:gd name="connsiteX48" fmla="*/ 1470660 w 2804160"/>
              <a:gd name="connsiteY48" fmla="*/ 965432 h 3801771"/>
              <a:gd name="connsiteX49" fmla="*/ 1539240 w 2804160"/>
              <a:gd name="connsiteY49" fmla="*/ 957812 h 3801771"/>
              <a:gd name="connsiteX50" fmla="*/ 1584960 w 2804160"/>
              <a:gd name="connsiteY50" fmla="*/ 942572 h 3801771"/>
              <a:gd name="connsiteX51" fmla="*/ 1607820 w 2804160"/>
              <a:gd name="connsiteY51" fmla="*/ 934952 h 3801771"/>
              <a:gd name="connsiteX52" fmla="*/ 1699260 w 2804160"/>
              <a:gd name="connsiteY52" fmla="*/ 950192 h 3801771"/>
              <a:gd name="connsiteX53" fmla="*/ 1722120 w 2804160"/>
              <a:gd name="connsiteY53" fmla="*/ 965432 h 3801771"/>
              <a:gd name="connsiteX54" fmla="*/ 1844040 w 2804160"/>
              <a:gd name="connsiteY54" fmla="*/ 957812 h 3801771"/>
              <a:gd name="connsiteX55" fmla="*/ 1943100 w 2804160"/>
              <a:gd name="connsiteY55" fmla="*/ 950192 h 3801771"/>
              <a:gd name="connsiteX56" fmla="*/ 2148840 w 2804160"/>
              <a:gd name="connsiteY56" fmla="*/ 957812 h 3801771"/>
              <a:gd name="connsiteX57" fmla="*/ 2209800 w 2804160"/>
              <a:gd name="connsiteY57" fmla="*/ 957812 h 3801771"/>
              <a:gd name="connsiteX58" fmla="*/ 2232660 w 2804160"/>
              <a:gd name="connsiteY58" fmla="*/ 942572 h 3801771"/>
              <a:gd name="connsiteX59" fmla="*/ 2407920 w 2804160"/>
              <a:gd name="connsiteY59" fmla="*/ 934952 h 3801771"/>
              <a:gd name="connsiteX60" fmla="*/ 2453640 w 2804160"/>
              <a:gd name="connsiteY60" fmla="*/ 942572 h 3801771"/>
              <a:gd name="connsiteX61" fmla="*/ 2506980 w 2804160"/>
              <a:gd name="connsiteY61" fmla="*/ 957812 h 3801771"/>
              <a:gd name="connsiteX62" fmla="*/ 2522220 w 2804160"/>
              <a:gd name="connsiteY62" fmla="*/ 980672 h 3801771"/>
              <a:gd name="connsiteX63" fmla="*/ 2598420 w 2804160"/>
              <a:gd name="connsiteY63" fmla="*/ 1018772 h 3801771"/>
              <a:gd name="connsiteX64" fmla="*/ 2636520 w 2804160"/>
              <a:gd name="connsiteY64" fmla="*/ 1049252 h 3801771"/>
              <a:gd name="connsiteX65" fmla="*/ 2651760 w 2804160"/>
              <a:gd name="connsiteY65" fmla="*/ 1072112 h 3801771"/>
              <a:gd name="connsiteX66" fmla="*/ 2674620 w 2804160"/>
              <a:gd name="connsiteY66" fmla="*/ 1125452 h 3801771"/>
              <a:gd name="connsiteX67" fmla="*/ 2667000 w 2804160"/>
              <a:gd name="connsiteY67" fmla="*/ 1148312 h 3801771"/>
              <a:gd name="connsiteX68" fmla="*/ 2583180 w 2804160"/>
              <a:gd name="connsiteY68" fmla="*/ 1133072 h 3801771"/>
              <a:gd name="connsiteX69" fmla="*/ 2560320 w 2804160"/>
              <a:gd name="connsiteY69" fmla="*/ 1148312 h 3801771"/>
              <a:gd name="connsiteX70" fmla="*/ 2575560 w 2804160"/>
              <a:gd name="connsiteY70" fmla="*/ 1171172 h 3801771"/>
              <a:gd name="connsiteX71" fmla="*/ 2552700 w 2804160"/>
              <a:gd name="connsiteY71" fmla="*/ 1239752 h 3801771"/>
              <a:gd name="connsiteX72" fmla="*/ 2537460 w 2804160"/>
              <a:gd name="connsiteY72" fmla="*/ 1285472 h 3801771"/>
              <a:gd name="connsiteX73" fmla="*/ 2514600 w 2804160"/>
              <a:gd name="connsiteY73" fmla="*/ 1376912 h 3801771"/>
              <a:gd name="connsiteX74" fmla="*/ 2484120 w 2804160"/>
              <a:gd name="connsiteY74" fmla="*/ 1384532 h 3801771"/>
              <a:gd name="connsiteX75" fmla="*/ 2484120 w 2804160"/>
              <a:gd name="connsiteY75" fmla="*/ 1437872 h 3801771"/>
              <a:gd name="connsiteX76" fmla="*/ 2461260 w 2804160"/>
              <a:gd name="connsiteY76" fmla="*/ 1445492 h 3801771"/>
              <a:gd name="connsiteX77" fmla="*/ 2377440 w 2804160"/>
              <a:gd name="connsiteY77" fmla="*/ 1468352 h 3801771"/>
              <a:gd name="connsiteX78" fmla="*/ 2369820 w 2804160"/>
              <a:gd name="connsiteY78" fmla="*/ 1491212 h 3801771"/>
              <a:gd name="connsiteX79" fmla="*/ 2354580 w 2804160"/>
              <a:gd name="connsiteY79" fmla="*/ 1567412 h 3801771"/>
              <a:gd name="connsiteX80" fmla="*/ 2339340 w 2804160"/>
              <a:gd name="connsiteY80" fmla="*/ 1590272 h 3801771"/>
              <a:gd name="connsiteX81" fmla="*/ 2324100 w 2804160"/>
              <a:gd name="connsiteY81" fmla="*/ 1635992 h 3801771"/>
              <a:gd name="connsiteX82" fmla="*/ 2301240 w 2804160"/>
              <a:gd name="connsiteY82" fmla="*/ 1613132 h 3801771"/>
              <a:gd name="connsiteX83" fmla="*/ 2286000 w 2804160"/>
              <a:gd name="connsiteY83" fmla="*/ 1590272 h 3801771"/>
              <a:gd name="connsiteX84" fmla="*/ 2240280 w 2804160"/>
              <a:gd name="connsiteY84" fmla="*/ 1575032 h 3801771"/>
              <a:gd name="connsiteX85" fmla="*/ 2232660 w 2804160"/>
              <a:gd name="connsiteY85" fmla="*/ 1597892 h 3801771"/>
              <a:gd name="connsiteX86" fmla="*/ 2225040 w 2804160"/>
              <a:gd name="connsiteY86" fmla="*/ 1628372 h 3801771"/>
              <a:gd name="connsiteX87" fmla="*/ 2202180 w 2804160"/>
              <a:gd name="connsiteY87" fmla="*/ 1613132 h 3801771"/>
              <a:gd name="connsiteX88" fmla="*/ 2194560 w 2804160"/>
              <a:gd name="connsiteY88" fmla="*/ 1590272 h 3801771"/>
              <a:gd name="connsiteX89" fmla="*/ 2164080 w 2804160"/>
              <a:gd name="connsiteY89" fmla="*/ 1643612 h 3801771"/>
              <a:gd name="connsiteX90" fmla="*/ 2148840 w 2804160"/>
              <a:gd name="connsiteY90" fmla="*/ 1666472 h 3801771"/>
              <a:gd name="connsiteX91" fmla="*/ 2042160 w 2804160"/>
              <a:gd name="connsiteY91" fmla="*/ 1666472 h 3801771"/>
              <a:gd name="connsiteX92" fmla="*/ 2034540 w 2804160"/>
              <a:gd name="connsiteY92" fmla="*/ 1689332 h 3801771"/>
              <a:gd name="connsiteX93" fmla="*/ 2019300 w 2804160"/>
              <a:gd name="connsiteY93" fmla="*/ 1712192 h 3801771"/>
              <a:gd name="connsiteX94" fmla="*/ 2011680 w 2804160"/>
              <a:gd name="connsiteY94" fmla="*/ 1735052 h 3801771"/>
              <a:gd name="connsiteX95" fmla="*/ 1958340 w 2804160"/>
              <a:gd name="connsiteY95" fmla="*/ 1757912 h 3801771"/>
              <a:gd name="connsiteX96" fmla="*/ 1950720 w 2804160"/>
              <a:gd name="connsiteY96" fmla="*/ 1811252 h 3801771"/>
              <a:gd name="connsiteX97" fmla="*/ 1935480 w 2804160"/>
              <a:gd name="connsiteY97" fmla="*/ 1834112 h 3801771"/>
              <a:gd name="connsiteX98" fmla="*/ 1897380 w 2804160"/>
              <a:gd name="connsiteY98" fmla="*/ 1887452 h 3801771"/>
              <a:gd name="connsiteX99" fmla="*/ 1905000 w 2804160"/>
              <a:gd name="connsiteY99" fmla="*/ 1910312 h 3801771"/>
              <a:gd name="connsiteX100" fmla="*/ 1920240 w 2804160"/>
              <a:gd name="connsiteY100" fmla="*/ 1940792 h 3801771"/>
              <a:gd name="connsiteX101" fmla="*/ 1950720 w 2804160"/>
              <a:gd name="connsiteY101" fmla="*/ 1978892 h 3801771"/>
              <a:gd name="connsiteX102" fmla="*/ 1958340 w 2804160"/>
              <a:gd name="connsiteY102" fmla="*/ 2001752 h 3801771"/>
              <a:gd name="connsiteX103" fmla="*/ 1973580 w 2804160"/>
              <a:gd name="connsiteY103" fmla="*/ 2024612 h 3801771"/>
              <a:gd name="connsiteX104" fmla="*/ 1981200 w 2804160"/>
              <a:gd name="connsiteY104" fmla="*/ 2055092 h 3801771"/>
              <a:gd name="connsiteX105" fmla="*/ 1996440 w 2804160"/>
              <a:gd name="connsiteY105" fmla="*/ 2077952 h 3801771"/>
              <a:gd name="connsiteX106" fmla="*/ 2011680 w 2804160"/>
              <a:gd name="connsiteY106" fmla="*/ 2230352 h 3801771"/>
              <a:gd name="connsiteX107" fmla="*/ 2019300 w 2804160"/>
              <a:gd name="connsiteY107" fmla="*/ 2260832 h 3801771"/>
              <a:gd name="connsiteX108" fmla="*/ 2026920 w 2804160"/>
              <a:gd name="connsiteY108" fmla="*/ 2306552 h 3801771"/>
              <a:gd name="connsiteX109" fmla="*/ 2034540 w 2804160"/>
              <a:gd name="connsiteY109" fmla="*/ 2237972 h 3801771"/>
              <a:gd name="connsiteX110" fmla="*/ 2080260 w 2804160"/>
              <a:gd name="connsiteY110" fmla="*/ 2207492 h 3801771"/>
              <a:gd name="connsiteX111" fmla="*/ 2110740 w 2804160"/>
              <a:gd name="connsiteY111" fmla="*/ 2215112 h 3801771"/>
              <a:gd name="connsiteX112" fmla="*/ 2118360 w 2804160"/>
              <a:gd name="connsiteY112" fmla="*/ 2237972 h 3801771"/>
              <a:gd name="connsiteX113" fmla="*/ 2125980 w 2804160"/>
              <a:gd name="connsiteY113" fmla="*/ 2314172 h 3801771"/>
              <a:gd name="connsiteX114" fmla="*/ 2171700 w 2804160"/>
              <a:gd name="connsiteY114" fmla="*/ 2352272 h 3801771"/>
              <a:gd name="connsiteX115" fmla="*/ 2263140 w 2804160"/>
              <a:gd name="connsiteY115" fmla="*/ 2260832 h 3801771"/>
              <a:gd name="connsiteX116" fmla="*/ 2255520 w 2804160"/>
              <a:gd name="connsiteY116" fmla="*/ 2237972 h 3801771"/>
              <a:gd name="connsiteX117" fmla="*/ 2286000 w 2804160"/>
              <a:gd name="connsiteY117" fmla="*/ 2161772 h 3801771"/>
              <a:gd name="connsiteX118" fmla="*/ 2331720 w 2804160"/>
              <a:gd name="connsiteY118" fmla="*/ 2131292 h 3801771"/>
              <a:gd name="connsiteX119" fmla="*/ 2369820 w 2804160"/>
              <a:gd name="connsiteY119" fmla="*/ 2062712 h 3801771"/>
              <a:gd name="connsiteX120" fmla="*/ 2377440 w 2804160"/>
              <a:gd name="connsiteY120" fmla="*/ 1925552 h 3801771"/>
              <a:gd name="connsiteX121" fmla="*/ 2400300 w 2804160"/>
              <a:gd name="connsiteY121" fmla="*/ 1917932 h 3801771"/>
              <a:gd name="connsiteX122" fmla="*/ 2423160 w 2804160"/>
              <a:gd name="connsiteY122" fmla="*/ 1933172 h 3801771"/>
              <a:gd name="connsiteX123" fmla="*/ 2453640 w 2804160"/>
              <a:gd name="connsiteY123" fmla="*/ 1948412 h 3801771"/>
              <a:gd name="connsiteX124" fmla="*/ 2468880 w 2804160"/>
              <a:gd name="connsiteY124" fmla="*/ 1902692 h 3801771"/>
              <a:gd name="connsiteX125" fmla="*/ 2491740 w 2804160"/>
              <a:gd name="connsiteY125" fmla="*/ 1910312 h 3801771"/>
              <a:gd name="connsiteX126" fmla="*/ 2522220 w 2804160"/>
              <a:gd name="connsiteY126" fmla="*/ 1940792 h 3801771"/>
              <a:gd name="connsiteX127" fmla="*/ 2575560 w 2804160"/>
              <a:gd name="connsiteY127" fmla="*/ 1925552 h 3801771"/>
              <a:gd name="connsiteX128" fmla="*/ 2583180 w 2804160"/>
              <a:gd name="connsiteY128" fmla="*/ 2016992 h 3801771"/>
              <a:gd name="connsiteX129" fmla="*/ 2590800 w 2804160"/>
              <a:gd name="connsiteY129" fmla="*/ 2039852 h 3801771"/>
              <a:gd name="connsiteX130" fmla="*/ 2598420 w 2804160"/>
              <a:gd name="connsiteY130" fmla="*/ 2093192 h 3801771"/>
              <a:gd name="connsiteX131" fmla="*/ 2606040 w 2804160"/>
              <a:gd name="connsiteY131" fmla="*/ 2177012 h 3801771"/>
              <a:gd name="connsiteX132" fmla="*/ 2621280 w 2804160"/>
              <a:gd name="connsiteY132" fmla="*/ 2199872 h 3801771"/>
              <a:gd name="connsiteX133" fmla="*/ 2628900 w 2804160"/>
              <a:gd name="connsiteY133" fmla="*/ 2222732 h 3801771"/>
              <a:gd name="connsiteX134" fmla="*/ 2598420 w 2804160"/>
              <a:gd name="connsiteY134" fmla="*/ 2306552 h 3801771"/>
              <a:gd name="connsiteX135" fmla="*/ 2636520 w 2804160"/>
              <a:gd name="connsiteY135" fmla="*/ 2375132 h 3801771"/>
              <a:gd name="connsiteX136" fmla="*/ 2659380 w 2804160"/>
              <a:gd name="connsiteY136" fmla="*/ 2443712 h 3801771"/>
              <a:gd name="connsiteX137" fmla="*/ 2682240 w 2804160"/>
              <a:gd name="connsiteY137" fmla="*/ 2451332 h 3801771"/>
              <a:gd name="connsiteX138" fmla="*/ 2689860 w 2804160"/>
              <a:gd name="connsiteY138" fmla="*/ 2474192 h 3801771"/>
              <a:gd name="connsiteX139" fmla="*/ 2705100 w 2804160"/>
              <a:gd name="connsiteY139" fmla="*/ 2558012 h 3801771"/>
              <a:gd name="connsiteX140" fmla="*/ 2720340 w 2804160"/>
              <a:gd name="connsiteY140" fmla="*/ 2603732 h 3801771"/>
              <a:gd name="connsiteX141" fmla="*/ 2727960 w 2804160"/>
              <a:gd name="connsiteY141" fmla="*/ 2748512 h 3801771"/>
              <a:gd name="connsiteX142" fmla="*/ 2743200 w 2804160"/>
              <a:gd name="connsiteY142" fmla="*/ 2809472 h 3801771"/>
              <a:gd name="connsiteX143" fmla="*/ 2750820 w 2804160"/>
              <a:gd name="connsiteY143" fmla="*/ 2893292 h 3801771"/>
              <a:gd name="connsiteX144" fmla="*/ 2758440 w 2804160"/>
              <a:gd name="connsiteY144" fmla="*/ 2916152 h 3801771"/>
              <a:gd name="connsiteX145" fmla="*/ 2766060 w 2804160"/>
              <a:gd name="connsiteY145" fmla="*/ 2992352 h 3801771"/>
              <a:gd name="connsiteX146" fmla="*/ 2773680 w 2804160"/>
              <a:gd name="connsiteY146" fmla="*/ 3228572 h 3801771"/>
              <a:gd name="connsiteX147" fmla="*/ 2781300 w 2804160"/>
              <a:gd name="connsiteY147" fmla="*/ 3259052 h 3801771"/>
              <a:gd name="connsiteX148" fmla="*/ 2804160 w 2804160"/>
              <a:gd name="connsiteY148" fmla="*/ 3380972 h 3801771"/>
              <a:gd name="connsiteX149" fmla="*/ 2796540 w 2804160"/>
              <a:gd name="connsiteY149" fmla="*/ 3434312 h 3801771"/>
              <a:gd name="connsiteX150" fmla="*/ 2773680 w 2804160"/>
              <a:gd name="connsiteY150" fmla="*/ 3449552 h 3801771"/>
              <a:gd name="connsiteX151" fmla="*/ 2727960 w 2804160"/>
              <a:gd name="connsiteY151" fmla="*/ 3464792 h 3801771"/>
              <a:gd name="connsiteX152" fmla="*/ 2667000 w 2804160"/>
              <a:gd name="connsiteY152" fmla="*/ 3388592 h 3801771"/>
              <a:gd name="connsiteX153" fmla="*/ 2659380 w 2804160"/>
              <a:gd name="connsiteY153" fmla="*/ 3358112 h 3801771"/>
              <a:gd name="connsiteX154" fmla="*/ 2636520 w 2804160"/>
              <a:gd name="connsiteY154" fmla="*/ 3350492 h 3801771"/>
              <a:gd name="connsiteX155" fmla="*/ 2575560 w 2804160"/>
              <a:gd name="connsiteY155" fmla="*/ 3358112 h 3801771"/>
              <a:gd name="connsiteX156" fmla="*/ 2567940 w 2804160"/>
              <a:gd name="connsiteY156" fmla="*/ 3396212 h 3801771"/>
              <a:gd name="connsiteX157" fmla="*/ 2545080 w 2804160"/>
              <a:gd name="connsiteY157" fmla="*/ 3411452 h 3801771"/>
              <a:gd name="connsiteX158" fmla="*/ 2522220 w 2804160"/>
              <a:gd name="connsiteY158" fmla="*/ 3434312 h 3801771"/>
              <a:gd name="connsiteX159" fmla="*/ 2491740 w 2804160"/>
              <a:gd name="connsiteY159" fmla="*/ 3502892 h 3801771"/>
              <a:gd name="connsiteX160" fmla="*/ 2514600 w 2804160"/>
              <a:gd name="connsiteY160" fmla="*/ 3518132 h 3801771"/>
              <a:gd name="connsiteX161" fmla="*/ 2529840 w 2804160"/>
              <a:gd name="connsiteY161" fmla="*/ 3540992 h 3801771"/>
              <a:gd name="connsiteX162" fmla="*/ 2552700 w 2804160"/>
              <a:gd name="connsiteY162" fmla="*/ 3563852 h 3801771"/>
              <a:gd name="connsiteX163" fmla="*/ 2575560 w 2804160"/>
              <a:gd name="connsiteY163" fmla="*/ 3701012 h 3801771"/>
              <a:gd name="connsiteX164" fmla="*/ 2598420 w 2804160"/>
              <a:gd name="connsiteY164" fmla="*/ 3723872 h 3801771"/>
              <a:gd name="connsiteX165" fmla="*/ 2583180 w 2804160"/>
              <a:gd name="connsiteY165" fmla="*/ 3800072 h 3801771"/>
              <a:gd name="connsiteX166" fmla="*/ 2567940 w 2804160"/>
              <a:gd name="connsiteY166" fmla="*/ 3777212 h 3801771"/>
              <a:gd name="connsiteX167" fmla="*/ 2560320 w 2804160"/>
              <a:gd name="connsiteY167" fmla="*/ 3723872 h 3801771"/>
              <a:gd name="connsiteX168" fmla="*/ 2522220 w 2804160"/>
              <a:gd name="connsiteY168" fmla="*/ 3685772 h 3801771"/>
              <a:gd name="connsiteX169" fmla="*/ 2491740 w 2804160"/>
              <a:gd name="connsiteY169" fmla="*/ 3617192 h 3801771"/>
              <a:gd name="connsiteX170" fmla="*/ 2446020 w 2804160"/>
              <a:gd name="connsiteY170" fmla="*/ 3586712 h 3801771"/>
              <a:gd name="connsiteX171" fmla="*/ 2423160 w 2804160"/>
              <a:gd name="connsiteY171" fmla="*/ 3457172 h 3801771"/>
              <a:gd name="connsiteX172" fmla="*/ 2415540 w 2804160"/>
              <a:gd name="connsiteY172" fmla="*/ 3434312 h 3801771"/>
              <a:gd name="connsiteX173" fmla="*/ 2407920 w 2804160"/>
              <a:gd name="connsiteY173" fmla="*/ 3388592 h 3801771"/>
              <a:gd name="connsiteX174" fmla="*/ 2385060 w 2804160"/>
              <a:gd name="connsiteY174" fmla="*/ 3365732 h 3801771"/>
              <a:gd name="connsiteX175" fmla="*/ 2369820 w 2804160"/>
              <a:gd name="connsiteY175" fmla="*/ 3335252 h 3801771"/>
              <a:gd name="connsiteX176" fmla="*/ 2346960 w 2804160"/>
              <a:gd name="connsiteY176" fmla="*/ 3327632 h 3801771"/>
              <a:gd name="connsiteX177" fmla="*/ 2324100 w 2804160"/>
              <a:gd name="connsiteY177" fmla="*/ 3312392 h 3801771"/>
              <a:gd name="connsiteX178" fmla="*/ 2316480 w 2804160"/>
              <a:gd name="connsiteY178" fmla="*/ 3289532 h 3801771"/>
              <a:gd name="connsiteX179" fmla="*/ 2301240 w 2804160"/>
              <a:gd name="connsiteY179" fmla="*/ 3159992 h 3801771"/>
              <a:gd name="connsiteX180" fmla="*/ 2308860 w 2804160"/>
              <a:gd name="connsiteY180" fmla="*/ 3060932 h 3801771"/>
              <a:gd name="connsiteX181" fmla="*/ 2331720 w 2804160"/>
              <a:gd name="connsiteY181" fmla="*/ 3045692 h 3801771"/>
              <a:gd name="connsiteX182" fmla="*/ 2324100 w 2804160"/>
              <a:gd name="connsiteY182" fmla="*/ 2893292 h 3801771"/>
              <a:gd name="connsiteX183" fmla="*/ 2308860 w 2804160"/>
              <a:gd name="connsiteY183" fmla="*/ 2862812 h 3801771"/>
              <a:gd name="connsiteX184" fmla="*/ 2301240 w 2804160"/>
              <a:gd name="connsiteY184" fmla="*/ 2839952 h 3801771"/>
              <a:gd name="connsiteX185" fmla="*/ 2278380 w 2804160"/>
              <a:gd name="connsiteY185" fmla="*/ 2763752 h 3801771"/>
              <a:gd name="connsiteX186" fmla="*/ 2247900 w 2804160"/>
              <a:gd name="connsiteY186" fmla="*/ 2718032 h 3801771"/>
              <a:gd name="connsiteX187" fmla="*/ 2217420 w 2804160"/>
              <a:gd name="connsiteY187" fmla="*/ 2672312 h 3801771"/>
              <a:gd name="connsiteX188" fmla="*/ 2202180 w 2804160"/>
              <a:gd name="connsiteY188" fmla="*/ 2649452 h 3801771"/>
              <a:gd name="connsiteX189" fmla="*/ 2156460 w 2804160"/>
              <a:gd name="connsiteY189" fmla="*/ 2611352 h 3801771"/>
              <a:gd name="connsiteX190" fmla="*/ 2141220 w 2804160"/>
              <a:gd name="connsiteY190" fmla="*/ 2588492 h 3801771"/>
              <a:gd name="connsiteX191" fmla="*/ 2095500 w 2804160"/>
              <a:gd name="connsiteY191" fmla="*/ 2535152 h 3801771"/>
              <a:gd name="connsiteX192" fmla="*/ 2065020 w 2804160"/>
              <a:gd name="connsiteY192" fmla="*/ 2542772 h 3801771"/>
              <a:gd name="connsiteX193" fmla="*/ 2049780 w 2804160"/>
              <a:gd name="connsiteY193" fmla="*/ 2565632 h 3801771"/>
              <a:gd name="connsiteX194" fmla="*/ 2004060 w 2804160"/>
              <a:gd name="connsiteY194" fmla="*/ 2580872 h 3801771"/>
              <a:gd name="connsiteX195" fmla="*/ 1988820 w 2804160"/>
              <a:gd name="connsiteY195" fmla="*/ 2611352 h 3801771"/>
              <a:gd name="connsiteX196" fmla="*/ 1996440 w 2804160"/>
              <a:gd name="connsiteY196" fmla="*/ 2634212 h 3801771"/>
              <a:gd name="connsiteX197" fmla="*/ 1988820 w 2804160"/>
              <a:gd name="connsiteY197" fmla="*/ 2679932 h 3801771"/>
              <a:gd name="connsiteX198" fmla="*/ 1920240 w 2804160"/>
              <a:gd name="connsiteY198" fmla="*/ 2672312 h 3801771"/>
              <a:gd name="connsiteX199" fmla="*/ 1897380 w 2804160"/>
              <a:gd name="connsiteY199" fmla="*/ 2657072 h 3801771"/>
              <a:gd name="connsiteX200" fmla="*/ 1828800 w 2804160"/>
              <a:gd name="connsiteY200" fmla="*/ 2664692 h 3801771"/>
              <a:gd name="connsiteX201" fmla="*/ 1775460 w 2804160"/>
              <a:gd name="connsiteY201" fmla="*/ 2679932 h 3801771"/>
              <a:gd name="connsiteX202" fmla="*/ 1744980 w 2804160"/>
              <a:gd name="connsiteY202" fmla="*/ 2664692 h 3801771"/>
              <a:gd name="connsiteX203" fmla="*/ 1722120 w 2804160"/>
              <a:gd name="connsiteY203" fmla="*/ 2862812 h 3801771"/>
              <a:gd name="connsiteX204" fmla="*/ 1714500 w 2804160"/>
              <a:gd name="connsiteY204" fmla="*/ 2885672 h 3801771"/>
              <a:gd name="connsiteX205" fmla="*/ 1676400 w 2804160"/>
              <a:gd name="connsiteY205" fmla="*/ 2931392 h 3801771"/>
              <a:gd name="connsiteX206" fmla="*/ 1668780 w 2804160"/>
              <a:gd name="connsiteY206" fmla="*/ 2954252 h 3801771"/>
              <a:gd name="connsiteX207" fmla="*/ 1653540 w 2804160"/>
              <a:gd name="connsiteY207" fmla="*/ 3015212 h 3801771"/>
              <a:gd name="connsiteX208" fmla="*/ 1630680 w 2804160"/>
              <a:gd name="connsiteY208" fmla="*/ 3038072 h 3801771"/>
              <a:gd name="connsiteX209" fmla="*/ 1638300 w 2804160"/>
              <a:gd name="connsiteY209" fmla="*/ 3076172 h 3801771"/>
              <a:gd name="connsiteX210" fmla="*/ 1645920 w 2804160"/>
              <a:gd name="connsiteY210" fmla="*/ 3159992 h 3801771"/>
              <a:gd name="connsiteX211" fmla="*/ 1615440 w 2804160"/>
              <a:gd name="connsiteY211" fmla="*/ 3167612 h 3801771"/>
              <a:gd name="connsiteX212" fmla="*/ 1554480 w 2804160"/>
              <a:gd name="connsiteY212" fmla="*/ 3159992 h 3801771"/>
              <a:gd name="connsiteX213" fmla="*/ 1562100 w 2804160"/>
              <a:gd name="connsiteY213" fmla="*/ 3114272 h 3801771"/>
              <a:gd name="connsiteX214" fmla="*/ 1584960 w 2804160"/>
              <a:gd name="connsiteY214" fmla="*/ 3083792 h 3801771"/>
              <a:gd name="connsiteX215" fmla="*/ 1577340 w 2804160"/>
              <a:gd name="connsiteY215" fmla="*/ 3038072 h 3801771"/>
              <a:gd name="connsiteX216" fmla="*/ 1554480 w 2804160"/>
              <a:gd name="connsiteY216" fmla="*/ 3045692 h 3801771"/>
              <a:gd name="connsiteX217" fmla="*/ 1531620 w 2804160"/>
              <a:gd name="connsiteY217" fmla="*/ 3068552 h 3801771"/>
              <a:gd name="connsiteX218" fmla="*/ 1478280 w 2804160"/>
              <a:gd name="connsiteY218" fmla="*/ 3083792 h 3801771"/>
              <a:gd name="connsiteX219" fmla="*/ 1424940 w 2804160"/>
              <a:gd name="connsiteY219" fmla="*/ 3106652 h 3801771"/>
              <a:gd name="connsiteX220" fmla="*/ 1402080 w 2804160"/>
              <a:gd name="connsiteY220" fmla="*/ 3121892 h 3801771"/>
              <a:gd name="connsiteX221" fmla="*/ 1386840 w 2804160"/>
              <a:gd name="connsiteY221" fmla="*/ 3091412 h 3801771"/>
              <a:gd name="connsiteX222" fmla="*/ 1394460 w 2804160"/>
              <a:gd name="connsiteY222" fmla="*/ 3068552 h 3801771"/>
              <a:gd name="connsiteX223" fmla="*/ 1402080 w 2804160"/>
              <a:gd name="connsiteY223" fmla="*/ 3091412 h 3801771"/>
              <a:gd name="connsiteX224" fmla="*/ 1386840 w 2804160"/>
              <a:gd name="connsiteY224" fmla="*/ 3114272 h 3801771"/>
              <a:gd name="connsiteX225" fmla="*/ 1363980 w 2804160"/>
              <a:gd name="connsiteY225" fmla="*/ 3129512 h 3801771"/>
              <a:gd name="connsiteX226" fmla="*/ 1295400 w 2804160"/>
              <a:gd name="connsiteY226" fmla="*/ 3152372 h 3801771"/>
              <a:gd name="connsiteX227" fmla="*/ 1219200 w 2804160"/>
              <a:gd name="connsiteY227" fmla="*/ 3121892 h 3801771"/>
              <a:gd name="connsiteX228" fmla="*/ 1234440 w 2804160"/>
              <a:gd name="connsiteY228" fmla="*/ 3099032 h 3801771"/>
              <a:gd name="connsiteX229" fmla="*/ 1226820 w 2804160"/>
              <a:gd name="connsiteY229" fmla="*/ 3076172 h 3801771"/>
              <a:gd name="connsiteX230" fmla="*/ 1219200 w 2804160"/>
              <a:gd name="connsiteY230" fmla="*/ 3045692 h 3801771"/>
              <a:gd name="connsiteX231" fmla="*/ 1173480 w 2804160"/>
              <a:gd name="connsiteY231" fmla="*/ 3038072 h 3801771"/>
              <a:gd name="connsiteX232" fmla="*/ 1165860 w 2804160"/>
              <a:gd name="connsiteY232" fmla="*/ 3007592 h 3801771"/>
              <a:gd name="connsiteX233" fmla="*/ 1158240 w 2804160"/>
              <a:gd name="connsiteY233" fmla="*/ 2984732 h 3801771"/>
              <a:gd name="connsiteX234" fmla="*/ 1120140 w 2804160"/>
              <a:gd name="connsiteY234" fmla="*/ 2916152 h 3801771"/>
              <a:gd name="connsiteX235" fmla="*/ 1097280 w 2804160"/>
              <a:gd name="connsiteY235" fmla="*/ 2939012 h 3801771"/>
              <a:gd name="connsiteX236" fmla="*/ 1089660 w 2804160"/>
              <a:gd name="connsiteY236" fmla="*/ 2961872 h 3801771"/>
              <a:gd name="connsiteX237" fmla="*/ 1074420 w 2804160"/>
              <a:gd name="connsiteY237" fmla="*/ 2984732 h 3801771"/>
              <a:gd name="connsiteX238" fmla="*/ 1104900 w 2804160"/>
              <a:gd name="connsiteY238" fmla="*/ 3030452 h 3801771"/>
              <a:gd name="connsiteX239" fmla="*/ 1120140 w 2804160"/>
              <a:gd name="connsiteY239" fmla="*/ 3076172 h 3801771"/>
              <a:gd name="connsiteX240" fmla="*/ 1097280 w 2804160"/>
              <a:gd name="connsiteY240" fmla="*/ 3099032 h 3801771"/>
              <a:gd name="connsiteX241" fmla="*/ 1051560 w 2804160"/>
              <a:gd name="connsiteY241" fmla="*/ 3129512 h 3801771"/>
              <a:gd name="connsiteX242" fmla="*/ 1013460 w 2804160"/>
              <a:gd name="connsiteY242" fmla="*/ 3121892 h 3801771"/>
              <a:gd name="connsiteX243" fmla="*/ 990600 w 2804160"/>
              <a:gd name="connsiteY243" fmla="*/ 3114272 h 3801771"/>
              <a:gd name="connsiteX244" fmla="*/ 1021080 w 2804160"/>
              <a:gd name="connsiteY244" fmla="*/ 3152372 h 3801771"/>
              <a:gd name="connsiteX245" fmla="*/ 929640 w 2804160"/>
              <a:gd name="connsiteY245" fmla="*/ 3167612 h 3801771"/>
              <a:gd name="connsiteX246" fmla="*/ 906780 w 2804160"/>
              <a:gd name="connsiteY246" fmla="*/ 3159992 h 3801771"/>
              <a:gd name="connsiteX247" fmla="*/ 922020 w 2804160"/>
              <a:gd name="connsiteY247" fmla="*/ 3099032 h 3801771"/>
              <a:gd name="connsiteX248" fmla="*/ 914400 w 2804160"/>
              <a:gd name="connsiteY248" fmla="*/ 3076172 h 3801771"/>
              <a:gd name="connsiteX249" fmla="*/ 891540 w 2804160"/>
              <a:gd name="connsiteY249" fmla="*/ 3083792 h 3801771"/>
              <a:gd name="connsiteX250" fmla="*/ 876300 w 2804160"/>
              <a:gd name="connsiteY250" fmla="*/ 3106652 h 3801771"/>
              <a:gd name="connsiteX251" fmla="*/ 853440 w 2804160"/>
              <a:gd name="connsiteY251" fmla="*/ 3190472 h 3801771"/>
              <a:gd name="connsiteX252" fmla="*/ 830580 w 2804160"/>
              <a:gd name="connsiteY252" fmla="*/ 3198092 h 3801771"/>
              <a:gd name="connsiteX253" fmla="*/ 784860 w 2804160"/>
              <a:gd name="connsiteY253" fmla="*/ 3190472 h 3801771"/>
              <a:gd name="connsiteX254" fmla="*/ 792480 w 2804160"/>
              <a:gd name="connsiteY254" fmla="*/ 3159992 h 3801771"/>
              <a:gd name="connsiteX255" fmla="*/ 784860 w 2804160"/>
              <a:gd name="connsiteY255" fmla="*/ 3099032 h 3801771"/>
              <a:gd name="connsiteX256" fmla="*/ 754380 w 2804160"/>
              <a:gd name="connsiteY256" fmla="*/ 3167612 h 3801771"/>
              <a:gd name="connsiteX257" fmla="*/ 746760 w 2804160"/>
              <a:gd name="connsiteY257" fmla="*/ 3205712 h 3801771"/>
              <a:gd name="connsiteX258" fmla="*/ 739140 w 2804160"/>
              <a:gd name="connsiteY258" fmla="*/ 3236192 h 3801771"/>
              <a:gd name="connsiteX259" fmla="*/ 716280 w 2804160"/>
              <a:gd name="connsiteY259" fmla="*/ 3243812 h 3801771"/>
              <a:gd name="connsiteX260" fmla="*/ 685800 w 2804160"/>
              <a:gd name="connsiteY260" fmla="*/ 3205712 h 3801771"/>
              <a:gd name="connsiteX261" fmla="*/ 708660 w 2804160"/>
              <a:gd name="connsiteY261" fmla="*/ 3190472 h 3801771"/>
              <a:gd name="connsiteX262" fmla="*/ 678180 w 2804160"/>
              <a:gd name="connsiteY262" fmla="*/ 3129512 h 3801771"/>
              <a:gd name="connsiteX263" fmla="*/ 655320 w 2804160"/>
              <a:gd name="connsiteY263" fmla="*/ 3137132 h 3801771"/>
              <a:gd name="connsiteX264" fmla="*/ 647700 w 2804160"/>
              <a:gd name="connsiteY264" fmla="*/ 3190472 h 3801771"/>
              <a:gd name="connsiteX265" fmla="*/ 624840 w 2804160"/>
              <a:gd name="connsiteY265" fmla="*/ 3167612 h 3801771"/>
              <a:gd name="connsiteX266" fmla="*/ 609600 w 2804160"/>
              <a:gd name="connsiteY266" fmla="*/ 3121892 h 3801771"/>
              <a:gd name="connsiteX267" fmla="*/ 601980 w 2804160"/>
              <a:gd name="connsiteY267" fmla="*/ 3099032 h 3801771"/>
              <a:gd name="connsiteX268" fmla="*/ 632460 w 2804160"/>
              <a:gd name="connsiteY268" fmla="*/ 3076172 h 3801771"/>
              <a:gd name="connsiteX269" fmla="*/ 655320 w 2804160"/>
              <a:gd name="connsiteY269" fmla="*/ 3068552 h 3801771"/>
              <a:gd name="connsiteX270" fmla="*/ 662940 w 2804160"/>
              <a:gd name="connsiteY270" fmla="*/ 3045692 h 3801771"/>
              <a:gd name="connsiteX271" fmla="*/ 640080 w 2804160"/>
              <a:gd name="connsiteY271" fmla="*/ 3022832 h 3801771"/>
              <a:gd name="connsiteX272" fmla="*/ 609600 w 2804160"/>
              <a:gd name="connsiteY272" fmla="*/ 3007592 h 3801771"/>
              <a:gd name="connsiteX273" fmla="*/ 617220 w 2804160"/>
              <a:gd name="connsiteY273" fmla="*/ 2969492 h 3801771"/>
              <a:gd name="connsiteX274" fmla="*/ 655320 w 2804160"/>
              <a:gd name="connsiteY274" fmla="*/ 2923772 h 3801771"/>
              <a:gd name="connsiteX275" fmla="*/ 640080 w 2804160"/>
              <a:gd name="connsiteY275" fmla="*/ 2893292 h 3801771"/>
              <a:gd name="connsiteX276" fmla="*/ 594360 w 2804160"/>
              <a:gd name="connsiteY276" fmla="*/ 2855192 h 3801771"/>
              <a:gd name="connsiteX277" fmla="*/ 571500 w 2804160"/>
              <a:gd name="connsiteY277" fmla="*/ 2778992 h 3801771"/>
              <a:gd name="connsiteX278" fmla="*/ 556260 w 2804160"/>
              <a:gd name="connsiteY278" fmla="*/ 2756132 h 3801771"/>
              <a:gd name="connsiteX279" fmla="*/ 556260 w 2804160"/>
              <a:gd name="connsiteY279" fmla="*/ 2588492 h 3801771"/>
              <a:gd name="connsiteX280" fmla="*/ 541020 w 2804160"/>
              <a:gd name="connsiteY280" fmla="*/ 2542772 h 3801771"/>
              <a:gd name="connsiteX281" fmla="*/ 548640 w 2804160"/>
              <a:gd name="connsiteY281" fmla="*/ 2497052 h 3801771"/>
              <a:gd name="connsiteX282" fmla="*/ 571500 w 2804160"/>
              <a:gd name="connsiteY282" fmla="*/ 2489432 h 3801771"/>
              <a:gd name="connsiteX283" fmla="*/ 586740 w 2804160"/>
              <a:gd name="connsiteY283" fmla="*/ 2466572 h 3801771"/>
              <a:gd name="connsiteX284" fmla="*/ 571500 w 2804160"/>
              <a:gd name="connsiteY284" fmla="*/ 2443712 h 3801771"/>
              <a:gd name="connsiteX285" fmla="*/ 518160 w 2804160"/>
              <a:gd name="connsiteY285" fmla="*/ 2397992 h 3801771"/>
              <a:gd name="connsiteX286" fmla="*/ 518160 w 2804160"/>
              <a:gd name="connsiteY286" fmla="*/ 2321792 h 3801771"/>
              <a:gd name="connsiteX287" fmla="*/ 548640 w 2804160"/>
              <a:gd name="connsiteY287" fmla="*/ 2298932 h 3801771"/>
              <a:gd name="connsiteX288" fmla="*/ 563880 w 2804160"/>
              <a:gd name="connsiteY288" fmla="*/ 2276072 h 3801771"/>
              <a:gd name="connsiteX289" fmla="*/ 556260 w 2804160"/>
              <a:gd name="connsiteY289" fmla="*/ 2230352 h 3801771"/>
              <a:gd name="connsiteX290" fmla="*/ 441960 w 2804160"/>
              <a:gd name="connsiteY290" fmla="*/ 2199872 h 3801771"/>
              <a:gd name="connsiteX291" fmla="*/ 426720 w 2804160"/>
              <a:gd name="connsiteY291" fmla="*/ 2177012 h 3801771"/>
              <a:gd name="connsiteX292" fmla="*/ 449580 w 2804160"/>
              <a:gd name="connsiteY292" fmla="*/ 2116052 h 3801771"/>
              <a:gd name="connsiteX293" fmla="*/ 457200 w 2804160"/>
              <a:gd name="connsiteY293" fmla="*/ 2093192 h 3801771"/>
              <a:gd name="connsiteX294" fmla="*/ 449580 w 2804160"/>
              <a:gd name="connsiteY294" fmla="*/ 2024612 h 3801771"/>
              <a:gd name="connsiteX295" fmla="*/ 396240 w 2804160"/>
              <a:gd name="connsiteY295" fmla="*/ 2009372 h 3801771"/>
              <a:gd name="connsiteX296" fmla="*/ 373380 w 2804160"/>
              <a:gd name="connsiteY296" fmla="*/ 1994132 h 3801771"/>
              <a:gd name="connsiteX297" fmla="*/ 327660 w 2804160"/>
              <a:gd name="connsiteY297" fmla="*/ 1925552 h 3801771"/>
              <a:gd name="connsiteX298" fmla="*/ 320040 w 2804160"/>
              <a:gd name="connsiteY298" fmla="*/ 1902692 h 3801771"/>
              <a:gd name="connsiteX299" fmla="*/ 327660 w 2804160"/>
              <a:gd name="connsiteY299" fmla="*/ 1864592 h 3801771"/>
              <a:gd name="connsiteX300" fmla="*/ 342900 w 2804160"/>
              <a:gd name="connsiteY300" fmla="*/ 1841732 h 3801771"/>
              <a:gd name="connsiteX301" fmla="*/ 358140 w 2804160"/>
              <a:gd name="connsiteY301" fmla="*/ 1811252 h 3801771"/>
              <a:gd name="connsiteX302" fmla="*/ 373380 w 2804160"/>
              <a:gd name="connsiteY302" fmla="*/ 1788392 h 3801771"/>
              <a:gd name="connsiteX303" fmla="*/ 403860 w 2804160"/>
              <a:gd name="connsiteY303" fmla="*/ 1780772 h 3801771"/>
              <a:gd name="connsiteX304" fmla="*/ 426720 w 2804160"/>
              <a:gd name="connsiteY304" fmla="*/ 1757912 h 3801771"/>
              <a:gd name="connsiteX305" fmla="*/ 426720 w 2804160"/>
              <a:gd name="connsiteY305" fmla="*/ 1651232 h 3801771"/>
              <a:gd name="connsiteX306" fmla="*/ 403860 w 2804160"/>
              <a:gd name="connsiteY306" fmla="*/ 1643612 h 3801771"/>
              <a:gd name="connsiteX307" fmla="*/ 411480 w 2804160"/>
              <a:gd name="connsiteY307" fmla="*/ 1582652 h 3801771"/>
              <a:gd name="connsiteX308" fmla="*/ 419100 w 2804160"/>
              <a:gd name="connsiteY308" fmla="*/ 1552172 h 3801771"/>
              <a:gd name="connsiteX309" fmla="*/ 411480 w 2804160"/>
              <a:gd name="connsiteY309" fmla="*/ 1483592 h 3801771"/>
              <a:gd name="connsiteX310" fmla="*/ 274320 w 2804160"/>
              <a:gd name="connsiteY310" fmla="*/ 1475972 h 3801771"/>
              <a:gd name="connsiteX311" fmla="*/ 228600 w 2804160"/>
              <a:gd name="connsiteY311" fmla="*/ 1453112 h 3801771"/>
              <a:gd name="connsiteX312" fmla="*/ 205740 w 2804160"/>
              <a:gd name="connsiteY312" fmla="*/ 1445492 h 3801771"/>
              <a:gd name="connsiteX313" fmla="*/ 144780 w 2804160"/>
              <a:gd name="connsiteY313" fmla="*/ 1430252 h 3801771"/>
              <a:gd name="connsiteX314" fmla="*/ 121920 w 2804160"/>
              <a:gd name="connsiteY314" fmla="*/ 1407392 h 3801771"/>
              <a:gd name="connsiteX315" fmla="*/ 99060 w 2804160"/>
              <a:gd name="connsiteY315" fmla="*/ 1399772 h 3801771"/>
              <a:gd name="connsiteX316" fmla="*/ 68580 w 2804160"/>
              <a:gd name="connsiteY316" fmla="*/ 1384532 h 3801771"/>
              <a:gd name="connsiteX317" fmla="*/ 38100 w 2804160"/>
              <a:gd name="connsiteY317" fmla="*/ 1354052 h 3801771"/>
              <a:gd name="connsiteX318" fmla="*/ 22860 w 2804160"/>
              <a:gd name="connsiteY318" fmla="*/ 1331192 h 3801771"/>
              <a:gd name="connsiteX319" fmla="*/ 0 w 2804160"/>
              <a:gd name="connsiteY319" fmla="*/ 1277852 h 3801771"/>
              <a:gd name="connsiteX320" fmla="*/ 7620 w 2804160"/>
              <a:gd name="connsiteY320" fmla="*/ 1224512 h 3801771"/>
              <a:gd name="connsiteX321" fmla="*/ 30480 w 2804160"/>
              <a:gd name="connsiteY321" fmla="*/ 1216892 h 3801771"/>
              <a:gd name="connsiteX322" fmla="*/ 53340 w 2804160"/>
              <a:gd name="connsiteY322" fmla="*/ 1201652 h 3801771"/>
              <a:gd name="connsiteX323" fmla="*/ 60960 w 2804160"/>
              <a:gd name="connsiteY323" fmla="*/ 1148312 h 3801771"/>
              <a:gd name="connsiteX324" fmla="*/ 68580 w 2804160"/>
              <a:gd name="connsiteY324" fmla="*/ 1125452 h 3801771"/>
              <a:gd name="connsiteX325" fmla="*/ 91440 w 2804160"/>
              <a:gd name="connsiteY325" fmla="*/ 1102592 h 3801771"/>
              <a:gd name="connsiteX326" fmla="*/ 114300 w 2804160"/>
              <a:gd name="connsiteY326" fmla="*/ 1094972 h 3801771"/>
              <a:gd name="connsiteX327" fmla="*/ 220980 w 2804160"/>
              <a:gd name="connsiteY327" fmla="*/ 1087352 h 3801771"/>
              <a:gd name="connsiteX328" fmla="*/ 259080 w 2804160"/>
              <a:gd name="connsiteY328" fmla="*/ 1041632 h 3801771"/>
              <a:gd name="connsiteX329" fmla="*/ 289560 w 2804160"/>
              <a:gd name="connsiteY329" fmla="*/ 927332 h 3801771"/>
              <a:gd name="connsiteX330" fmla="*/ 510540 w 2804160"/>
              <a:gd name="connsiteY330" fmla="*/ 934952 h 3801771"/>
              <a:gd name="connsiteX331" fmla="*/ 563880 w 2804160"/>
              <a:gd name="connsiteY331" fmla="*/ 934952 h 3801771"/>
              <a:gd name="connsiteX332" fmla="*/ 556260 w 2804160"/>
              <a:gd name="connsiteY332" fmla="*/ 866372 h 3801771"/>
              <a:gd name="connsiteX333" fmla="*/ 533400 w 2804160"/>
              <a:gd name="connsiteY333" fmla="*/ 851132 h 3801771"/>
              <a:gd name="connsiteX334" fmla="*/ 487680 w 2804160"/>
              <a:gd name="connsiteY334" fmla="*/ 790172 h 3801771"/>
              <a:gd name="connsiteX335" fmla="*/ 480060 w 2804160"/>
              <a:gd name="connsiteY335" fmla="*/ 759692 h 3801771"/>
              <a:gd name="connsiteX336" fmla="*/ 472440 w 2804160"/>
              <a:gd name="connsiteY336" fmla="*/ 736832 h 3801771"/>
              <a:gd name="connsiteX337" fmla="*/ 411480 w 2804160"/>
              <a:gd name="connsiteY337" fmla="*/ 729212 h 3801771"/>
              <a:gd name="connsiteX338" fmla="*/ 342900 w 2804160"/>
              <a:gd name="connsiteY338" fmla="*/ 721592 h 3801771"/>
              <a:gd name="connsiteX339" fmla="*/ 297180 w 2804160"/>
              <a:gd name="connsiteY339" fmla="*/ 691112 h 3801771"/>
              <a:gd name="connsiteX340" fmla="*/ 259080 w 2804160"/>
              <a:gd name="connsiteY340" fmla="*/ 660632 h 3801771"/>
              <a:gd name="connsiteX341" fmla="*/ 198120 w 2804160"/>
              <a:gd name="connsiteY341" fmla="*/ 599672 h 3801771"/>
              <a:gd name="connsiteX342" fmla="*/ 175260 w 2804160"/>
              <a:gd name="connsiteY342" fmla="*/ 576812 h 3801771"/>
              <a:gd name="connsiteX343" fmla="*/ 152400 w 2804160"/>
              <a:gd name="connsiteY343" fmla="*/ 553952 h 3801771"/>
              <a:gd name="connsiteX344" fmla="*/ 99060 w 2804160"/>
              <a:gd name="connsiteY344" fmla="*/ 538712 h 3801771"/>
              <a:gd name="connsiteX345" fmla="*/ 76200 w 2804160"/>
              <a:gd name="connsiteY345" fmla="*/ 523472 h 3801771"/>
              <a:gd name="connsiteX346" fmla="*/ 68580 w 2804160"/>
              <a:gd name="connsiteY346" fmla="*/ 492992 h 3801771"/>
              <a:gd name="connsiteX347" fmla="*/ 91440 w 2804160"/>
              <a:gd name="connsiteY347" fmla="*/ 355832 h 3801771"/>
              <a:gd name="connsiteX348" fmla="*/ 99060 w 2804160"/>
              <a:gd name="connsiteY348" fmla="*/ 332972 h 3801771"/>
              <a:gd name="connsiteX349" fmla="*/ 167640 w 2804160"/>
              <a:gd name="connsiteY349" fmla="*/ 279632 h 3801771"/>
              <a:gd name="connsiteX350" fmla="*/ 213360 w 2804160"/>
              <a:gd name="connsiteY350" fmla="*/ 249152 h 3801771"/>
              <a:gd name="connsiteX351" fmla="*/ 236220 w 2804160"/>
              <a:gd name="connsiteY351" fmla="*/ 233912 h 3801771"/>
              <a:gd name="connsiteX352" fmla="*/ 266700 w 2804160"/>
              <a:gd name="connsiteY352" fmla="*/ 180572 h 3801771"/>
              <a:gd name="connsiteX353" fmla="*/ 304800 w 2804160"/>
              <a:gd name="connsiteY353" fmla="*/ 150092 h 3801771"/>
              <a:gd name="connsiteX354" fmla="*/ 320040 w 2804160"/>
              <a:gd name="connsiteY354" fmla="*/ 127232 h 3801771"/>
              <a:gd name="connsiteX355" fmla="*/ 297180 w 2804160"/>
              <a:gd name="connsiteY355" fmla="*/ 111992 h 3801771"/>
              <a:gd name="connsiteX356" fmla="*/ 259080 w 2804160"/>
              <a:gd name="connsiteY356" fmla="*/ 96752 h 3801771"/>
              <a:gd name="connsiteX357" fmla="*/ 228600 w 2804160"/>
              <a:gd name="connsiteY357" fmla="*/ 89132 h 3801771"/>
              <a:gd name="connsiteX358" fmla="*/ 251460 w 2804160"/>
              <a:gd name="connsiteY358" fmla="*/ 5312 h 380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2804160" h="3801771">
                <a:moveTo>
                  <a:pt x="251460" y="5312"/>
                </a:moveTo>
                <a:cubicBezTo>
                  <a:pt x="261620" y="-7388"/>
                  <a:pt x="278784" y="5748"/>
                  <a:pt x="289560" y="12932"/>
                </a:cubicBezTo>
                <a:cubicBezTo>
                  <a:pt x="296243" y="17387"/>
                  <a:pt x="293588" y="28608"/>
                  <a:pt x="297180" y="35792"/>
                </a:cubicBezTo>
                <a:cubicBezTo>
                  <a:pt x="301276" y="43983"/>
                  <a:pt x="305269" y="52931"/>
                  <a:pt x="312420" y="58652"/>
                </a:cubicBezTo>
                <a:cubicBezTo>
                  <a:pt x="318692" y="63670"/>
                  <a:pt x="328096" y="62680"/>
                  <a:pt x="335280" y="66272"/>
                </a:cubicBezTo>
                <a:cubicBezTo>
                  <a:pt x="343471" y="70368"/>
                  <a:pt x="350520" y="76432"/>
                  <a:pt x="358140" y="81512"/>
                </a:cubicBezTo>
                <a:cubicBezTo>
                  <a:pt x="363220" y="89132"/>
                  <a:pt x="367517" y="97337"/>
                  <a:pt x="373380" y="104372"/>
                </a:cubicBezTo>
                <a:cubicBezTo>
                  <a:pt x="380279" y="112651"/>
                  <a:pt x="390262" y="118266"/>
                  <a:pt x="396240" y="127232"/>
                </a:cubicBezTo>
                <a:cubicBezTo>
                  <a:pt x="425685" y="171399"/>
                  <a:pt x="375595" y="131248"/>
                  <a:pt x="426720" y="165332"/>
                </a:cubicBezTo>
                <a:cubicBezTo>
                  <a:pt x="431800" y="172952"/>
                  <a:pt x="435484" y="181716"/>
                  <a:pt x="441960" y="188192"/>
                </a:cubicBezTo>
                <a:cubicBezTo>
                  <a:pt x="456732" y="202964"/>
                  <a:pt x="469087" y="204854"/>
                  <a:pt x="487680" y="211052"/>
                </a:cubicBezTo>
                <a:cubicBezTo>
                  <a:pt x="495300" y="218672"/>
                  <a:pt x="499830" y="235102"/>
                  <a:pt x="510540" y="233912"/>
                </a:cubicBezTo>
                <a:cubicBezTo>
                  <a:pt x="528744" y="231889"/>
                  <a:pt x="556260" y="203432"/>
                  <a:pt x="556260" y="203432"/>
                </a:cubicBezTo>
                <a:cubicBezTo>
                  <a:pt x="566420" y="205972"/>
                  <a:pt x="577647" y="205856"/>
                  <a:pt x="586740" y="211052"/>
                </a:cubicBezTo>
                <a:cubicBezTo>
                  <a:pt x="596096" y="216399"/>
                  <a:pt x="598824" y="233912"/>
                  <a:pt x="609600" y="233912"/>
                </a:cubicBezTo>
                <a:cubicBezTo>
                  <a:pt x="617632" y="233912"/>
                  <a:pt x="605572" y="218236"/>
                  <a:pt x="601980" y="211052"/>
                </a:cubicBezTo>
                <a:cubicBezTo>
                  <a:pt x="597884" y="202861"/>
                  <a:pt x="590836" y="196383"/>
                  <a:pt x="586740" y="188192"/>
                </a:cubicBezTo>
                <a:cubicBezTo>
                  <a:pt x="555192" y="125096"/>
                  <a:pt x="607556" y="207986"/>
                  <a:pt x="563880" y="142472"/>
                </a:cubicBezTo>
                <a:cubicBezTo>
                  <a:pt x="566420" y="129772"/>
                  <a:pt x="560255" y="110798"/>
                  <a:pt x="571500" y="104372"/>
                </a:cubicBezTo>
                <a:cubicBezTo>
                  <a:pt x="620649" y="76287"/>
                  <a:pt x="611972" y="121193"/>
                  <a:pt x="632460" y="134852"/>
                </a:cubicBezTo>
                <a:cubicBezTo>
                  <a:pt x="641174" y="140661"/>
                  <a:pt x="652780" y="139932"/>
                  <a:pt x="662940" y="142472"/>
                </a:cubicBezTo>
                <a:cubicBezTo>
                  <a:pt x="714565" y="194097"/>
                  <a:pt x="678831" y="148327"/>
                  <a:pt x="693420" y="279632"/>
                </a:cubicBezTo>
                <a:cubicBezTo>
                  <a:pt x="694969" y="293576"/>
                  <a:pt x="706808" y="315880"/>
                  <a:pt x="716280" y="325352"/>
                </a:cubicBezTo>
                <a:cubicBezTo>
                  <a:pt x="725123" y="334195"/>
                  <a:pt x="760058" y="352246"/>
                  <a:pt x="769620" y="355832"/>
                </a:cubicBezTo>
                <a:cubicBezTo>
                  <a:pt x="779426" y="359509"/>
                  <a:pt x="789940" y="360912"/>
                  <a:pt x="800100" y="363452"/>
                </a:cubicBezTo>
                <a:cubicBezTo>
                  <a:pt x="807720" y="368532"/>
                  <a:pt x="814769" y="374596"/>
                  <a:pt x="822960" y="378692"/>
                </a:cubicBezTo>
                <a:cubicBezTo>
                  <a:pt x="840378" y="387401"/>
                  <a:pt x="866530" y="389585"/>
                  <a:pt x="883920" y="393932"/>
                </a:cubicBezTo>
                <a:cubicBezTo>
                  <a:pt x="891712" y="395880"/>
                  <a:pt x="899160" y="399012"/>
                  <a:pt x="906780" y="401552"/>
                </a:cubicBezTo>
                <a:cubicBezTo>
                  <a:pt x="924560" y="399012"/>
                  <a:pt x="946095" y="405152"/>
                  <a:pt x="960120" y="393932"/>
                </a:cubicBezTo>
                <a:cubicBezTo>
                  <a:pt x="967271" y="388211"/>
                  <a:pt x="945891" y="380174"/>
                  <a:pt x="944880" y="371072"/>
                </a:cubicBezTo>
                <a:cubicBezTo>
                  <a:pt x="940184" y="328810"/>
                  <a:pt x="951401" y="326451"/>
                  <a:pt x="975360" y="302492"/>
                </a:cubicBezTo>
                <a:cubicBezTo>
                  <a:pt x="993140" y="249152"/>
                  <a:pt x="975360" y="261852"/>
                  <a:pt x="1013460" y="249152"/>
                </a:cubicBezTo>
                <a:cubicBezTo>
                  <a:pt x="1018540" y="256772"/>
                  <a:pt x="1024604" y="263821"/>
                  <a:pt x="1028700" y="272012"/>
                </a:cubicBezTo>
                <a:cubicBezTo>
                  <a:pt x="1032292" y="279196"/>
                  <a:pt x="1032419" y="287851"/>
                  <a:pt x="1036320" y="294872"/>
                </a:cubicBezTo>
                <a:cubicBezTo>
                  <a:pt x="1045215" y="310883"/>
                  <a:pt x="1056640" y="325352"/>
                  <a:pt x="1066800" y="340592"/>
                </a:cubicBezTo>
                <a:cubicBezTo>
                  <a:pt x="1071880" y="348212"/>
                  <a:pt x="1079144" y="354764"/>
                  <a:pt x="1082040" y="363452"/>
                </a:cubicBezTo>
                <a:cubicBezTo>
                  <a:pt x="1084580" y="371072"/>
                  <a:pt x="1087453" y="378589"/>
                  <a:pt x="1089660" y="386312"/>
                </a:cubicBezTo>
                <a:cubicBezTo>
                  <a:pt x="1092915" y="397705"/>
                  <a:pt x="1098810" y="427472"/>
                  <a:pt x="1104900" y="439652"/>
                </a:cubicBezTo>
                <a:cubicBezTo>
                  <a:pt x="1108996" y="447843"/>
                  <a:pt x="1115060" y="454892"/>
                  <a:pt x="1120140" y="462512"/>
                </a:cubicBezTo>
                <a:cubicBezTo>
                  <a:pt x="1117600" y="477752"/>
                  <a:pt x="1113273" y="492800"/>
                  <a:pt x="1112520" y="508232"/>
                </a:cubicBezTo>
                <a:cubicBezTo>
                  <a:pt x="1098624" y="793109"/>
                  <a:pt x="1154852" y="700003"/>
                  <a:pt x="1089660" y="797792"/>
                </a:cubicBezTo>
                <a:cubicBezTo>
                  <a:pt x="1092200" y="810492"/>
                  <a:pt x="1090096" y="825116"/>
                  <a:pt x="1097280" y="835892"/>
                </a:cubicBezTo>
                <a:cubicBezTo>
                  <a:pt x="1101735" y="842575"/>
                  <a:pt x="1112956" y="839920"/>
                  <a:pt x="1120140" y="843512"/>
                </a:cubicBezTo>
                <a:cubicBezTo>
                  <a:pt x="1177772" y="872328"/>
                  <a:pt x="1094261" y="852660"/>
                  <a:pt x="1203960" y="866372"/>
                </a:cubicBezTo>
                <a:cubicBezTo>
                  <a:pt x="1287330" y="894162"/>
                  <a:pt x="1161050" y="849841"/>
                  <a:pt x="1249680" y="889232"/>
                </a:cubicBezTo>
                <a:cubicBezTo>
                  <a:pt x="1273532" y="899833"/>
                  <a:pt x="1300548" y="905759"/>
                  <a:pt x="1325880" y="912092"/>
                </a:cubicBezTo>
                <a:cubicBezTo>
                  <a:pt x="1333500" y="917172"/>
                  <a:pt x="1340371" y="923613"/>
                  <a:pt x="1348740" y="927332"/>
                </a:cubicBezTo>
                <a:cubicBezTo>
                  <a:pt x="1386043" y="943911"/>
                  <a:pt x="1390840" y="939962"/>
                  <a:pt x="1424940" y="950192"/>
                </a:cubicBezTo>
                <a:cubicBezTo>
                  <a:pt x="1440327" y="954808"/>
                  <a:pt x="1470660" y="965432"/>
                  <a:pt x="1470660" y="965432"/>
                </a:cubicBezTo>
                <a:cubicBezTo>
                  <a:pt x="1493520" y="962892"/>
                  <a:pt x="1516686" y="962323"/>
                  <a:pt x="1539240" y="957812"/>
                </a:cubicBezTo>
                <a:cubicBezTo>
                  <a:pt x="1554992" y="954662"/>
                  <a:pt x="1569720" y="947652"/>
                  <a:pt x="1584960" y="942572"/>
                </a:cubicBezTo>
                <a:lnTo>
                  <a:pt x="1607820" y="934952"/>
                </a:lnTo>
                <a:cubicBezTo>
                  <a:pt x="1629549" y="937366"/>
                  <a:pt x="1673728" y="937426"/>
                  <a:pt x="1699260" y="950192"/>
                </a:cubicBezTo>
                <a:cubicBezTo>
                  <a:pt x="1707451" y="954288"/>
                  <a:pt x="1714500" y="960352"/>
                  <a:pt x="1722120" y="965432"/>
                </a:cubicBezTo>
                <a:lnTo>
                  <a:pt x="1844040" y="957812"/>
                </a:lnTo>
                <a:cubicBezTo>
                  <a:pt x="1877079" y="955533"/>
                  <a:pt x="1909982" y="950192"/>
                  <a:pt x="1943100" y="950192"/>
                </a:cubicBezTo>
                <a:cubicBezTo>
                  <a:pt x="2011727" y="950192"/>
                  <a:pt x="2080260" y="955272"/>
                  <a:pt x="2148840" y="957812"/>
                </a:cubicBezTo>
                <a:cubicBezTo>
                  <a:pt x="2176942" y="967179"/>
                  <a:pt x="2175183" y="970794"/>
                  <a:pt x="2209800" y="957812"/>
                </a:cubicBezTo>
                <a:cubicBezTo>
                  <a:pt x="2218375" y="954596"/>
                  <a:pt x="2223562" y="943622"/>
                  <a:pt x="2232660" y="942572"/>
                </a:cubicBezTo>
                <a:cubicBezTo>
                  <a:pt x="2290750" y="935869"/>
                  <a:pt x="2349500" y="937492"/>
                  <a:pt x="2407920" y="934952"/>
                </a:cubicBezTo>
                <a:cubicBezTo>
                  <a:pt x="2423160" y="937492"/>
                  <a:pt x="2438490" y="939542"/>
                  <a:pt x="2453640" y="942572"/>
                </a:cubicBezTo>
                <a:cubicBezTo>
                  <a:pt x="2477560" y="947356"/>
                  <a:pt x="2485192" y="950549"/>
                  <a:pt x="2506980" y="957812"/>
                </a:cubicBezTo>
                <a:cubicBezTo>
                  <a:pt x="2512060" y="965432"/>
                  <a:pt x="2515328" y="974641"/>
                  <a:pt x="2522220" y="980672"/>
                </a:cubicBezTo>
                <a:cubicBezTo>
                  <a:pt x="2558509" y="1012425"/>
                  <a:pt x="2560545" y="1009303"/>
                  <a:pt x="2598420" y="1018772"/>
                </a:cubicBezTo>
                <a:cubicBezTo>
                  <a:pt x="2642096" y="1084286"/>
                  <a:pt x="2583940" y="1007188"/>
                  <a:pt x="2636520" y="1049252"/>
                </a:cubicBezTo>
                <a:cubicBezTo>
                  <a:pt x="2643671" y="1054973"/>
                  <a:pt x="2647216" y="1064161"/>
                  <a:pt x="2651760" y="1072112"/>
                </a:cubicBezTo>
                <a:cubicBezTo>
                  <a:pt x="2666826" y="1098477"/>
                  <a:pt x="2666071" y="1099805"/>
                  <a:pt x="2674620" y="1125452"/>
                </a:cubicBezTo>
                <a:cubicBezTo>
                  <a:pt x="2672080" y="1133072"/>
                  <a:pt x="2674841" y="1146570"/>
                  <a:pt x="2667000" y="1148312"/>
                </a:cubicBezTo>
                <a:cubicBezTo>
                  <a:pt x="2641151" y="1154056"/>
                  <a:pt x="2608569" y="1141535"/>
                  <a:pt x="2583180" y="1133072"/>
                </a:cubicBezTo>
                <a:cubicBezTo>
                  <a:pt x="2494698" y="1147819"/>
                  <a:pt x="2540914" y="1132788"/>
                  <a:pt x="2560320" y="1148312"/>
                </a:cubicBezTo>
                <a:cubicBezTo>
                  <a:pt x="2567471" y="1154033"/>
                  <a:pt x="2570480" y="1163552"/>
                  <a:pt x="2575560" y="1171172"/>
                </a:cubicBezTo>
                <a:cubicBezTo>
                  <a:pt x="2558401" y="1274129"/>
                  <a:pt x="2581272" y="1175464"/>
                  <a:pt x="2552700" y="1239752"/>
                </a:cubicBezTo>
                <a:cubicBezTo>
                  <a:pt x="2546176" y="1254432"/>
                  <a:pt x="2537460" y="1285472"/>
                  <a:pt x="2537460" y="1285472"/>
                </a:cubicBezTo>
                <a:cubicBezTo>
                  <a:pt x="2535098" y="1302006"/>
                  <a:pt x="2531033" y="1360479"/>
                  <a:pt x="2514600" y="1376912"/>
                </a:cubicBezTo>
                <a:cubicBezTo>
                  <a:pt x="2507195" y="1384317"/>
                  <a:pt x="2494280" y="1381992"/>
                  <a:pt x="2484120" y="1384532"/>
                </a:cubicBezTo>
                <a:cubicBezTo>
                  <a:pt x="2490303" y="1403082"/>
                  <a:pt x="2499879" y="1418173"/>
                  <a:pt x="2484120" y="1437872"/>
                </a:cubicBezTo>
                <a:cubicBezTo>
                  <a:pt x="2479102" y="1444144"/>
                  <a:pt x="2468444" y="1441900"/>
                  <a:pt x="2461260" y="1445492"/>
                </a:cubicBezTo>
                <a:cubicBezTo>
                  <a:pt x="2403628" y="1474308"/>
                  <a:pt x="2487139" y="1454640"/>
                  <a:pt x="2377440" y="1468352"/>
                </a:cubicBezTo>
                <a:cubicBezTo>
                  <a:pt x="2374900" y="1475972"/>
                  <a:pt x="2371626" y="1483386"/>
                  <a:pt x="2369820" y="1491212"/>
                </a:cubicBezTo>
                <a:cubicBezTo>
                  <a:pt x="2363995" y="1516452"/>
                  <a:pt x="2362198" y="1542654"/>
                  <a:pt x="2354580" y="1567412"/>
                </a:cubicBezTo>
                <a:cubicBezTo>
                  <a:pt x="2351887" y="1576165"/>
                  <a:pt x="2343059" y="1581903"/>
                  <a:pt x="2339340" y="1590272"/>
                </a:cubicBezTo>
                <a:cubicBezTo>
                  <a:pt x="2332816" y="1604952"/>
                  <a:pt x="2324100" y="1635992"/>
                  <a:pt x="2324100" y="1635992"/>
                </a:cubicBezTo>
                <a:cubicBezTo>
                  <a:pt x="2316480" y="1628372"/>
                  <a:pt x="2308139" y="1621411"/>
                  <a:pt x="2301240" y="1613132"/>
                </a:cubicBezTo>
                <a:cubicBezTo>
                  <a:pt x="2295377" y="1606097"/>
                  <a:pt x="2293766" y="1595126"/>
                  <a:pt x="2286000" y="1590272"/>
                </a:cubicBezTo>
                <a:cubicBezTo>
                  <a:pt x="2272377" y="1581758"/>
                  <a:pt x="2240280" y="1575032"/>
                  <a:pt x="2240280" y="1575032"/>
                </a:cubicBezTo>
                <a:cubicBezTo>
                  <a:pt x="2237740" y="1582652"/>
                  <a:pt x="2234867" y="1590169"/>
                  <a:pt x="2232660" y="1597892"/>
                </a:cubicBezTo>
                <a:cubicBezTo>
                  <a:pt x="2229783" y="1607962"/>
                  <a:pt x="2234407" y="1623688"/>
                  <a:pt x="2225040" y="1628372"/>
                </a:cubicBezTo>
                <a:cubicBezTo>
                  <a:pt x="2216849" y="1632468"/>
                  <a:pt x="2209800" y="1618212"/>
                  <a:pt x="2202180" y="1613132"/>
                </a:cubicBezTo>
                <a:cubicBezTo>
                  <a:pt x="2199640" y="1605512"/>
                  <a:pt x="2202352" y="1588324"/>
                  <a:pt x="2194560" y="1590272"/>
                </a:cubicBezTo>
                <a:cubicBezTo>
                  <a:pt x="2173502" y="1595536"/>
                  <a:pt x="2171528" y="1628715"/>
                  <a:pt x="2164080" y="1643612"/>
                </a:cubicBezTo>
                <a:cubicBezTo>
                  <a:pt x="2159984" y="1651803"/>
                  <a:pt x="2153920" y="1658852"/>
                  <a:pt x="2148840" y="1666472"/>
                </a:cubicBezTo>
                <a:cubicBezTo>
                  <a:pt x="2132017" y="1664603"/>
                  <a:pt x="2066422" y="1650298"/>
                  <a:pt x="2042160" y="1666472"/>
                </a:cubicBezTo>
                <a:cubicBezTo>
                  <a:pt x="2035477" y="1670927"/>
                  <a:pt x="2038132" y="1682148"/>
                  <a:pt x="2034540" y="1689332"/>
                </a:cubicBezTo>
                <a:cubicBezTo>
                  <a:pt x="2030444" y="1697523"/>
                  <a:pt x="2023396" y="1704001"/>
                  <a:pt x="2019300" y="1712192"/>
                </a:cubicBezTo>
                <a:cubicBezTo>
                  <a:pt x="2015708" y="1719376"/>
                  <a:pt x="2016698" y="1728780"/>
                  <a:pt x="2011680" y="1735052"/>
                </a:cubicBezTo>
                <a:cubicBezTo>
                  <a:pt x="1998524" y="1751497"/>
                  <a:pt x="1976643" y="1753336"/>
                  <a:pt x="1958340" y="1757912"/>
                </a:cubicBezTo>
                <a:cubicBezTo>
                  <a:pt x="1955800" y="1775692"/>
                  <a:pt x="1955881" y="1794049"/>
                  <a:pt x="1950720" y="1811252"/>
                </a:cubicBezTo>
                <a:cubicBezTo>
                  <a:pt x="1948088" y="1820024"/>
                  <a:pt x="1940803" y="1826660"/>
                  <a:pt x="1935480" y="1834112"/>
                </a:cubicBezTo>
                <a:cubicBezTo>
                  <a:pt x="1888222" y="1900273"/>
                  <a:pt x="1933296" y="1833578"/>
                  <a:pt x="1897380" y="1887452"/>
                </a:cubicBezTo>
                <a:cubicBezTo>
                  <a:pt x="1899920" y="1895072"/>
                  <a:pt x="1899320" y="1904632"/>
                  <a:pt x="1905000" y="1910312"/>
                </a:cubicBezTo>
                <a:cubicBezTo>
                  <a:pt x="1930400" y="1935712"/>
                  <a:pt x="1935480" y="1895072"/>
                  <a:pt x="1920240" y="1940792"/>
                </a:cubicBezTo>
                <a:cubicBezTo>
                  <a:pt x="1939393" y="1998251"/>
                  <a:pt x="1911329" y="1929653"/>
                  <a:pt x="1950720" y="1978892"/>
                </a:cubicBezTo>
                <a:cubicBezTo>
                  <a:pt x="1955738" y="1985164"/>
                  <a:pt x="1954748" y="1994568"/>
                  <a:pt x="1958340" y="2001752"/>
                </a:cubicBezTo>
                <a:cubicBezTo>
                  <a:pt x="1962436" y="2009943"/>
                  <a:pt x="1968500" y="2016992"/>
                  <a:pt x="1973580" y="2024612"/>
                </a:cubicBezTo>
                <a:cubicBezTo>
                  <a:pt x="1976120" y="2034772"/>
                  <a:pt x="1977075" y="2045466"/>
                  <a:pt x="1981200" y="2055092"/>
                </a:cubicBezTo>
                <a:cubicBezTo>
                  <a:pt x="1984808" y="2063510"/>
                  <a:pt x="1993808" y="2069180"/>
                  <a:pt x="1996440" y="2077952"/>
                </a:cubicBezTo>
                <a:cubicBezTo>
                  <a:pt x="2004262" y="2104025"/>
                  <a:pt x="2010946" y="2224114"/>
                  <a:pt x="2011680" y="2230352"/>
                </a:cubicBezTo>
                <a:cubicBezTo>
                  <a:pt x="2012904" y="2240753"/>
                  <a:pt x="2017246" y="2250563"/>
                  <a:pt x="2019300" y="2260832"/>
                </a:cubicBezTo>
                <a:cubicBezTo>
                  <a:pt x="2022330" y="2275982"/>
                  <a:pt x="2024380" y="2291312"/>
                  <a:pt x="2026920" y="2306552"/>
                </a:cubicBezTo>
                <a:cubicBezTo>
                  <a:pt x="2029460" y="2283692"/>
                  <a:pt x="2023635" y="2258223"/>
                  <a:pt x="2034540" y="2237972"/>
                </a:cubicBezTo>
                <a:cubicBezTo>
                  <a:pt x="2043224" y="2221845"/>
                  <a:pt x="2080260" y="2207492"/>
                  <a:pt x="2080260" y="2207492"/>
                </a:cubicBezTo>
                <a:cubicBezTo>
                  <a:pt x="2090420" y="2210032"/>
                  <a:pt x="2102562" y="2208570"/>
                  <a:pt x="2110740" y="2215112"/>
                </a:cubicBezTo>
                <a:cubicBezTo>
                  <a:pt x="2117012" y="2220130"/>
                  <a:pt x="2117139" y="2230033"/>
                  <a:pt x="2118360" y="2237972"/>
                </a:cubicBezTo>
                <a:cubicBezTo>
                  <a:pt x="2122242" y="2263202"/>
                  <a:pt x="2120240" y="2289299"/>
                  <a:pt x="2125980" y="2314172"/>
                </a:cubicBezTo>
                <a:cubicBezTo>
                  <a:pt x="2131599" y="2338523"/>
                  <a:pt x="2152777" y="2342811"/>
                  <a:pt x="2171700" y="2352272"/>
                </a:cubicBezTo>
                <a:cubicBezTo>
                  <a:pt x="2288456" y="2334310"/>
                  <a:pt x="2279841" y="2369389"/>
                  <a:pt x="2263140" y="2260832"/>
                </a:cubicBezTo>
                <a:cubicBezTo>
                  <a:pt x="2261919" y="2252893"/>
                  <a:pt x="2258060" y="2245592"/>
                  <a:pt x="2255520" y="2237972"/>
                </a:cubicBezTo>
                <a:cubicBezTo>
                  <a:pt x="2262547" y="2188781"/>
                  <a:pt x="2251710" y="2188442"/>
                  <a:pt x="2286000" y="2161772"/>
                </a:cubicBezTo>
                <a:cubicBezTo>
                  <a:pt x="2300458" y="2150527"/>
                  <a:pt x="2331720" y="2131292"/>
                  <a:pt x="2331720" y="2131292"/>
                </a:cubicBezTo>
                <a:cubicBezTo>
                  <a:pt x="2366655" y="2078889"/>
                  <a:pt x="2356408" y="2102948"/>
                  <a:pt x="2369820" y="2062712"/>
                </a:cubicBezTo>
                <a:cubicBezTo>
                  <a:pt x="2372360" y="2016992"/>
                  <a:pt x="2368007" y="1970360"/>
                  <a:pt x="2377440" y="1925552"/>
                </a:cubicBezTo>
                <a:cubicBezTo>
                  <a:pt x="2379095" y="1917692"/>
                  <a:pt x="2392377" y="1916612"/>
                  <a:pt x="2400300" y="1917932"/>
                </a:cubicBezTo>
                <a:cubicBezTo>
                  <a:pt x="2409333" y="1919438"/>
                  <a:pt x="2415540" y="1928092"/>
                  <a:pt x="2423160" y="1933172"/>
                </a:cubicBezTo>
                <a:cubicBezTo>
                  <a:pt x="2425931" y="1941485"/>
                  <a:pt x="2430549" y="1980739"/>
                  <a:pt x="2453640" y="1948412"/>
                </a:cubicBezTo>
                <a:cubicBezTo>
                  <a:pt x="2462977" y="1935340"/>
                  <a:pt x="2468880" y="1902692"/>
                  <a:pt x="2468880" y="1902692"/>
                </a:cubicBezTo>
                <a:cubicBezTo>
                  <a:pt x="2476500" y="1905232"/>
                  <a:pt x="2487285" y="1903629"/>
                  <a:pt x="2491740" y="1910312"/>
                </a:cubicBezTo>
                <a:cubicBezTo>
                  <a:pt x="2518490" y="1950437"/>
                  <a:pt x="2476186" y="1956137"/>
                  <a:pt x="2522220" y="1940792"/>
                </a:cubicBezTo>
                <a:cubicBezTo>
                  <a:pt x="2525020" y="1932393"/>
                  <a:pt x="2540587" y="1860602"/>
                  <a:pt x="2575560" y="1925552"/>
                </a:cubicBezTo>
                <a:cubicBezTo>
                  <a:pt x="2590061" y="1952482"/>
                  <a:pt x="2579138" y="1986675"/>
                  <a:pt x="2583180" y="2016992"/>
                </a:cubicBezTo>
                <a:cubicBezTo>
                  <a:pt x="2584242" y="2024954"/>
                  <a:pt x="2588260" y="2032232"/>
                  <a:pt x="2590800" y="2039852"/>
                </a:cubicBezTo>
                <a:cubicBezTo>
                  <a:pt x="2593340" y="2057632"/>
                  <a:pt x="2596437" y="2075341"/>
                  <a:pt x="2598420" y="2093192"/>
                </a:cubicBezTo>
                <a:cubicBezTo>
                  <a:pt x="2601518" y="2121076"/>
                  <a:pt x="2600162" y="2149580"/>
                  <a:pt x="2606040" y="2177012"/>
                </a:cubicBezTo>
                <a:cubicBezTo>
                  <a:pt x="2607959" y="2185967"/>
                  <a:pt x="2617184" y="2191681"/>
                  <a:pt x="2621280" y="2199872"/>
                </a:cubicBezTo>
                <a:cubicBezTo>
                  <a:pt x="2624872" y="2207056"/>
                  <a:pt x="2626360" y="2215112"/>
                  <a:pt x="2628900" y="2222732"/>
                </a:cubicBezTo>
                <a:cubicBezTo>
                  <a:pt x="2611439" y="2292577"/>
                  <a:pt x="2625278" y="2266264"/>
                  <a:pt x="2598420" y="2306552"/>
                </a:cubicBezTo>
                <a:cubicBezTo>
                  <a:pt x="2661179" y="2327472"/>
                  <a:pt x="2646412" y="2305889"/>
                  <a:pt x="2636520" y="2375132"/>
                </a:cubicBezTo>
                <a:cubicBezTo>
                  <a:pt x="2640238" y="2397441"/>
                  <a:pt x="2638775" y="2427228"/>
                  <a:pt x="2659380" y="2443712"/>
                </a:cubicBezTo>
                <a:cubicBezTo>
                  <a:pt x="2665652" y="2448730"/>
                  <a:pt x="2674620" y="2448792"/>
                  <a:pt x="2682240" y="2451332"/>
                </a:cubicBezTo>
                <a:cubicBezTo>
                  <a:pt x="2684780" y="2458952"/>
                  <a:pt x="2688285" y="2466316"/>
                  <a:pt x="2689860" y="2474192"/>
                </a:cubicBezTo>
                <a:cubicBezTo>
                  <a:pt x="2701667" y="2533226"/>
                  <a:pt x="2691546" y="2512833"/>
                  <a:pt x="2705100" y="2558012"/>
                </a:cubicBezTo>
                <a:cubicBezTo>
                  <a:pt x="2709716" y="2573399"/>
                  <a:pt x="2720340" y="2603732"/>
                  <a:pt x="2720340" y="2603732"/>
                </a:cubicBezTo>
                <a:cubicBezTo>
                  <a:pt x="2722880" y="2651992"/>
                  <a:pt x="2722623" y="2700481"/>
                  <a:pt x="2727960" y="2748512"/>
                </a:cubicBezTo>
                <a:cubicBezTo>
                  <a:pt x="2730273" y="2769329"/>
                  <a:pt x="2743200" y="2809472"/>
                  <a:pt x="2743200" y="2809472"/>
                </a:cubicBezTo>
                <a:cubicBezTo>
                  <a:pt x="2745740" y="2837412"/>
                  <a:pt x="2746852" y="2865519"/>
                  <a:pt x="2750820" y="2893292"/>
                </a:cubicBezTo>
                <a:cubicBezTo>
                  <a:pt x="2751956" y="2901243"/>
                  <a:pt x="2757219" y="2908213"/>
                  <a:pt x="2758440" y="2916152"/>
                </a:cubicBezTo>
                <a:cubicBezTo>
                  <a:pt x="2762322" y="2941382"/>
                  <a:pt x="2763520" y="2966952"/>
                  <a:pt x="2766060" y="2992352"/>
                </a:cubicBezTo>
                <a:cubicBezTo>
                  <a:pt x="2768600" y="3071092"/>
                  <a:pt x="2769186" y="3149919"/>
                  <a:pt x="2773680" y="3228572"/>
                </a:cubicBezTo>
                <a:cubicBezTo>
                  <a:pt x="2774277" y="3239028"/>
                  <a:pt x="2779106" y="3248812"/>
                  <a:pt x="2781300" y="3259052"/>
                </a:cubicBezTo>
                <a:cubicBezTo>
                  <a:pt x="2795003" y="3322997"/>
                  <a:pt x="2795006" y="3326048"/>
                  <a:pt x="2804160" y="3380972"/>
                </a:cubicBezTo>
                <a:cubicBezTo>
                  <a:pt x="2801620" y="3398752"/>
                  <a:pt x="2803834" y="3417899"/>
                  <a:pt x="2796540" y="3434312"/>
                </a:cubicBezTo>
                <a:cubicBezTo>
                  <a:pt x="2792821" y="3442681"/>
                  <a:pt x="2782049" y="3445833"/>
                  <a:pt x="2773680" y="3449552"/>
                </a:cubicBezTo>
                <a:cubicBezTo>
                  <a:pt x="2759000" y="3456076"/>
                  <a:pt x="2727960" y="3464792"/>
                  <a:pt x="2727960" y="3464792"/>
                </a:cubicBezTo>
                <a:cubicBezTo>
                  <a:pt x="2712745" y="3327861"/>
                  <a:pt x="2747491" y="3438899"/>
                  <a:pt x="2667000" y="3388592"/>
                </a:cubicBezTo>
                <a:cubicBezTo>
                  <a:pt x="2658119" y="3383041"/>
                  <a:pt x="2665922" y="3366290"/>
                  <a:pt x="2659380" y="3358112"/>
                </a:cubicBezTo>
                <a:cubicBezTo>
                  <a:pt x="2654362" y="3351840"/>
                  <a:pt x="2644140" y="3353032"/>
                  <a:pt x="2636520" y="3350492"/>
                </a:cubicBezTo>
                <a:cubicBezTo>
                  <a:pt x="2616200" y="3353032"/>
                  <a:pt x="2592599" y="3346753"/>
                  <a:pt x="2575560" y="3358112"/>
                </a:cubicBezTo>
                <a:cubicBezTo>
                  <a:pt x="2564784" y="3365296"/>
                  <a:pt x="2574366" y="3384967"/>
                  <a:pt x="2567940" y="3396212"/>
                </a:cubicBezTo>
                <a:cubicBezTo>
                  <a:pt x="2563396" y="3404163"/>
                  <a:pt x="2552115" y="3405589"/>
                  <a:pt x="2545080" y="3411452"/>
                </a:cubicBezTo>
                <a:cubicBezTo>
                  <a:pt x="2536801" y="3418351"/>
                  <a:pt x="2529840" y="3426692"/>
                  <a:pt x="2522220" y="3434312"/>
                </a:cubicBezTo>
                <a:cubicBezTo>
                  <a:pt x="2504084" y="3488720"/>
                  <a:pt x="2515891" y="3466666"/>
                  <a:pt x="2491740" y="3502892"/>
                </a:cubicBezTo>
                <a:cubicBezTo>
                  <a:pt x="2499360" y="3507972"/>
                  <a:pt x="2508124" y="3511656"/>
                  <a:pt x="2514600" y="3518132"/>
                </a:cubicBezTo>
                <a:cubicBezTo>
                  <a:pt x="2521076" y="3524608"/>
                  <a:pt x="2523977" y="3533957"/>
                  <a:pt x="2529840" y="3540992"/>
                </a:cubicBezTo>
                <a:cubicBezTo>
                  <a:pt x="2536739" y="3549271"/>
                  <a:pt x="2545080" y="3556232"/>
                  <a:pt x="2552700" y="3563852"/>
                </a:cubicBezTo>
                <a:cubicBezTo>
                  <a:pt x="2553030" y="3567815"/>
                  <a:pt x="2555177" y="3680629"/>
                  <a:pt x="2575560" y="3701012"/>
                </a:cubicBezTo>
                <a:lnTo>
                  <a:pt x="2598420" y="3723872"/>
                </a:lnTo>
                <a:cubicBezTo>
                  <a:pt x="2593340" y="3749272"/>
                  <a:pt x="2596031" y="3777582"/>
                  <a:pt x="2583180" y="3800072"/>
                </a:cubicBezTo>
                <a:cubicBezTo>
                  <a:pt x="2578636" y="3808023"/>
                  <a:pt x="2570572" y="3785984"/>
                  <a:pt x="2567940" y="3777212"/>
                </a:cubicBezTo>
                <a:cubicBezTo>
                  <a:pt x="2562779" y="3760009"/>
                  <a:pt x="2565481" y="3741075"/>
                  <a:pt x="2560320" y="3723872"/>
                </a:cubicBezTo>
                <a:cubicBezTo>
                  <a:pt x="2553970" y="3702705"/>
                  <a:pt x="2538730" y="3696779"/>
                  <a:pt x="2522220" y="3685772"/>
                </a:cubicBezTo>
                <a:cubicBezTo>
                  <a:pt x="2516544" y="3668743"/>
                  <a:pt x="2508788" y="3632109"/>
                  <a:pt x="2491740" y="3617192"/>
                </a:cubicBezTo>
                <a:cubicBezTo>
                  <a:pt x="2477956" y="3605131"/>
                  <a:pt x="2446020" y="3586712"/>
                  <a:pt x="2446020" y="3586712"/>
                </a:cubicBezTo>
                <a:cubicBezTo>
                  <a:pt x="2409335" y="3531684"/>
                  <a:pt x="2437932" y="3582737"/>
                  <a:pt x="2423160" y="3457172"/>
                </a:cubicBezTo>
                <a:cubicBezTo>
                  <a:pt x="2422222" y="3449195"/>
                  <a:pt x="2417282" y="3442153"/>
                  <a:pt x="2415540" y="3434312"/>
                </a:cubicBezTo>
                <a:cubicBezTo>
                  <a:pt x="2412188" y="3419230"/>
                  <a:pt x="2414195" y="3402711"/>
                  <a:pt x="2407920" y="3388592"/>
                </a:cubicBezTo>
                <a:cubicBezTo>
                  <a:pt x="2403543" y="3378744"/>
                  <a:pt x="2391324" y="3374501"/>
                  <a:pt x="2385060" y="3365732"/>
                </a:cubicBezTo>
                <a:cubicBezTo>
                  <a:pt x="2378458" y="3356489"/>
                  <a:pt x="2377852" y="3343284"/>
                  <a:pt x="2369820" y="3335252"/>
                </a:cubicBezTo>
                <a:cubicBezTo>
                  <a:pt x="2364140" y="3329572"/>
                  <a:pt x="2354144" y="3331224"/>
                  <a:pt x="2346960" y="3327632"/>
                </a:cubicBezTo>
                <a:cubicBezTo>
                  <a:pt x="2338769" y="3323536"/>
                  <a:pt x="2331720" y="3317472"/>
                  <a:pt x="2324100" y="3312392"/>
                </a:cubicBezTo>
                <a:cubicBezTo>
                  <a:pt x="2321560" y="3304772"/>
                  <a:pt x="2317418" y="3297509"/>
                  <a:pt x="2316480" y="3289532"/>
                </a:cubicBezTo>
                <a:cubicBezTo>
                  <a:pt x="2300095" y="3150263"/>
                  <a:pt x="2321979" y="3222210"/>
                  <a:pt x="2301240" y="3159992"/>
                </a:cubicBezTo>
                <a:cubicBezTo>
                  <a:pt x="2303780" y="3126972"/>
                  <a:pt x="2300327" y="3092931"/>
                  <a:pt x="2308860" y="3060932"/>
                </a:cubicBezTo>
                <a:cubicBezTo>
                  <a:pt x="2311220" y="3052083"/>
                  <a:pt x="2330891" y="3054812"/>
                  <a:pt x="2331720" y="3045692"/>
                </a:cubicBezTo>
                <a:cubicBezTo>
                  <a:pt x="2336325" y="2995037"/>
                  <a:pt x="2330409" y="2943763"/>
                  <a:pt x="2324100" y="2893292"/>
                </a:cubicBezTo>
                <a:cubicBezTo>
                  <a:pt x="2322691" y="2882020"/>
                  <a:pt x="2313335" y="2873253"/>
                  <a:pt x="2308860" y="2862812"/>
                </a:cubicBezTo>
                <a:cubicBezTo>
                  <a:pt x="2305696" y="2855429"/>
                  <a:pt x="2303447" y="2847675"/>
                  <a:pt x="2301240" y="2839952"/>
                </a:cubicBezTo>
                <a:cubicBezTo>
                  <a:pt x="2295915" y="2821316"/>
                  <a:pt x="2287434" y="2777333"/>
                  <a:pt x="2278380" y="2763752"/>
                </a:cubicBezTo>
                <a:lnTo>
                  <a:pt x="2247900" y="2718032"/>
                </a:lnTo>
                <a:lnTo>
                  <a:pt x="2217420" y="2672312"/>
                </a:lnTo>
                <a:cubicBezTo>
                  <a:pt x="2212340" y="2664692"/>
                  <a:pt x="2209800" y="2654532"/>
                  <a:pt x="2202180" y="2649452"/>
                </a:cubicBezTo>
                <a:cubicBezTo>
                  <a:pt x="2179703" y="2634467"/>
                  <a:pt x="2174795" y="2633354"/>
                  <a:pt x="2156460" y="2611352"/>
                </a:cubicBezTo>
                <a:cubicBezTo>
                  <a:pt x="2150597" y="2604317"/>
                  <a:pt x="2147180" y="2595445"/>
                  <a:pt x="2141220" y="2588492"/>
                </a:cubicBezTo>
                <a:cubicBezTo>
                  <a:pt x="2085786" y="2523819"/>
                  <a:pt x="2130488" y="2587633"/>
                  <a:pt x="2095500" y="2535152"/>
                </a:cubicBezTo>
                <a:cubicBezTo>
                  <a:pt x="2085340" y="2537692"/>
                  <a:pt x="2073734" y="2536963"/>
                  <a:pt x="2065020" y="2542772"/>
                </a:cubicBezTo>
                <a:cubicBezTo>
                  <a:pt x="2057400" y="2547852"/>
                  <a:pt x="2057546" y="2560778"/>
                  <a:pt x="2049780" y="2565632"/>
                </a:cubicBezTo>
                <a:cubicBezTo>
                  <a:pt x="2036157" y="2574146"/>
                  <a:pt x="2004060" y="2580872"/>
                  <a:pt x="2004060" y="2580872"/>
                </a:cubicBezTo>
                <a:cubicBezTo>
                  <a:pt x="1998980" y="2591032"/>
                  <a:pt x="1990426" y="2600107"/>
                  <a:pt x="1988820" y="2611352"/>
                </a:cubicBezTo>
                <a:cubicBezTo>
                  <a:pt x="1987684" y="2619303"/>
                  <a:pt x="1996440" y="2626180"/>
                  <a:pt x="1996440" y="2634212"/>
                </a:cubicBezTo>
                <a:cubicBezTo>
                  <a:pt x="1996440" y="2649662"/>
                  <a:pt x="1991360" y="2664692"/>
                  <a:pt x="1988820" y="2679932"/>
                </a:cubicBezTo>
                <a:cubicBezTo>
                  <a:pt x="1965960" y="2677392"/>
                  <a:pt x="1942554" y="2677890"/>
                  <a:pt x="1920240" y="2672312"/>
                </a:cubicBezTo>
                <a:cubicBezTo>
                  <a:pt x="1911355" y="2670091"/>
                  <a:pt x="1906506" y="2657833"/>
                  <a:pt x="1897380" y="2657072"/>
                </a:cubicBezTo>
                <a:cubicBezTo>
                  <a:pt x="1874459" y="2655162"/>
                  <a:pt x="1851660" y="2662152"/>
                  <a:pt x="1828800" y="2664692"/>
                </a:cubicBezTo>
                <a:cubicBezTo>
                  <a:pt x="1820021" y="2667618"/>
                  <a:pt x="1782419" y="2680802"/>
                  <a:pt x="1775460" y="2679932"/>
                </a:cubicBezTo>
                <a:cubicBezTo>
                  <a:pt x="1764188" y="2678523"/>
                  <a:pt x="1755140" y="2669772"/>
                  <a:pt x="1744980" y="2664692"/>
                </a:cubicBezTo>
                <a:cubicBezTo>
                  <a:pt x="1703229" y="2748194"/>
                  <a:pt x="1737617" y="2669103"/>
                  <a:pt x="1722120" y="2862812"/>
                </a:cubicBezTo>
                <a:cubicBezTo>
                  <a:pt x="1721479" y="2870819"/>
                  <a:pt x="1718092" y="2878488"/>
                  <a:pt x="1714500" y="2885672"/>
                </a:cubicBezTo>
                <a:cubicBezTo>
                  <a:pt x="1703891" y="2906890"/>
                  <a:pt x="1693252" y="2914540"/>
                  <a:pt x="1676400" y="2931392"/>
                </a:cubicBezTo>
                <a:cubicBezTo>
                  <a:pt x="1673860" y="2939012"/>
                  <a:pt x="1670893" y="2946503"/>
                  <a:pt x="1668780" y="2954252"/>
                </a:cubicBezTo>
                <a:cubicBezTo>
                  <a:pt x="1663269" y="2974459"/>
                  <a:pt x="1668351" y="3000401"/>
                  <a:pt x="1653540" y="3015212"/>
                </a:cubicBezTo>
                <a:lnTo>
                  <a:pt x="1630680" y="3038072"/>
                </a:lnTo>
                <a:cubicBezTo>
                  <a:pt x="1633220" y="3050772"/>
                  <a:pt x="1633752" y="3064045"/>
                  <a:pt x="1638300" y="3076172"/>
                </a:cubicBezTo>
                <a:cubicBezTo>
                  <a:pt x="1652516" y="3114082"/>
                  <a:pt x="1682365" y="3094391"/>
                  <a:pt x="1645920" y="3159992"/>
                </a:cubicBezTo>
                <a:cubicBezTo>
                  <a:pt x="1640834" y="3169147"/>
                  <a:pt x="1625600" y="3165072"/>
                  <a:pt x="1615440" y="3167612"/>
                </a:cubicBezTo>
                <a:cubicBezTo>
                  <a:pt x="1595120" y="3165072"/>
                  <a:pt x="1573493" y="3167597"/>
                  <a:pt x="1554480" y="3159992"/>
                </a:cubicBezTo>
                <a:cubicBezTo>
                  <a:pt x="1515713" y="3144485"/>
                  <a:pt x="1553415" y="3124405"/>
                  <a:pt x="1562100" y="3114272"/>
                </a:cubicBezTo>
                <a:cubicBezTo>
                  <a:pt x="1570365" y="3104629"/>
                  <a:pt x="1577340" y="3093952"/>
                  <a:pt x="1584960" y="3083792"/>
                </a:cubicBezTo>
                <a:cubicBezTo>
                  <a:pt x="1582420" y="3068552"/>
                  <a:pt x="1586992" y="3050137"/>
                  <a:pt x="1577340" y="3038072"/>
                </a:cubicBezTo>
                <a:cubicBezTo>
                  <a:pt x="1572322" y="3031800"/>
                  <a:pt x="1561163" y="3041237"/>
                  <a:pt x="1554480" y="3045692"/>
                </a:cubicBezTo>
                <a:cubicBezTo>
                  <a:pt x="1545514" y="3051670"/>
                  <a:pt x="1540586" y="3062574"/>
                  <a:pt x="1531620" y="3068552"/>
                </a:cubicBezTo>
                <a:cubicBezTo>
                  <a:pt x="1524769" y="3073120"/>
                  <a:pt x="1482726" y="3082522"/>
                  <a:pt x="1478280" y="3083792"/>
                </a:cubicBezTo>
                <a:cubicBezTo>
                  <a:pt x="1456908" y="3089898"/>
                  <a:pt x="1445260" y="3095041"/>
                  <a:pt x="1424940" y="3106652"/>
                </a:cubicBezTo>
                <a:cubicBezTo>
                  <a:pt x="1416989" y="3111196"/>
                  <a:pt x="1409700" y="3116812"/>
                  <a:pt x="1402080" y="3121892"/>
                </a:cubicBezTo>
                <a:cubicBezTo>
                  <a:pt x="1397000" y="3111732"/>
                  <a:pt x="1388446" y="3102657"/>
                  <a:pt x="1386840" y="3091412"/>
                </a:cubicBezTo>
                <a:cubicBezTo>
                  <a:pt x="1385704" y="3083461"/>
                  <a:pt x="1386428" y="3068552"/>
                  <a:pt x="1394460" y="3068552"/>
                </a:cubicBezTo>
                <a:cubicBezTo>
                  <a:pt x="1402492" y="3068552"/>
                  <a:pt x="1399540" y="3083792"/>
                  <a:pt x="1402080" y="3091412"/>
                </a:cubicBezTo>
                <a:cubicBezTo>
                  <a:pt x="1397000" y="3099032"/>
                  <a:pt x="1393316" y="3107796"/>
                  <a:pt x="1386840" y="3114272"/>
                </a:cubicBezTo>
                <a:cubicBezTo>
                  <a:pt x="1380364" y="3120748"/>
                  <a:pt x="1371931" y="3124968"/>
                  <a:pt x="1363980" y="3129512"/>
                </a:cubicBezTo>
                <a:cubicBezTo>
                  <a:pt x="1330005" y="3148926"/>
                  <a:pt x="1335415" y="3144369"/>
                  <a:pt x="1295400" y="3152372"/>
                </a:cubicBezTo>
                <a:cubicBezTo>
                  <a:pt x="1231130" y="3146529"/>
                  <a:pt x="1194821" y="3170650"/>
                  <a:pt x="1219200" y="3121892"/>
                </a:cubicBezTo>
                <a:cubicBezTo>
                  <a:pt x="1223296" y="3113701"/>
                  <a:pt x="1229360" y="3106652"/>
                  <a:pt x="1234440" y="3099032"/>
                </a:cubicBezTo>
                <a:cubicBezTo>
                  <a:pt x="1231900" y="3091412"/>
                  <a:pt x="1229027" y="3083895"/>
                  <a:pt x="1226820" y="3076172"/>
                </a:cubicBezTo>
                <a:cubicBezTo>
                  <a:pt x="1223943" y="3066102"/>
                  <a:pt x="1227722" y="3051779"/>
                  <a:pt x="1219200" y="3045692"/>
                </a:cubicBezTo>
                <a:cubicBezTo>
                  <a:pt x="1206628" y="3036712"/>
                  <a:pt x="1188720" y="3040612"/>
                  <a:pt x="1173480" y="3038072"/>
                </a:cubicBezTo>
                <a:cubicBezTo>
                  <a:pt x="1170940" y="3027912"/>
                  <a:pt x="1168737" y="3017662"/>
                  <a:pt x="1165860" y="3007592"/>
                </a:cubicBezTo>
                <a:cubicBezTo>
                  <a:pt x="1163653" y="2999869"/>
                  <a:pt x="1160353" y="2992481"/>
                  <a:pt x="1158240" y="2984732"/>
                </a:cubicBezTo>
                <a:cubicBezTo>
                  <a:pt x="1139333" y="2915407"/>
                  <a:pt x="1163530" y="2930615"/>
                  <a:pt x="1120140" y="2916152"/>
                </a:cubicBezTo>
                <a:cubicBezTo>
                  <a:pt x="1112520" y="2923772"/>
                  <a:pt x="1103258" y="2930046"/>
                  <a:pt x="1097280" y="2939012"/>
                </a:cubicBezTo>
                <a:cubicBezTo>
                  <a:pt x="1092825" y="2945695"/>
                  <a:pt x="1093252" y="2954688"/>
                  <a:pt x="1089660" y="2961872"/>
                </a:cubicBezTo>
                <a:cubicBezTo>
                  <a:pt x="1085564" y="2970063"/>
                  <a:pt x="1079500" y="2977112"/>
                  <a:pt x="1074420" y="2984732"/>
                </a:cubicBezTo>
                <a:cubicBezTo>
                  <a:pt x="1099629" y="3060360"/>
                  <a:pt x="1057334" y="2944833"/>
                  <a:pt x="1104900" y="3030452"/>
                </a:cubicBezTo>
                <a:cubicBezTo>
                  <a:pt x="1112702" y="3044495"/>
                  <a:pt x="1120140" y="3076172"/>
                  <a:pt x="1120140" y="3076172"/>
                </a:cubicBezTo>
                <a:cubicBezTo>
                  <a:pt x="1112520" y="3083792"/>
                  <a:pt x="1106919" y="3094213"/>
                  <a:pt x="1097280" y="3099032"/>
                </a:cubicBezTo>
                <a:cubicBezTo>
                  <a:pt x="1045787" y="3124779"/>
                  <a:pt x="1066697" y="3084100"/>
                  <a:pt x="1051560" y="3129512"/>
                </a:cubicBezTo>
                <a:cubicBezTo>
                  <a:pt x="1038860" y="3126972"/>
                  <a:pt x="1026025" y="3125033"/>
                  <a:pt x="1013460" y="3121892"/>
                </a:cubicBezTo>
                <a:cubicBezTo>
                  <a:pt x="1005668" y="3119944"/>
                  <a:pt x="996280" y="3108592"/>
                  <a:pt x="990600" y="3114272"/>
                </a:cubicBezTo>
                <a:cubicBezTo>
                  <a:pt x="975878" y="3128994"/>
                  <a:pt x="1020313" y="3151861"/>
                  <a:pt x="1021080" y="3152372"/>
                </a:cubicBezTo>
                <a:cubicBezTo>
                  <a:pt x="999447" y="3156699"/>
                  <a:pt x="948543" y="3167612"/>
                  <a:pt x="929640" y="3167612"/>
                </a:cubicBezTo>
                <a:cubicBezTo>
                  <a:pt x="921608" y="3167612"/>
                  <a:pt x="914400" y="3162532"/>
                  <a:pt x="906780" y="3159992"/>
                </a:cubicBezTo>
                <a:cubicBezTo>
                  <a:pt x="911860" y="3139672"/>
                  <a:pt x="920124" y="3119891"/>
                  <a:pt x="922020" y="3099032"/>
                </a:cubicBezTo>
                <a:cubicBezTo>
                  <a:pt x="922747" y="3091033"/>
                  <a:pt x="921584" y="3079764"/>
                  <a:pt x="914400" y="3076172"/>
                </a:cubicBezTo>
                <a:cubicBezTo>
                  <a:pt x="907216" y="3072580"/>
                  <a:pt x="899160" y="3081252"/>
                  <a:pt x="891540" y="3083792"/>
                </a:cubicBezTo>
                <a:cubicBezTo>
                  <a:pt x="886460" y="3091412"/>
                  <a:pt x="878710" y="3097817"/>
                  <a:pt x="876300" y="3106652"/>
                </a:cubicBezTo>
                <a:cubicBezTo>
                  <a:pt x="868832" y="3134035"/>
                  <a:pt x="879463" y="3169653"/>
                  <a:pt x="853440" y="3190472"/>
                </a:cubicBezTo>
                <a:cubicBezTo>
                  <a:pt x="847168" y="3195490"/>
                  <a:pt x="838200" y="3195552"/>
                  <a:pt x="830580" y="3198092"/>
                </a:cubicBezTo>
                <a:cubicBezTo>
                  <a:pt x="815340" y="3195552"/>
                  <a:pt x="795785" y="3201397"/>
                  <a:pt x="784860" y="3190472"/>
                </a:cubicBezTo>
                <a:cubicBezTo>
                  <a:pt x="777455" y="3183067"/>
                  <a:pt x="792480" y="3170465"/>
                  <a:pt x="792480" y="3159992"/>
                </a:cubicBezTo>
                <a:cubicBezTo>
                  <a:pt x="792480" y="3139514"/>
                  <a:pt x="787400" y="3119352"/>
                  <a:pt x="784860" y="3099032"/>
                </a:cubicBezTo>
                <a:cubicBezTo>
                  <a:pt x="766617" y="3126396"/>
                  <a:pt x="762153" y="3128749"/>
                  <a:pt x="754380" y="3167612"/>
                </a:cubicBezTo>
                <a:cubicBezTo>
                  <a:pt x="751840" y="3180312"/>
                  <a:pt x="749570" y="3193069"/>
                  <a:pt x="746760" y="3205712"/>
                </a:cubicBezTo>
                <a:cubicBezTo>
                  <a:pt x="744488" y="3215935"/>
                  <a:pt x="745682" y="3228014"/>
                  <a:pt x="739140" y="3236192"/>
                </a:cubicBezTo>
                <a:cubicBezTo>
                  <a:pt x="734122" y="3242464"/>
                  <a:pt x="723900" y="3241272"/>
                  <a:pt x="716280" y="3243812"/>
                </a:cubicBezTo>
                <a:cubicBezTo>
                  <a:pt x="698895" y="3238017"/>
                  <a:pt x="675275" y="3237287"/>
                  <a:pt x="685800" y="3205712"/>
                </a:cubicBezTo>
                <a:cubicBezTo>
                  <a:pt x="688696" y="3197024"/>
                  <a:pt x="701040" y="3195552"/>
                  <a:pt x="708660" y="3190472"/>
                </a:cubicBezTo>
                <a:cubicBezTo>
                  <a:pt x="704699" y="3166706"/>
                  <a:pt x="710834" y="3134954"/>
                  <a:pt x="678180" y="3129512"/>
                </a:cubicBezTo>
                <a:cubicBezTo>
                  <a:pt x="670257" y="3128192"/>
                  <a:pt x="662940" y="3134592"/>
                  <a:pt x="655320" y="3137132"/>
                </a:cubicBezTo>
                <a:cubicBezTo>
                  <a:pt x="652780" y="3154912"/>
                  <a:pt x="660400" y="3177772"/>
                  <a:pt x="647700" y="3190472"/>
                </a:cubicBezTo>
                <a:cubicBezTo>
                  <a:pt x="640080" y="3198092"/>
                  <a:pt x="630073" y="3177032"/>
                  <a:pt x="624840" y="3167612"/>
                </a:cubicBezTo>
                <a:cubicBezTo>
                  <a:pt x="617038" y="3153569"/>
                  <a:pt x="614680" y="3137132"/>
                  <a:pt x="609600" y="3121892"/>
                </a:cubicBezTo>
                <a:lnTo>
                  <a:pt x="601980" y="3099032"/>
                </a:lnTo>
                <a:cubicBezTo>
                  <a:pt x="612140" y="3091412"/>
                  <a:pt x="621433" y="3082473"/>
                  <a:pt x="632460" y="3076172"/>
                </a:cubicBezTo>
                <a:cubicBezTo>
                  <a:pt x="639434" y="3072187"/>
                  <a:pt x="649640" y="3074232"/>
                  <a:pt x="655320" y="3068552"/>
                </a:cubicBezTo>
                <a:cubicBezTo>
                  <a:pt x="661000" y="3062872"/>
                  <a:pt x="660400" y="3053312"/>
                  <a:pt x="662940" y="3045692"/>
                </a:cubicBezTo>
                <a:cubicBezTo>
                  <a:pt x="655320" y="3038072"/>
                  <a:pt x="648849" y="3029096"/>
                  <a:pt x="640080" y="3022832"/>
                </a:cubicBezTo>
                <a:cubicBezTo>
                  <a:pt x="630837" y="3016230"/>
                  <a:pt x="614075" y="3018033"/>
                  <a:pt x="609600" y="3007592"/>
                </a:cubicBezTo>
                <a:cubicBezTo>
                  <a:pt x="604498" y="2995688"/>
                  <a:pt x="613124" y="2981779"/>
                  <a:pt x="617220" y="2969492"/>
                </a:cubicBezTo>
                <a:cubicBezTo>
                  <a:pt x="628269" y="2936345"/>
                  <a:pt x="629690" y="2940859"/>
                  <a:pt x="655320" y="2923772"/>
                </a:cubicBezTo>
                <a:cubicBezTo>
                  <a:pt x="650240" y="2913612"/>
                  <a:pt x="646682" y="2902535"/>
                  <a:pt x="640080" y="2893292"/>
                </a:cubicBezTo>
                <a:cubicBezTo>
                  <a:pt x="626746" y="2874624"/>
                  <a:pt x="612588" y="2867344"/>
                  <a:pt x="594360" y="2855192"/>
                </a:cubicBezTo>
                <a:cubicBezTo>
                  <a:pt x="560066" y="2803750"/>
                  <a:pt x="598245" y="2868144"/>
                  <a:pt x="571500" y="2778992"/>
                </a:cubicBezTo>
                <a:cubicBezTo>
                  <a:pt x="568868" y="2770220"/>
                  <a:pt x="561340" y="2763752"/>
                  <a:pt x="556260" y="2756132"/>
                </a:cubicBezTo>
                <a:cubicBezTo>
                  <a:pt x="563875" y="2679981"/>
                  <a:pt x="569652" y="2668846"/>
                  <a:pt x="556260" y="2588492"/>
                </a:cubicBezTo>
                <a:cubicBezTo>
                  <a:pt x="553619" y="2572646"/>
                  <a:pt x="541020" y="2542772"/>
                  <a:pt x="541020" y="2542772"/>
                </a:cubicBezTo>
                <a:cubicBezTo>
                  <a:pt x="543560" y="2527532"/>
                  <a:pt x="540975" y="2510467"/>
                  <a:pt x="548640" y="2497052"/>
                </a:cubicBezTo>
                <a:cubicBezTo>
                  <a:pt x="552625" y="2490078"/>
                  <a:pt x="565228" y="2494450"/>
                  <a:pt x="571500" y="2489432"/>
                </a:cubicBezTo>
                <a:cubicBezTo>
                  <a:pt x="578651" y="2483711"/>
                  <a:pt x="581660" y="2474192"/>
                  <a:pt x="586740" y="2466572"/>
                </a:cubicBezTo>
                <a:cubicBezTo>
                  <a:pt x="581660" y="2458952"/>
                  <a:pt x="577363" y="2450747"/>
                  <a:pt x="571500" y="2443712"/>
                </a:cubicBezTo>
                <a:cubicBezTo>
                  <a:pt x="553811" y="2422485"/>
                  <a:pt x="540584" y="2414810"/>
                  <a:pt x="518160" y="2397992"/>
                </a:cubicBezTo>
                <a:cubicBezTo>
                  <a:pt x="508776" y="2369840"/>
                  <a:pt x="500648" y="2356816"/>
                  <a:pt x="518160" y="2321792"/>
                </a:cubicBezTo>
                <a:cubicBezTo>
                  <a:pt x="523840" y="2310433"/>
                  <a:pt x="539660" y="2307912"/>
                  <a:pt x="548640" y="2298932"/>
                </a:cubicBezTo>
                <a:cubicBezTo>
                  <a:pt x="555116" y="2292456"/>
                  <a:pt x="558800" y="2283692"/>
                  <a:pt x="563880" y="2276072"/>
                </a:cubicBezTo>
                <a:cubicBezTo>
                  <a:pt x="561340" y="2260832"/>
                  <a:pt x="562535" y="2244471"/>
                  <a:pt x="556260" y="2230352"/>
                </a:cubicBezTo>
                <a:cubicBezTo>
                  <a:pt x="537438" y="2188003"/>
                  <a:pt x="471294" y="2202316"/>
                  <a:pt x="441960" y="2199872"/>
                </a:cubicBezTo>
                <a:cubicBezTo>
                  <a:pt x="436880" y="2192252"/>
                  <a:pt x="427856" y="2186099"/>
                  <a:pt x="426720" y="2177012"/>
                </a:cubicBezTo>
                <a:cubicBezTo>
                  <a:pt x="422310" y="2141728"/>
                  <a:pt x="436933" y="2141347"/>
                  <a:pt x="449580" y="2116052"/>
                </a:cubicBezTo>
                <a:cubicBezTo>
                  <a:pt x="453172" y="2108868"/>
                  <a:pt x="454660" y="2100812"/>
                  <a:pt x="457200" y="2093192"/>
                </a:cubicBezTo>
                <a:cubicBezTo>
                  <a:pt x="454660" y="2070332"/>
                  <a:pt x="463108" y="2043213"/>
                  <a:pt x="449580" y="2024612"/>
                </a:cubicBezTo>
                <a:cubicBezTo>
                  <a:pt x="438704" y="2009657"/>
                  <a:pt x="413409" y="2016240"/>
                  <a:pt x="396240" y="2009372"/>
                </a:cubicBezTo>
                <a:cubicBezTo>
                  <a:pt x="387737" y="2005971"/>
                  <a:pt x="379856" y="2000608"/>
                  <a:pt x="373380" y="1994132"/>
                </a:cubicBezTo>
                <a:cubicBezTo>
                  <a:pt x="350908" y="1971660"/>
                  <a:pt x="339624" y="1953469"/>
                  <a:pt x="327660" y="1925552"/>
                </a:cubicBezTo>
                <a:cubicBezTo>
                  <a:pt x="324496" y="1918169"/>
                  <a:pt x="322580" y="1910312"/>
                  <a:pt x="320040" y="1902692"/>
                </a:cubicBezTo>
                <a:cubicBezTo>
                  <a:pt x="322580" y="1889992"/>
                  <a:pt x="323112" y="1876719"/>
                  <a:pt x="327660" y="1864592"/>
                </a:cubicBezTo>
                <a:cubicBezTo>
                  <a:pt x="330876" y="1856017"/>
                  <a:pt x="338356" y="1849683"/>
                  <a:pt x="342900" y="1841732"/>
                </a:cubicBezTo>
                <a:cubicBezTo>
                  <a:pt x="348536" y="1831869"/>
                  <a:pt x="352504" y="1821115"/>
                  <a:pt x="358140" y="1811252"/>
                </a:cubicBezTo>
                <a:cubicBezTo>
                  <a:pt x="362684" y="1803301"/>
                  <a:pt x="365760" y="1793472"/>
                  <a:pt x="373380" y="1788392"/>
                </a:cubicBezTo>
                <a:cubicBezTo>
                  <a:pt x="382094" y="1782583"/>
                  <a:pt x="393700" y="1783312"/>
                  <a:pt x="403860" y="1780772"/>
                </a:cubicBezTo>
                <a:cubicBezTo>
                  <a:pt x="411480" y="1773152"/>
                  <a:pt x="420742" y="1766878"/>
                  <a:pt x="426720" y="1757912"/>
                </a:cubicBezTo>
                <a:cubicBezTo>
                  <a:pt x="444461" y="1731301"/>
                  <a:pt x="430705" y="1663188"/>
                  <a:pt x="426720" y="1651232"/>
                </a:cubicBezTo>
                <a:cubicBezTo>
                  <a:pt x="424180" y="1643612"/>
                  <a:pt x="411480" y="1646152"/>
                  <a:pt x="403860" y="1643612"/>
                </a:cubicBezTo>
                <a:cubicBezTo>
                  <a:pt x="406400" y="1623292"/>
                  <a:pt x="408113" y="1602852"/>
                  <a:pt x="411480" y="1582652"/>
                </a:cubicBezTo>
                <a:cubicBezTo>
                  <a:pt x="413202" y="1572322"/>
                  <a:pt x="419100" y="1562645"/>
                  <a:pt x="419100" y="1552172"/>
                </a:cubicBezTo>
                <a:cubicBezTo>
                  <a:pt x="419100" y="1529171"/>
                  <a:pt x="431834" y="1494304"/>
                  <a:pt x="411480" y="1483592"/>
                </a:cubicBezTo>
                <a:cubicBezTo>
                  <a:pt x="370959" y="1462265"/>
                  <a:pt x="320040" y="1478512"/>
                  <a:pt x="274320" y="1475972"/>
                </a:cubicBezTo>
                <a:cubicBezTo>
                  <a:pt x="216861" y="1456819"/>
                  <a:pt x="287686" y="1482655"/>
                  <a:pt x="228600" y="1453112"/>
                </a:cubicBezTo>
                <a:cubicBezTo>
                  <a:pt x="221416" y="1449520"/>
                  <a:pt x="213489" y="1447605"/>
                  <a:pt x="205740" y="1445492"/>
                </a:cubicBezTo>
                <a:cubicBezTo>
                  <a:pt x="185533" y="1439981"/>
                  <a:pt x="165100" y="1435332"/>
                  <a:pt x="144780" y="1430252"/>
                </a:cubicBezTo>
                <a:cubicBezTo>
                  <a:pt x="137160" y="1422632"/>
                  <a:pt x="130886" y="1413370"/>
                  <a:pt x="121920" y="1407392"/>
                </a:cubicBezTo>
                <a:cubicBezTo>
                  <a:pt x="115237" y="1402937"/>
                  <a:pt x="106443" y="1402936"/>
                  <a:pt x="99060" y="1399772"/>
                </a:cubicBezTo>
                <a:cubicBezTo>
                  <a:pt x="88619" y="1395297"/>
                  <a:pt x="78740" y="1389612"/>
                  <a:pt x="68580" y="1384532"/>
                </a:cubicBezTo>
                <a:cubicBezTo>
                  <a:pt x="51955" y="1334656"/>
                  <a:pt x="75045" y="1383608"/>
                  <a:pt x="38100" y="1354052"/>
                </a:cubicBezTo>
                <a:cubicBezTo>
                  <a:pt x="30949" y="1348331"/>
                  <a:pt x="27404" y="1339143"/>
                  <a:pt x="22860" y="1331192"/>
                </a:cubicBezTo>
                <a:cubicBezTo>
                  <a:pt x="7794" y="1304827"/>
                  <a:pt x="8549" y="1303499"/>
                  <a:pt x="0" y="1277852"/>
                </a:cubicBezTo>
                <a:cubicBezTo>
                  <a:pt x="2540" y="1260072"/>
                  <a:pt x="-412" y="1240576"/>
                  <a:pt x="7620" y="1224512"/>
                </a:cubicBezTo>
                <a:cubicBezTo>
                  <a:pt x="11212" y="1217328"/>
                  <a:pt x="23296" y="1220484"/>
                  <a:pt x="30480" y="1216892"/>
                </a:cubicBezTo>
                <a:cubicBezTo>
                  <a:pt x="38671" y="1212796"/>
                  <a:pt x="45720" y="1206732"/>
                  <a:pt x="53340" y="1201652"/>
                </a:cubicBezTo>
                <a:cubicBezTo>
                  <a:pt x="55880" y="1183872"/>
                  <a:pt x="57438" y="1165924"/>
                  <a:pt x="60960" y="1148312"/>
                </a:cubicBezTo>
                <a:cubicBezTo>
                  <a:pt x="62535" y="1140436"/>
                  <a:pt x="64125" y="1132135"/>
                  <a:pt x="68580" y="1125452"/>
                </a:cubicBezTo>
                <a:cubicBezTo>
                  <a:pt x="74558" y="1116486"/>
                  <a:pt x="82474" y="1108570"/>
                  <a:pt x="91440" y="1102592"/>
                </a:cubicBezTo>
                <a:cubicBezTo>
                  <a:pt x="98123" y="1098137"/>
                  <a:pt x="106323" y="1095910"/>
                  <a:pt x="114300" y="1094972"/>
                </a:cubicBezTo>
                <a:cubicBezTo>
                  <a:pt x="149706" y="1090807"/>
                  <a:pt x="185420" y="1089892"/>
                  <a:pt x="220980" y="1087352"/>
                </a:cubicBezTo>
                <a:cubicBezTo>
                  <a:pt x="228024" y="1080308"/>
                  <a:pt x="256807" y="1054514"/>
                  <a:pt x="259080" y="1041632"/>
                </a:cubicBezTo>
                <a:cubicBezTo>
                  <a:pt x="280073" y="922673"/>
                  <a:pt x="229995" y="947187"/>
                  <a:pt x="289560" y="927332"/>
                </a:cubicBezTo>
                <a:cubicBezTo>
                  <a:pt x="363220" y="929872"/>
                  <a:pt x="436980" y="930354"/>
                  <a:pt x="510540" y="934952"/>
                </a:cubicBezTo>
                <a:cubicBezTo>
                  <a:pt x="571758" y="938778"/>
                  <a:pt x="488549" y="953785"/>
                  <a:pt x="563880" y="934952"/>
                </a:cubicBezTo>
                <a:cubicBezTo>
                  <a:pt x="561340" y="912092"/>
                  <a:pt x="564120" y="887988"/>
                  <a:pt x="556260" y="866372"/>
                </a:cubicBezTo>
                <a:cubicBezTo>
                  <a:pt x="553130" y="857765"/>
                  <a:pt x="540435" y="856995"/>
                  <a:pt x="533400" y="851132"/>
                </a:cubicBezTo>
                <a:cubicBezTo>
                  <a:pt x="506734" y="828910"/>
                  <a:pt x="506922" y="822242"/>
                  <a:pt x="487680" y="790172"/>
                </a:cubicBezTo>
                <a:cubicBezTo>
                  <a:pt x="485140" y="780012"/>
                  <a:pt x="482937" y="769762"/>
                  <a:pt x="480060" y="759692"/>
                </a:cubicBezTo>
                <a:cubicBezTo>
                  <a:pt x="477853" y="751969"/>
                  <a:pt x="479780" y="740094"/>
                  <a:pt x="472440" y="736832"/>
                </a:cubicBezTo>
                <a:cubicBezTo>
                  <a:pt x="453727" y="728515"/>
                  <a:pt x="431818" y="731605"/>
                  <a:pt x="411480" y="729212"/>
                </a:cubicBezTo>
                <a:lnTo>
                  <a:pt x="342900" y="721592"/>
                </a:lnTo>
                <a:cubicBezTo>
                  <a:pt x="327660" y="711432"/>
                  <a:pt x="307340" y="706352"/>
                  <a:pt x="297180" y="691112"/>
                </a:cubicBezTo>
                <a:cubicBezTo>
                  <a:pt x="277485" y="661569"/>
                  <a:pt x="290628" y="671148"/>
                  <a:pt x="259080" y="660632"/>
                </a:cubicBezTo>
                <a:lnTo>
                  <a:pt x="198120" y="599672"/>
                </a:lnTo>
                <a:lnTo>
                  <a:pt x="175260" y="576812"/>
                </a:lnTo>
                <a:cubicBezTo>
                  <a:pt x="167640" y="569192"/>
                  <a:pt x="162855" y="556566"/>
                  <a:pt x="152400" y="553952"/>
                </a:cubicBezTo>
                <a:cubicBezTo>
                  <a:pt x="142634" y="551511"/>
                  <a:pt x="109992" y="544178"/>
                  <a:pt x="99060" y="538712"/>
                </a:cubicBezTo>
                <a:cubicBezTo>
                  <a:pt x="90869" y="534616"/>
                  <a:pt x="83820" y="528552"/>
                  <a:pt x="76200" y="523472"/>
                </a:cubicBezTo>
                <a:cubicBezTo>
                  <a:pt x="73660" y="513312"/>
                  <a:pt x="68580" y="503465"/>
                  <a:pt x="68580" y="492992"/>
                </a:cubicBezTo>
                <a:cubicBezTo>
                  <a:pt x="68580" y="412405"/>
                  <a:pt x="71231" y="416459"/>
                  <a:pt x="91440" y="355832"/>
                </a:cubicBezTo>
                <a:cubicBezTo>
                  <a:pt x="93980" y="348212"/>
                  <a:pt x="93380" y="338652"/>
                  <a:pt x="99060" y="332972"/>
                </a:cubicBezTo>
                <a:cubicBezTo>
                  <a:pt x="208562" y="223470"/>
                  <a:pt x="102680" y="315721"/>
                  <a:pt x="167640" y="279632"/>
                </a:cubicBezTo>
                <a:cubicBezTo>
                  <a:pt x="183651" y="270737"/>
                  <a:pt x="198120" y="259312"/>
                  <a:pt x="213360" y="249152"/>
                </a:cubicBezTo>
                <a:lnTo>
                  <a:pt x="236220" y="233912"/>
                </a:lnTo>
                <a:cubicBezTo>
                  <a:pt x="248555" y="184574"/>
                  <a:pt x="234273" y="219485"/>
                  <a:pt x="266700" y="180572"/>
                </a:cubicBezTo>
                <a:cubicBezTo>
                  <a:pt x="293213" y="148756"/>
                  <a:pt x="267272" y="162601"/>
                  <a:pt x="304800" y="150092"/>
                </a:cubicBezTo>
                <a:cubicBezTo>
                  <a:pt x="309880" y="142472"/>
                  <a:pt x="321836" y="136212"/>
                  <a:pt x="320040" y="127232"/>
                </a:cubicBezTo>
                <a:cubicBezTo>
                  <a:pt x="318244" y="118252"/>
                  <a:pt x="305371" y="116088"/>
                  <a:pt x="297180" y="111992"/>
                </a:cubicBezTo>
                <a:cubicBezTo>
                  <a:pt x="284946" y="105875"/>
                  <a:pt x="272056" y="101077"/>
                  <a:pt x="259080" y="96752"/>
                </a:cubicBezTo>
                <a:cubicBezTo>
                  <a:pt x="249145" y="93440"/>
                  <a:pt x="231912" y="99067"/>
                  <a:pt x="228600" y="89132"/>
                </a:cubicBezTo>
                <a:cubicBezTo>
                  <a:pt x="219765" y="62626"/>
                  <a:pt x="241300" y="18012"/>
                  <a:pt x="251460" y="5312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/>
          </a:p>
        </p:txBody>
      </p:sp>
      <p:pic>
        <p:nvPicPr>
          <p:cNvPr id="15" name="Picture 14" descr="Bab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2743200"/>
            <a:ext cx="1524001" cy="981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5205046" y="1233665"/>
            <a:ext cx="2959828" cy="3310200"/>
            <a:chOff x="5205046" y="1233665"/>
            <a:chExt cx="2959828" cy="3310200"/>
          </a:xfrm>
        </p:grpSpPr>
        <p:sp>
          <p:nvSpPr>
            <p:cNvPr id="16" name="Freeform 15"/>
            <p:cNvSpPr/>
            <p:nvPr/>
          </p:nvSpPr>
          <p:spPr>
            <a:xfrm>
              <a:off x="5205046" y="1233665"/>
              <a:ext cx="1286946" cy="1453264"/>
            </a:xfrm>
            <a:custGeom>
              <a:avLst/>
              <a:gdLst>
                <a:gd name="connsiteX0" fmla="*/ 450166 w 1286946"/>
                <a:gd name="connsiteY0" fmla="*/ 1425129 h 1453264"/>
                <a:gd name="connsiteX1" fmla="*/ 576776 w 1286946"/>
                <a:gd name="connsiteY1" fmla="*/ 1439197 h 1453264"/>
                <a:gd name="connsiteX2" fmla="*/ 633046 w 1286946"/>
                <a:gd name="connsiteY2" fmla="*/ 1453264 h 1453264"/>
                <a:gd name="connsiteX3" fmla="*/ 787791 w 1286946"/>
                <a:gd name="connsiteY3" fmla="*/ 1439197 h 1453264"/>
                <a:gd name="connsiteX4" fmla="*/ 886265 w 1286946"/>
                <a:gd name="connsiteY4" fmla="*/ 1411061 h 1453264"/>
                <a:gd name="connsiteX5" fmla="*/ 970671 w 1286946"/>
                <a:gd name="connsiteY5" fmla="*/ 1340723 h 1453264"/>
                <a:gd name="connsiteX6" fmla="*/ 998806 w 1286946"/>
                <a:gd name="connsiteY6" fmla="*/ 1298520 h 1453264"/>
                <a:gd name="connsiteX7" fmla="*/ 1069145 w 1286946"/>
                <a:gd name="connsiteY7" fmla="*/ 1228181 h 1453264"/>
                <a:gd name="connsiteX8" fmla="*/ 1125416 w 1286946"/>
                <a:gd name="connsiteY8" fmla="*/ 1157843 h 1453264"/>
                <a:gd name="connsiteX9" fmla="*/ 1167619 w 1286946"/>
                <a:gd name="connsiteY9" fmla="*/ 1073437 h 1453264"/>
                <a:gd name="connsiteX10" fmla="*/ 1195754 w 1286946"/>
                <a:gd name="connsiteY10" fmla="*/ 1045301 h 1453264"/>
                <a:gd name="connsiteX11" fmla="*/ 1237957 w 1286946"/>
                <a:gd name="connsiteY11" fmla="*/ 960895 h 1453264"/>
                <a:gd name="connsiteX12" fmla="*/ 1223889 w 1286946"/>
                <a:gd name="connsiteY12" fmla="*/ 792083 h 1453264"/>
                <a:gd name="connsiteX13" fmla="*/ 1195754 w 1286946"/>
                <a:gd name="connsiteY13" fmla="*/ 763947 h 1453264"/>
                <a:gd name="connsiteX14" fmla="*/ 1153551 w 1286946"/>
                <a:gd name="connsiteY14" fmla="*/ 679541 h 1453264"/>
                <a:gd name="connsiteX15" fmla="*/ 1055077 w 1286946"/>
                <a:gd name="connsiteY15" fmla="*/ 538864 h 1453264"/>
                <a:gd name="connsiteX16" fmla="*/ 1026942 w 1286946"/>
                <a:gd name="connsiteY16" fmla="*/ 496661 h 1453264"/>
                <a:gd name="connsiteX17" fmla="*/ 984739 w 1286946"/>
                <a:gd name="connsiteY17" fmla="*/ 341917 h 1453264"/>
                <a:gd name="connsiteX18" fmla="*/ 956603 w 1286946"/>
                <a:gd name="connsiteY18" fmla="*/ 257510 h 1453264"/>
                <a:gd name="connsiteX19" fmla="*/ 942536 w 1286946"/>
                <a:gd name="connsiteY19" fmla="*/ 215307 h 1453264"/>
                <a:gd name="connsiteX20" fmla="*/ 900332 w 1286946"/>
                <a:gd name="connsiteY20" fmla="*/ 173104 h 1453264"/>
                <a:gd name="connsiteX21" fmla="*/ 886265 w 1286946"/>
                <a:gd name="connsiteY21" fmla="*/ 130901 h 1453264"/>
                <a:gd name="connsiteX22" fmla="*/ 829994 w 1286946"/>
                <a:gd name="connsiteY22" fmla="*/ 74630 h 1453264"/>
                <a:gd name="connsiteX23" fmla="*/ 745588 w 1286946"/>
                <a:gd name="connsiteY23" fmla="*/ 4292 h 1453264"/>
                <a:gd name="connsiteX24" fmla="*/ 633046 w 1286946"/>
                <a:gd name="connsiteY24" fmla="*/ 18360 h 1453264"/>
                <a:gd name="connsiteX25" fmla="*/ 618979 w 1286946"/>
                <a:gd name="connsiteY25" fmla="*/ 74630 h 1453264"/>
                <a:gd name="connsiteX26" fmla="*/ 604911 w 1286946"/>
                <a:gd name="connsiteY26" fmla="*/ 173104 h 1453264"/>
                <a:gd name="connsiteX27" fmla="*/ 464234 w 1286946"/>
                <a:gd name="connsiteY27" fmla="*/ 215307 h 1453264"/>
                <a:gd name="connsiteX28" fmla="*/ 407963 w 1286946"/>
                <a:gd name="connsiteY28" fmla="*/ 201240 h 1453264"/>
                <a:gd name="connsiteX29" fmla="*/ 351692 w 1286946"/>
                <a:gd name="connsiteY29" fmla="*/ 159037 h 1453264"/>
                <a:gd name="connsiteX30" fmla="*/ 253219 w 1286946"/>
                <a:gd name="connsiteY30" fmla="*/ 116833 h 1453264"/>
                <a:gd name="connsiteX31" fmla="*/ 225083 w 1286946"/>
                <a:gd name="connsiteY31" fmla="*/ 88698 h 1453264"/>
                <a:gd name="connsiteX32" fmla="*/ 42203 w 1286946"/>
                <a:gd name="connsiteY32" fmla="*/ 88698 h 1453264"/>
                <a:gd name="connsiteX33" fmla="*/ 56271 w 1286946"/>
                <a:gd name="connsiteY33" fmla="*/ 243443 h 1453264"/>
                <a:gd name="connsiteX34" fmla="*/ 84406 w 1286946"/>
                <a:gd name="connsiteY34" fmla="*/ 299713 h 1453264"/>
                <a:gd name="connsiteX35" fmla="*/ 98474 w 1286946"/>
                <a:gd name="connsiteY35" fmla="*/ 341917 h 1453264"/>
                <a:gd name="connsiteX36" fmla="*/ 196948 w 1286946"/>
                <a:gd name="connsiteY36" fmla="*/ 468526 h 1453264"/>
                <a:gd name="connsiteX37" fmla="*/ 267286 w 1286946"/>
                <a:gd name="connsiteY37" fmla="*/ 524797 h 1453264"/>
                <a:gd name="connsiteX38" fmla="*/ 478302 w 1286946"/>
                <a:gd name="connsiteY38" fmla="*/ 567000 h 1453264"/>
                <a:gd name="connsiteX39" fmla="*/ 520505 w 1286946"/>
                <a:gd name="connsiteY39" fmla="*/ 595135 h 1453264"/>
                <a:gd name="connsiteX40" fmla="*/ 478302 w 1286946"/>
                <a:gd name="connsiteY40" fmla="*/ 806150 h 1453264"/>
                <a:gd name="connsiteX41" fmla="*/ 351692 w 1286946"/>
                <a:gd name="connsiteY41" fmla="*/ 848353 h 1453264"/>
                <a:gd name="connsiteX42" fmla="*/ 309489 w 1286946"/>
                <a:gd name="connsiteY42" fmla="*/ 862421 h 1453264"/>
                <a:gd name="connsiteX43" fmla="*/ 281354 w 1286946"/>
                <a:gd name="connsiteY43" fmla="*/ 946827 h 1453264"/>
                <a:gd name="connsiteX44" fmla="*/ 267286 w 1286946"/>
                <a:gd name="connsiteY44" fmla="*/ 989030 h 1453264"/>
                <a:gd name="connsiteX45" fmla="*/ 225083 w 1286946"/>
                <a:gd name="connsiteY45" fmla="*/ 1003098 h 1453264"/>
                <a:gd name="connsiteX46" fmla="*/ 168812 w 1286946"/>
                <a:gd name="connsiteY46" fmla="*/ 1017166 h 1453264"/>
                <a:gd name="connsiteX47" fmla="*/ 98474 w 1286946"/>
                <a:gd name="connsiteY47" fmla="*/ 1031233 h 1453264"/>
                <a:gd name="connsiteX48" fmla="*/ 42203 w 1286946"/>
                <a:gd name="connsiteY48" fmla="*/ 1087504 h 1453264"/>
                <a:gd name="connsiteX49" fmla="*/ 0 w 1286946"/>
                <a:gd name="connsiteY49" fmla="*/ 1157843 h 1453264"/>
                <a:gd name="connsiteX50" fmla="*/ 14068 w 1286946"/>
                <a:gd name="connsiteY50" fmla="*/ 1270384 h 1453264"/>
                <a:gd name="connsiteX51" fmla="*/ 28136 w 1286946"/>
                <a:gd name="connsiteY51" fmla="*/ 1312587 h 1453264"/>
                <a:gd name="connsiteX52" fmla="*/ 126609 w 1286946"/>
                <a:gd name="connsiteY52" fmla="*/ 1340723 h 1453264"/>
                <a:gd name="connsiteX53" fmla="*/ 253219 w 1286946"/>
                <a:gd name="connsiteY53" fmla="*/ 1382926 h 1453264"/>
                <a:gd name="connsiteX54" fmla="*/ 379828 w 1286946"/>
                <a:gd name="connsiteY54" fmla="*/ 1425129 h 1453264"/>
                <a:gd name="connsiteX55" fmla="*/ 422031 w 1286946"/>
                <a:gd name="connsiteY55" fmla="*/ 1439197 h 1453264"/>
                <a:gd name="connsiteX56" fmla="*/ 450166 w 1286946"/>
                <a:gd name="connsiteY56" fmla="*/ 1425129 h 145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86946" h="1453264">
                  <a:moveTo>
                    <a:pt x="450166" y="1425129"/>
                  </a:moveTo>
                  <a:cubicBezTo>
                    <a:pt x="492369" y="1429818"/>
                    <a:pt x="534807" y="1432740"/>
                    <a:pt x="576776" y="1439197"/>
                  </a:cubicBezTo>
                  <a:cubicBezTo>
                    <a:pt x="595885" y="1442137"/>
                    <a:pt x="613712" y="1453264"/>
                    <a:pt x="633046" y="1453264"/>
                  </a:cubicBezTo>
                  <a:cubicBezTo>
                    <a:pt x="684840" y="1453264"/>
                    <a:pt x="736209" y="1443886"/>
                    <a:pt x="787791" y="1439197"/>
                  </a:cubicBezTo>
                  <a:cubicBezTo>
                    <a:pt x="805822" y="1434689"/>
                    <a:pt x="866082" y="1421152"/>
                    <a:pt x="886265" y="1411061"/>
                  </a:cubicBezTo>
                  <a:cubicBezTo>
                    <a:pt x="917882" y="1395252"/>
                    <a:pt x="948448" y="1367391"/>
                    <a:pt x="970671" y="1340723"/>
                  </a:cubicBezTo>
                  <a:cubicBezTo>
                    <a:pt x="981495" y="1327735"/>
                    <a:pt x="987673" y="1311244"/>
                    <a:pt x="998806" y="1298520"/>
                  </a:cubicBezTo>
                  <a:cubicBezTo>
                    <a:pt x="1020641" y="1273566"/>
                    <a:pt x="1050752" y="1255770"/>
                    <a:pt x="1069145" y="1228181"/>
                  </a:cubicBezTo>
                  <a:cubicBezTo>
                    <a:pt x="1155741" y="1098285"/>
                    <a:pt x="1045235" y="1258069"/>
                    <a:pt x="1125416" y="1157843"/>
                  </a:cubicBezTo>
                  <a:cubicBezTo>
                    <a:pt x="1210784" y="1051134"/>
                    <a:pt x="1105221" y="1177434"/>
                    <a:pt x="1167619" y="1073437"/>
                  </a:cubicBezTo>
                  <a:cubicBezTo>
                    <a:pt x="1174443" y="1062064"/>
                    <a:pt x="1187469" y="1055658"/>
                    <a:pt x="1195754" y="1045301"/>
                  </a:cubicBezTo>
                  <a:cubicBezTo>
                    <a:pt x="1226920" y="1006343"/>
                    <a:pt x="1223098" y="1005470"/>
                    <a:pt x="1237957" y="960895"/>
                  </a:cubicBezTo>
                  <a:cubicBezTo>
                    <a:pt x="1233268" y="904624"/>
                    <a:pt x="1235720" y="847295"/>
                    <a:pt x="1223889" y="792083"/>
                  </a:cubicBezTo>
                  <a:cubicBezTo>
                    <a:pt x="1221110" y="779114"/>
                    <a:pt x="1202578" y="775320"/>
                    <a:pt x="1195754" y="763947"/>
                  </a:cubicBezTo>
                  <a:cubicBezTo>
                    <a:pt x="1091234" y="589745"/>
                    <a:pt x="1286946" y="866296"/>
                    <a:pt x="1153551" y="679541"/>
                  </a:cubicBezTo>
                  <a:cubicBezTo>
                    <a:pt x="1049396" y="533722"/>
                    <a:pt x="1184442" y="732911"/>
                    <a:pt x="1055077" y="538864"/>
                  </a:cubicBezTo>
                  <a:cubicBezTo>
                    <a:pt x="1045699" y="524796"/>
                    <a:pt x="1032289" y="512701"/>
                    <a:pt x="1026942" y="496661"/>
                  </a:cubicBezTo>
                  <a:cubicBezTo>
                    <a:pt x="941920" y="241600"/>
                    <a:pt x="1044389" y="560634"/>
                    <a:pt x="984739" y="341917"/>
                  </a:cubicBezTo>
                  <a:cubicBezTo>
                    <a:pt x="976936" y="313304"/>
                    <a:pt x="965981" y="285646"/>
                    <a:pt x="956603" y="257510"/>
                  </a:cubicBezTo>
                  <a:cubicBezTo>
                    <a:pt x="951914" y="243442"/>
                    <a:pt x="953021" y="225792"/>
                    <a:pt x="942536" y="215307"/>
                  </a:cubicBezTo>
                  <a:lnTo>
                    <a:pt x="900332" y="173104"/>
                  </a:lnTo>
                  <a:cubicBezTo>
                    <a:pt x="895643" y="159036"/>
                    <a:pt x="894884" y="142968"/>
                    <a:pt x="886265" y="130901"/>
                  </a:cubicBezTo>
                  <a:cubicBezTo>
                    <a:pt x="870847" y="109316"/>
                    <a:pt x="848751" y="93387"/>
                    <a:pt x="829994" y="74630"/>
                  </a:cubicBezTo>
                  <a:cubicBezTo>
                    <a:pt x="775836" y="20472"/>
                    <a:pt x="804344" y="43462"/>
                    <a:pt x="745588" y="4292"/>
                  </a:cubicBezTo>
                  <a:cubicBezTo>
                    <a:pt x="708074" y="8981"/>
                    <a:pt x="666094" y="0"/>
                    <a:pt x="633046" y="18360"/>
                  </a:cubicBezTo>
                  <a:cubicBezTo>
                    <a:pt x="616145" y="27749"/>
                    <a:pt x="622438" y="55608"/>
                    <a:pt x="618979" y="74630"/>
                  </a:cubicBezTo>
                  <a:cubicBezTo>
                    <a:pt x="613048" y="107253"/>
                    <a:pt x="625268" y="146931"/>
                    <a:pt x="604911" y="173104"/>
                  </a:cubicBezTo>
                  <a:cubicBezTo>
                    <a:pt x="596642" y="183736"/>
                    <a:pt x="487684" y="209445"/>
                    <a:pt x="464234" y="215307"/>
                  </a:cubicBezTo>
                  <a:cubicBezTo>
                    <a:pt x="445477" y="210618"/>
                    <a:pt x="425256" y="209886"/>
                    <a:pt x="407963" y="201240"/>
                  </a:cubicBezTo>
                  <a:cubicBezTo>
                    <a:pt x="386992" y="190755"/>
                    <a:pt x="371574" y="171464"/>
                    <a:pt x="351692" y="159037"/>
                  </a:cubicBezTo>
                  <a:cubicBezTo>
                    <a:pt x="311956" y="134202"/>
                    <a:pt x="294246" y="130509"/>
                    <a:pt x="253219" y="116833"/>
                  </a:cubicBezTo>
                  <a:cubicBezTo>
                    <a:pt x="243840" y="107455"/>
                    <a:pt x="236456" y="95522"/>
                    <a:pt x="225083" y="88698"/>
                  </a:cubicBezTo>
                  <a:cubicBezTo>
                    <a:pt x="171280" y="56416"/>
                    <a:pt x="92418" y="83676"/>
                    <a:pt x="42203" y="88698"/>
                  </a:cubicBezTo>
                  <a:cubicBezTo>
                    <a:pt x="46892" y="140280"/>
                    <a:pt x="46113" y="192654"/>
                    <a:pt x="56271" y="243443"/>
                  </a:cubicBezTo>
                  <a:cubicBezTo>
                    <a:pt x="60384" y="264006"/>
                    <a:pt x="76145" y="280438"/>
                    <a:pt x="84406" y="299713"/>
                  </a:cubicBezTo>
                  <a:cubicBezTo>
                    <a:pt x="90247" y="313343"/>
                    <a:pt x="91272" y="328954"/>
                    <a:pt x="98474" y="341917"/>
                  </a:cubicBezTo>
                  <a:cubicBezTo>
                    <a:pt x="169585" y="469916"/>
                    <a:pt x="128596" y="386504"/>
                    <a:pt x="196948" y="468526"/>
                  </a:cubicBezTo>
                  <a:cubicBezTo>
                    <a:pt x="245895" y="527263"/>
                    <a:pt x="198004" y="501702"/>
                    <a:pt x="267286" y="524797"/>
                  </a:cubicBezTo>
                  <a:cubicBezTo>
                    <a:pt x="344445" y="601953"/>
                    <a:pt x="255508" y="525226"/>
                    <a:pt x="478302" y="567000"/>
                  </a:cubicBezTo>
                  <a:cubicBezTo>
                    <a:pt x="494920" y="570116"/>
                    <a:pt x="506437" y="585757"/>
                    <a:pt x="520505" y="595135"/>
                  </a:cubicBezTo>
                  <a:cubicBezTo>
                    <a:pt x="520308" y="597499"/>
                    <a:pt x="533185" y="771848"/>
                    <a:pt x="478302" y="806150"/>
                  </a:cubicBezTo>
                  <a:cubicBezTo>
                    <a:pt x="478289" y="806158"/>
                    <a:pt x="372800" y="841317"/>
                    <a:pt x="351692" y="848353"/>
                  </a:cubicBezTo>
                  <a:lnTo>
                    <a:pt x="309489" y="862421"/>
                  </a:lnTo>
                  <a:lnTo>
                    <a:pt x="281354" y="946827"/>
                  </a:lnTo>
                  <a:cubicBezTo>
                    <a:pt x="276665" y="960895"/>
                    <a:pt x="281354" y="984341"/>
                    <a:pt x="267286" y="989030"/>
                  </a:cubicBezTo>
                  <a:cubicBezTo>
                    <a:pt x="253218" y="993719"/>
                    <a:pt x="239341" y="999024"/>
                    <a:pt x="225083" y="1003098"/>
                  </a:cubicBezTo>
                  <a:cubicBezTo>
                    <a:pt x="206493" y="1008410"/>
                    <a:pt x="187686" y="1012972"/>
                    <a:pt x="168812" y="1017166"/>
                  </a:cubicBezTo>
                  <a:cubicBezTo>
                    <a:pt x="145471" y="1022353"/>
                    <a:pt x="121920" y="1026544"/>
                    <a:pt x="98474" y="1031233"/>
                  </a:cubicBezTo>
                  <a:cubicBezTo>
                    <a:pt x="79717" y="1049990"/>
                    <a:pt x="50591" y="1062339"/>
                    <a:pt x="42203" y="1087504"/>
                  </a:cubicBezTo>
                  <a:cubicBezTo>
                    <a:pt x="23942" y="1142290"/>
                    <a:pt x="38621" y="1119222"/>
                    <a:pt x="0" y="1157843"/>
                  </a:cubicBezTo>
                  <a:cubicBezTo>
                    <a:pt x="4689" y="1195357"/>
                    <a:pt x="7305" y="1233188"/>
                    <a:pt x="14068" y="1270384"/>
                  </a:cubicBezTo>
                  <a:cubicBezTo>
                    <a:pt x="16721" y="1284973"/>
                    <a:pt x="17651" y="1302102"/>
                    <a:pt x="28136" y="1312587"/>
                  </a:cubicBezTo>
                  <a:cubicBezTo>
                    <a:pt x="34890" y="1319341"/>
                    <a:pt x="126087" y="1340566"/>
                    <a:pt x="126609" y="1340723"/>
                  </a:cubicBezTo>
                  <a:cubicBezTo>
                    <a:pt x="126671" y="1340742"/>
                    <a:pt x="232087" y="1375882"/>
                    <a:pt x="253219" y="1382926"/>
                  </a:cubicBezTo>
                  <a:lnTo>
                    <a:pt x="379828" y="1425129"/>
                  </a:lnTo>
                  <a:lnTo>
                    <a:pt x="422031" y="1439197"/>
                  </a:lnTo>
                  <a:lnTo>
                    <a:pt x="450166" y="1425129"/>
                  </a:lnTo>
                  <a:close/>
                </a:path>
              </a:pathLst>
            </a:cu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175717" y="1998252"/>
              <a:ext cx="1989157" cy="1042936"/>
            </a:xfrm>
            <a:custGeom>
              <a:avLst/>
              <a:gdLst>
                <a:gd name="connsiteX0" fmla="*/ 42203 w 1989157"/>
                <a:gd name="connsiteY0" fmla="*/ 604271 h 1042936"/>
                <a:gd name="connsiteX1" fmla="*/ 281354 w 1989157"/>
                <a:gd name="connsiteY1" fmla="*/ 618339 h 1042936"/>
                <a:gd name="connsiteX2" fmla="*/ 309489 w 1989157"/>
                <a:gd name="connsiteY2" fmla="*/ 660542 h 1042936"/>
                <a:gd name="connsiteX3" fmla="*/ 393895 w 1989157"/>
                <a:gd name="connsiteY3" fmla="*/ 702745 h 1042936"/>
                <a:gd name="connsiteX4" fmla="*/ 492369 w 1989157"/>
                <a:gd name="connsiteY4" fmla="*/ 744948 h 1042936"/>
                <a:gd name="connsiteX5" fmla="*/ 548640 w 1989157"/>
                <a:gd name="connsiteY5" fmla="*/ 801219 h 1042936"/>
                <a:gd name="connsiteX6" fmla="*/ 731520 w 1989157"/>
                <a:gd name="connsiteY6" fmla="*/ 843422 h 1042936"/>
                <a:gd name="connsiteX7" fmla="*/ 844061 w 1989157"/>
                <a:gd name="connsiteY7" fmla="*/ 857490 h 1042936"/>
                <a:gd name="connsiteX8" fmla="*/ 872197 w 1989157"/>
                <a:gd name="connsiteY8" fmla="*/ 885625 h 1042936"/>
                <a:gd name="connsiteX9" fmla="*/ 956603 w 1989157"/>
                <a:gd name="connsiteY9" fmla="*/ 913760 h 1042936"/>
                <a:gd name="connsiteX10" fmla="*/ 1041009 w 1989157"/>
                <a:gd name="connsiteY10" fmla="*/ 970031 h 1042936"/>
                <a:gd name="connsiteX11" fmla="*/ 1125415 w 1989157"/>
                <a:gd name="connsiteY11" fmla="*/ 998166 h 1042936"/>
                <a:gd name="connsiteX12" fmla="*/ 1153551 w 1989157"/>
                <a:gd name="connsiteY12" fmla="*/ 1026302 h 1042936"/>
                <a:gd name="connsiteX13" fmla="*/ 1223889 w 1989157"/>
                <a:gd name="connsiteY13" fmla="*/ 899693 h 1042936"/>
                <a:gd name="connsiteX14" fmla="*/ 1280160 w 1989157"/>
                <a:gd name="connsiteY14" fmla="*/ 885625 h 1042936"/>
                <a:gd name="connsiteX15" fmla="*/ 1378634 w 1989157"/>
                <a:gd name="connsiteY15" fmla="*/ 857490 h 1042936"/>
                <a:gd name="connsiteX16" fmla="*/ 1477108 w 1989157"/>
                <a:gd name="connsiteY16" fmla="*/ 773083 h 1042936"/>
                <a:gd name="connsiteX17" fmla="*/ 1617785 w 1989157"/>
                <a:gd name="connsiteY17" fmla="*/ 773083 h 1042936"/>
                <a:gd name="connsiteX18" fmla="*/ 1631852 w 1989157"/>
                <a:gd name="connsiteY18" fmla="*/ 674610 h 1042936"/>
                <a:gd name="connsiteX19" fmla="*/ 1744394 w 1989157"/>
                <a:gd name="connsiteY19" fmla="*/ 632406 h 1042936"/>
                <a:gd name="connsiteX20" fmla="*/ 1772529 w 1989157"/>
                <a:gd name="connsiteY20" fmla="*/ 548000 h 1042936"/>
                <a:gd name="connsiteX21" fmla="*/ 1828800 w 1989157"/>
                <a:gd name="connsiteY21" fmla="*/ 477662 h 1042936"/>
                <a:gd name="connsiteX22" fmla="*/ 1842868 w 1989157"/>
                <a:gd name="connsiteY22" fmla="*/ 435459 h 1042936"/>
                <a:gd name="connsiteX23" fmla="*/ 1856935 w 1989157"/>
                <a:gd name="connsiteY23" fmla="*/ 351053 h 1042936"/>
                <a:gd name="connsiteX24" fmla="*/ 1955409 w 1989157"/>
                <a:gd name="connsiteY24" fmla="*/ 280714 h 1042936"/>
                <a:gd name="connsiteX25" fmla="*/ 1941341 w 1989157"/>
                <a:gd name="connsiteY25" fmla="*/ 168173 h 1042936"/>
                <a:gd name="connsiteX26" fmla="*/ 1913206 w 1989157"/>
                <a:gd name="connsiteY26" fmla="*/ 140037 h 1042936"/>
                <a:gd name="connsiteX27" fmla="*/ 1758461 w 1989157"/>
                <a:gd name="connsiteY27" fmla="*/ 97834 h 1042936"/>
                <a:gd name="connsiteX28" fmla="*/ 1716258 w 1989157"/>
                <a:gd name="connsiteY28" fmla="*/ 83766 h 1042936"/>
                <a:gd name="connsiteX29" fmla="*/ 1125415 w 1989157"/>
                <a:gd name="connsiteY29" fmla="*/ 83766 h 1042936"/>
                <a:gd name="connsiteX30" fmla="*/ 759655 w 1989157"/>
                <a:gd name="connsiteY30" fmla="*/ 69699 h 1042936"/>
                <a:gd name="connsiteX31" fmla="*/ 689317 w 1989157"/>
                <a:gd name="connsiteY31" fmla="*/ 55631 h 1042936"/>
                <a:gd name="connsiteX32" fmla="*/ 576775 w 1989157"/>
                <a:gd name="connsiteY32" fmla="*/ 41563 h 1042936"/>
                <a:gd name="connsiteX33" fmla="*/ 365760 w 1989157"/>
                <a:gd name="connsiteY33" fmla="*/ 27496 h 1042936"/>
                <a:gd name="connsiteX34" fmla="*/ 323557 w 1989157"/>
                <a:gd name="connsiteY34" fmla="*/ 41563 h 1042936"/>
                <a:gd name="connsiteX35" fmla="*/ 295421 w 1989157"/>
                <a:gd name="connsiteY35" fmla="*/ 125970 h 1042936"/>
                <a:gd name="connsiteX36" fmla="*/ 281354 w 1989157"/>
                <a:gd name="connsiteY36" fmla="*/ 168173 h 1042936"/>
                <a:gd name="connsiteX37" fmla="*/ 267286 w 1989157"/>
                <a:gd name="connsiteY37" fmla="*/ 210376 h 1042936"/>
                <a:gd name="connsiteX38" fmla="*/ 253218 w 1989157"/>
                <a:gd name="connsiteY38" fmla="*/ 280714 h 1042936"/>
                <a:gd name="connsiteX39" fmla="*/ 225083 w 1989157"/>
                <a:gd name="connsiteY39" fmla="*/ 322917 h 1042936"/>
                <a:gd name="connsiteX40" fmla="*/ 211015 w 1989157"/>
                <a:gd name="connsiteY40" fmla="*/ 365120 h 1042936"/>
                <a:gd name="connsiteX41" fmla="*/ 182880 w 1989157"/>
                <a:gd name="connsiteY41" fmla="*/ 393256 h 1042936"/>
                <a:gd name="connsiteX42" fmla="*/ 154745 w 1989157"/>
                <a:gd name="connsiteY42" fmla="*/ 435459 h 1042936"/>
                <a:gd name="connsiteX43" fmla="*/ 140677 w 1989157"/>
                <a:gd name="connsiteY43" fmla="*/ 477662 h 1042936"/>
                <a:gd name="connsiteX44" fmla="*/ 98474 w 1989157"/>
                <a:gd name="connsiteY44" fmla="*/ 505797 h 1042936"/>
                <a:gd name="connsiteX45" fmla="*/ 28135 w 1989157"/>
                <a:gd name="connsiteY45" fmla="*/ 576136 h 1042936"/>
                <a:gd name="connsiteX46" fmla="*/ 42203 w 1989157"/>
                <a:gd name="connsiteY46" fmla="*/ 604271 h 104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89157" h="1042936">
                  <a:moveTo>
                    <a:pt x="42203" y="604271"/>
                  </a:moveTo>
                  <a:cubicBezTo>
                    <a:pt x="84406" y="611305"/>
                    <a:pt x="203212" y="601888"/>
                    <a:pt x="281354" y="618339"/>
                  </a:cubicBezTo>
                  <a:cubicBezTo>
                    <a:pt x="297899" y="621822"/>
                    <a:pt x="297534" y="648587"/>
                    <a:pt x="309489" y="660542"/>
                  </a:cubicBezTo>
                  <a:cubicBezTo>
                    <a:pt x="349803" y="700856"/>
                    <a:pt x="348131" y="679863"/>
                    <a:pt x="393895" y="702745"/>
                  </a:cubicBezTo>
                  <a:cubicBezTo>
                    <a:pt x="491044" y="751320"/>
                    <a:pt x="375258" y="715670"/>
                    <a:pt x="492369" y="744948"/>
                  </a:cubicBezTo>
                  <a:cubicBezTo>
                    <a:pt x="511126" y="763705"/>
                    <a:pt x="522906" y="794786"/>
                    <a:pt x="548640" y="801219"/>
                  </a:cubicBezTo>
                  <a:cubicBezTo>
                    <a:pt x="606359" y="815648"/>
                    <a:pt x="676583" y="833727"/>
                    <a:pt x="731520" y="843422"/>
                  </a:cubicBezTo>
                  <a:cubicBezTo>
                    <a:pt x="768750" y="849992"/>
                    <a:pt x="806547" y="852801"/>
                    <a:pt x="844061" y="857490"/>
                  </a:cubicBezTo>
                  <a:cubicBezTo>
                    <a:pt x="853440" y="866868"/>
                    <a:pt x="860334" y="879694"/>
                    <a:pt x="872197" y="885625"/>
                  </a:cubicBezTo>
                  <a:cubicBezTo>
                    <a:pt x="898723" y="898888"/>
                    <a:pt x="956603" y="913760"/>
                    <a:pt x="956603" y="913760"/>
                  </a:cubicBezTo>
                  <a:cubicBezTo>
                    <a:pt x="984738" y="932517"/>
                    <a:pt x="1008930" y="959338"/>
                    <a:pt x="1041009" y="970031"/>
                  </a:cubicBezTo>
                  <a:lnTo>
                    <a:pt x="1125415" y="998166"/>
                  </a:lnTo>
                  <a:cubicBezTo>
                    <a:pt x="1134794" y="1007545"/>
                    <a:pt x="1140468" y="1024121"/>
                    <a:pt x="1153551" y="1026302"/>
                  </a:cubicBezTo>
                  <a:cubicBezTo>
                    <a:pt x="1253351" y="1042936"/>
                    <a:pt x="1194021" y="953454"/>
                    <a:pt x="1223889" y="899693"/>
                  </a:cubicBezTo>
                  <a:cubicBezTo>
                    <a:pt x="1233279" y="882792"/>
                    <a:pt x="1261570" y="890937"/>
                    <a:pt x="1280160" y="885625"/>
                  </a:cubicBezTo>
                  <a:cubicBezTo>
                    <a:pt x="1421392" y="845272"/>
                    <a:pt x="1202774" y="901453"/>
                    <a:pt x="1378634" y="857490"/>
                  </a:cubicBezTo>
                  <a:cubicBezTo>
                    <a:pt x="1446860" y="789264"/>
                    <a:pt x="1412834" y="815933"/>
                    <a:pt x="1477108" y="773083"/>
                  </a:cubicBezTo>
                  <a:cubicBezTo>
                    <a:pt x="1511893" y="781780"/>
                    <a:pt x="1586829" y="808461"/>
                    <a:pt x="1617785" y="773083"/>
                  </a:cubicBezTo>
                  <a:cubicBezTo>
                    <a:pt x="1639619" y="748129"/>
                    <a:pt x="1613459" y="702199"/>
                    <a:pt x="1631852" y="674610"/>
                  </a:cubicBezTo>
                  <a:cubicBezTo>
                    <a:pt x="1636658" y="667401"/>
                    <a:pt x="1724801" y="638937"/>
                    <a:pt x="1744394" y="632406"/>
                  </a:cubicBezTo>
                  <a:cubicBezTo>
                    <a:pt x="1753772" y="604271"/>
                    <a:pt x="1751558" y="568970"/>
                    <a:pt x="1772529" y="548000"/>
                  </a:cubicBezTo>
                  <a:cubicBezTo>
                    <a:pt x="1798700" y="521830"/>
                    <a:pt x="1811053" y="513157"/>
                    <a:pt x="1828800" y="477662"/>
                  </a:cubicBezTo>
                  <a:cubicBezTo>
                    <a:pt x="1835432" y="464399"/>
                    <a:pt x="1838179" y="449527"/>
                    <a:pt x="1842868" y="435459"/>
                  </a:cubicBezTo>
                  <a:cubicBezTo>
                    <a:pt x="1847557" y="407324"/>
                    <a:pt x="1836766" y="371222"/>
                    <a:pt x="1856935" y="351053"/>
                  </a:cubicBezTo>
                  <a:cubicBezTo>
                    <a:pt x="1989157" y="218830"/>
                    <a:pt x="1914939" y="442592"/>
                    <a:pt x="1955409" y="280714"/>
                  </a:cubicBezTo>
                  <a:cubicBezTo>
                    <a:pt x="1950720" y="243200"/>
                    <a:pt x="1952204" y="204384"/>
                    <a:pt x="1941341" y="168173"/>
                  </a:cubicBezTo>
                  <a:cubicBezTo>
                    <a:pt x="1937530" y="155469"/>
                    <a:pt x="1924242" y="147394"/>
                    <a:pt x="1913206" y="140037"/>
                  </a:cubicBezTo>
                  <a:cubicBezTo>
                    <a:pt x="1854620" y="100980"/>
                    <a:pt x="1834462" y="108692"/>
                    <a:pt x="1758461" y="97834"/>
                  </a:cubicBezTo>
                  <a:cubicBezTo>
                    <a:pt x="1744393" y="93145"/>
                    <a:pt x="1730516" y="87840"/>
                    <a:pt x="1716258" y="83766"/>
                  </a:cubicBezTo>
                  <a:cubicBezTo>
                    <a:pt x="1513297" y="25777"/>
                    <a:pt x="1437395" y="75556"/>
                    <a:pt x="1125415" y="83766"/>
                  </a:cubicBezTo>
                  <a:cubicBezTo>
                    <a:pt x="1003495" y="79077"/>
                    <a:pt x="881412" y="77554"/>
                    <a:pt x="759655" y="69699"/>
                  </a:cubicBezTo>
                  <a:cubicBezTo>
                    <a:pt x="735794" y="68160"/>
                    <a:pt x="712949" y="59267"/>
                    <a:pt x="689317" y="55631"/>
                  </a:cubicBezTo>
                  <a:cubicBezTo>
                    <a:pt x="651951" y="49882"/>
                    <a:pt x="614289" y="46252"/>
                    <a:pt x="576775" y="41563"/>
                  </a:cubicBezTo>
                  <a:cubicBezTo>
                    <a:pt x="452085" y="0"/>
                    <a:pt x="521845" y="10153"/>
                    <a:pt x="365760" y="27496"/>
                  </a:cubicBezTo>
                  <a:cubicBezTo>
                    <a:pt x="351692" y="32185"/>
                    <a:pt x="332176" y="29497"/>
                    <a:pt x="323557" y="41563"/>
                  </a:cubicBezTo>
                  <a:cubicBezTo>
                    <a:pt x="306319" y="65696"/>
                    <a:pt x="304799" y="97834"/>
                    <a:pt x="295421" y="125970"/>
                  </a:cubicBezTo>
                  <a:lnTo>
                    <a:pt x="281354" y="168173"/>
                  </a:lnTo>
                  <a:cubicBezTo>
                    <a:pt x="276665" y="182241"/>
                    <a:pt x="270194" y="195835"/>
                    <a:pt x="267286" y="210376"/>
                  </a:cubicBezTo>
                  <a:cubicBezTo>
                    <a:pt x="262597" y="233822"/>
                    <a:pt x="261614" y="258326"/>
                    <a:pt x="253218" y="280714"/>
                  </a:cubicBezTo>
                  <a:cubicBezTo>
                    <a:pt x="247281" y="296545"/>
                    <a:pt x="232644" y="307795"/>
                    <a:pt x="225083" y="322917"/>
                  </a:cubicBezTo>
                  <a:cubicBezTo>
                    <a:pt x="218451" y="336180"/>
                    <a:pt x="218644" y="352404"/>
                    <a:pt x="211015" y="365120"/>
                  </a:cubicBezTo>
                  <a:cubicBezTo>
                    <a:pt x="204191" y="376493"/>
                    <a:pt x="191165" y="382899"/>
                    <a:pt x="182880" y="393256"/>
                  </a:cubicBezTo>
                  <a:cubicBezTo>
                    <a:pt x="172318" y="406458"/>
                    <a:pt x="162306" y="420337"/>
                    <a:pt x="154745" y="435459"/>
                  </a:cubicBezTo>
                  <a:cubicBezTo>
                    <a:pt x="148113" y="448722"/>
                    <a:pt x="149940" y="466083"/>
                    <a:pt x="140677" y="477662"/>
                  </a:cubicBezTo>
                  <a:cubicBezTo>
                    <a:pt x="130115" y="490864"/>
                    <a:pt x="111198" y="494664"/>
                    <a:pt x="98474" y="505797"/>
                  </a:cubicBezTo>
                  <a:cubicBezTo>
                    <a:pt x="73520" y="527632"/>
                    <a:pt x="28135" y="576136"/>
                    <a:pt x="28135" y="576136"/>
                  </a:cubicBezTo>
                  <a:cubicBezTo>
                    <a:pt x="43686" y="622788"/>
                    <a:pt x="0" y="597237"/>
                    <a:pt x="42203" y="604271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720102" y="3705797"/>
              <a:ext cx="1430497" cy="838068"/>
            </a:xfrm>
            <a:custGeom>
              <a:avLst/>
              <a:gdLst>
                <a:gd name="connsiteX0" fmla="*/ 1370015 w 1430497"/>
                <a:gd name="connsiteY0" fmla="*/ 247225 h 838068"/>
                <a:gd name="connsiteX1" fmla="*/ 1257473 w 1430497"/>
                <a:gd name="connsiteY1" fmla="*/ 219089 h 838068"/>
                <a:gd name="connsiteX2" fmla="*/ 1187135 w 1430497"/>
                <a:gd name="connsiteY2" fmla="*/ 205021 h 838068"/>
                <a:gd name="connsiteX3" fmla="*/ 1144932 w 1430497"/>
                <a:gd name="connsiteY3" fmla="*/ 190954 h 838068"/>
                <a:gd name="connsiteX4" fmla="*/ 1004255 w 1430497"/>
                <a:gd name="connsiteY4" fmla="*/ 162818 h 838068"/>
                <a:gd name="connsiteX5" fmla="*/ 877646 w 1430497"/>
                <a:gd name="connsiteY5" fmla="*/ 134683 h 838068"/>
                <a:gd name="connsiteX6" fmla="*/ 427480 w 1430497"/>
                <a:gd name="connsiteY6" fmla="*/ 120615 h 838068"/>
                <a:gd name="connsiteX7" fmla="*/ 329006 w 1430497"/>
                <a:gd name="connsiteY7" fmla="*/ 92480 h 838068"/>
                <a:gd name="connsiteX8" fmla="*/ 286803 w 1430497"/>
                <a:gd name="connsiteY8" fmla="*/ 78412 h 838068"/>
                <a:gd name="connsiteX9" fmla="*/ 216464 w 1430497"/>
                <a:gd name="connsiteY9" fmla="*/ 22141 h 838068"/>
                <a:gd name="connsiteX10" fmla="*/ 174261 w 1430497"/>
                <a:gd name="connsiteY10" fmla="*/ 8074 h 838068"/>
                <a:gd name="connsiteX11" fmla="*/ 117990 w 1430497"/>
                <a:gd name="connsiteY11" fmla="*/ 345698 h 838068"/>
                <a:gd name="connsiteX12" fmla="*/ 174261 w 1430497"/>
                <a:gd name="connsiteY12" fmla="*/ 458240 h 838068"/>
                <a:gd name="connsiteX13" fmla="*/ 160193 w 1430497"/>
                <a:gd name="connsiteY13" fmla="*/ 528578 h 838068"/>
                <a:gd name="connsiteX14" fmla="*/ 146126 w 1430497"/>
                <a:gd name="connsiteY14" fmla="*/ 627052 h 838068"/>
                <a:gd name="connsiteX15" fmla="*/ 202396 w 1430497"/>
                <a:gd name="connsiteY15" fmla="*/ 641120 h 838068"/>
                <a:gd name="connsiteX16" fmla="*/ 202396 w 1430497"/>
                <a:gd name="connsiteY16" fmla="*/ 767729 h 838068"/>
                <a:gd name="connsiteX17" fmla="*/ 230532 w 1430497"/>
                <a:gd name="connsiteY17" fmla="*/ 795865 h 838068"/>
                <a:gd name="connsiteX18" fmla="*/ 244600 w 1430497"/>
                <a:gd name="connsiteY18" fmla="*/ 838068 h 838068"/>
                <a:gd name="connsiteX19" fmla="*/ 286803 w 1430497"/>
                <a:gd name="connsiteY19" fmla="*/ 753661 h 838068"/>
                <a:gd name="connsiteX20" fmla="*/ 286803 w 1430497"/>
                <a:gd name="connsiteY20" fmla="*/ 669255 h 838068"/>
                <a:gd name="connsiteX21" fmla="*/ 329006 w 1430497"/>
                <a:gd name="connsiteY21" fmla="*/ 683323 h 838068"/>
                <a:gd name="connsiteX22" fmla="*/ 343073 w 1430497"/>
                <a:gd name="connsiteY22" fmla="*/ 781797 h 838068"/>
                <a:gd name="connsiteX23" fmla="*/ 413412 w 1430497"/>
                <a:gd name="connsiteY23" fmla="*/ 767729 h 838068"/>
                <a:gd name="connsiteX24" fmla="*/ 427480 w 1430497"/>
                <a:gd name="connsiteY24" fmla="*/ 627052 h 838068"/>
                <a:gd name="connsiteX25" fmla="*/ 469683 w 1430497"/>
                <a:gd name="connsiteY25" fmla="*/ 641120 h 838068"/>
                <a:gd name="connsiteX26" fmla="*/ 511886 w 1430497"/>
                <a:gd name="connsiteY26" fmla="*/ 725526 h 838068"/>
                <a:gd name="connsiteX27" fmla="*/ 554089 w 1430497"/>
                <a:gd name="connsiteY27" fmla="*/ 753661 h 838068"/>
                <a:gd name="connsiteX28" fmla="*/ 610360 w 1430497"/>
                <a:gd name="connsiteY28" fmla="*/ 739594 h 838068"/>
                <a:gd name="connsiteX29" fmla="*/ 638495 w 1430497"/>
                <a:gd name="connsiteY29" fmla="*/ 697391 h 838068"/>
                <a:gd name="connsiteX30" fmla="*/ 666630 w 1430497"/>
                <a:gd name="connsiteY30" fmla="*/ 669255 h 838068"/>
                <a:gd name="connsiteX31" fmla="*/ 666630 w 1430497"/>
                <a:gd name="connsiteY31" fmla="*/ 542646 h 838068"/>
                <a:gd name="connsiteX32" fmla="*/ 680698 w 1430497"/>
                <a:gd name="connsiteY32" fmla="*/ 458240 h 838068"/>
                <a:gd name="connsiteX33" fmla="*/ 736969 w 1430497"/>
                <a:gd name="connsiteY33" fmla="*/ 472308 h 838068"/>
                <a:gd name="connsiteX34" fmla="*/ 751036 w 1430497"/>
                <a:gd name="connsiteY34" fmla="*/ 528578 h 838068"/>
                <a:gd name="connsiteX35" fmla="*/ 779172 w 1430497"/>
                <a:gd name="connsiteY35" fmla="*/ 556714 h 838068"/>
                <a:gd name="connsiteX36" fmla="*/ 821375 w 1430497"/>
                <a:gd name="connsiteY36" fmla="*/ 641120 h 838068"/>
                <a:gd name="connsiteX37" fmla="*/ 849510 w 1430497"/>
                <a:gd name="connsiteY37" fmla="*/ 711458 h 838068"/>
                <a:gd name="connsiteX38" fmla="*/ 1060526 w 1430497"/>
                <a:gd name="connsiteY38" fmla="*/ 683323 h 838068"/>
                <a:gd name="connsiteX39" fmla="*/ 1102729 w 1430497"/>
                <a:gd name="connsiteY39" fmla="*/ 655188 h 838068"/>
                <a:gd name="connsiteX40" fmla="*/ 1187135 w 1430497"/>
                <a:gd name="connsiteY40" fmla="*/ 612985 h 838068"/>
                <a:gd name="connsiteX41" fmla="*/ 1173067 w 1430497"/>
                <a:gd name="connsiteY41" fmla="*/ 725526 h 838068"/>
                <a:gd name="connsiteX42" fmla="*/ 1271541 w 1430497"/>
                <a:gd name="connsiteY42" fmla="*/ 725526 h 838068"/>
                <a:gd name="connsiteX43" fmla="*/ 1313744 w 1430497"/>
                <a:gd name="connsiteY43" fmla="*/ 683323 h 838068"/>
                <a:gd name="connsiteX44" fmla="*/ 1299676 w 1430497"/>
                <a:gd name="connsiteY44" fmla="*/ 598917 h 838068"/>
                <a:gd name="connsiteX45" fmla="*/ 1313744 w 1430497"/>
                <a:gd name="connsiteY45" fmla="*/ 500443 h 838068"/>
                <a:gd name="connsiteX46" fmla="*/ 1370015 w 1430497"/>
                <a:gd name="connsiteY46" fmla="*/ 416037 h 838068"/>
                <a:gd name="connsiteX47" fmla="*/ 1398150 w 1430497"/>
                <a:gd name="connsiteY47" fmla="*/ 373834 h 838068"/>
                <a:gd name="connsiteX48" fmla="*/ 1370015 w 1430497"/>
                <a:gd name="connsiteY48" fmla="*/ 261292 h 838068"/>
                <a:gd name="connsiteX49" fmla="*/ 1370015 w 1430497"/>
                <a:gd name="connsiteY49" fmla="*/ 247225 h 83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30497" h="838068">
                  <a:moveTo>
                    <a:pt x="1370015" y="247225"/>
                  </a:moveTo>
                  <a:cubicBezTo>
                    <a:pt x="1351258" y="240191"/>
                    <a:pt x="1430497" y="262346"/>
                    <a:pt x="1257473" y="219089"/>
                  </a:cubicBezTo>
                  <a:cubicBezTo>
                    <a:pt x="1234277" y="213290"/>
                    <a:pt x="1210331" y="210820"/>
                    <a:pt x="1187135" y="205021"/>
                  </a:cubicBezTo>
                  <a:cubicBezTo>
                    <a:pt x="1172749" y="201425"/>
                    <a:pt x="1159381" y="194288"/>
                    <a:pt x="1144932" y="190954"/>
                  </a:cubicBezTo>
                  <a:cubicBezTo>
                    <a:pt x="1098336" y="180201"/>
                    <a:pt x="1049622" y="177940"/>
                    <a:pt x="1004255" y="162818"/>
                  </a:cubicBezTo>
                  <a:cubicBezTo>
                    <a:pt x="955909" y="146704"/>
                    <a:pt x="936443" y="137778"/>
                    <a:pt x="877646" y="134683"/>
                  </a:cubicBezTo>
                  <a:cubicBezTo>
                    <a:pt x="727725" y="126792"/>
                    <a:pt x="577535" y="125304"/>
                    <a:pt x="427480" y="120615"/>
                  </a:cubicBezTo>
                  <a:cubicBezTo>
                    <a:pt x="326262" y="86878"/>
                    <a:pt x="452690" y="127819"/>
                    <a:pt x="329006" y="92480"/>
                  </a:cubicBezTo>
                  <a:cubicBezTo>
                    <a:pt x="314748" y="88406"/>
                    <a:pt x="300871" y="83101"/>
                    <a:pt x="286803" y="78412"/>
                  </a:cubicBezTo>
                  <a:cubicBezTo>
                    <a:pt x="260635" y="52245"/>
                    <a:pt x="251953" y="39886"/>
                    <a:pt x="216464" y="22141"/>
                  </a:cubicBezTo>
                  <a:cubicBezTo>
                    <a:pt x="203201" y="15509"/>
                    <a:pt x="188329" y="12763"/>
                    <a:pt x="174261" y="8074"/>
                  </a:cubicBezTo>
                  <a:cubicBezTo>
                    <a:pt x="0" y="42925"/>
                    <a:pt x="94149" y="0"/>
                    <a:pt x="117990" y="345698"/>
                  </a:cubicBezTo>
                  <a:cubicBezTo>
                    <a:pt x="124485" y="439881"/>
                    <a:pt x="114461" y="418374"/>
                    <a:pt x="174261" y="458240"/>
                  </a:cubicBezTo>
                  <a:cubicBezTo>
                    <a:pt x="169572" y="481686"/>
                    <a:pt x="169612" y="506601"/>
                    <a:pt x="160193" y="528578"/>
                  </a:cubicBezTo>
                  <a:cubicBezTo>
                    <a:pt x="142092" y="570815"/>
                    <a:pt x="80890" y="548768"/>
                    <a:pt x="146126" y="627052"/>
                  </a:cubicBezTo>
                  <a:cubicBezTo>
                    <a:pt x="158503" y="641905"/>
                    <a:pt x="183639" y="636431"/>
                    <a:pt x="202396" y="641120"/>
                  </a:cubicBezTo>
                  <a:cubicBezTo>
                    <a:pt x="193615" y="693809"/>
                    <a:pt x="175294" y="722559"/>
                    <a:pt x="202396" y="767729"/>
                  </a:cubicBezTo>
                  <a:cubicBezTo>
                    <a:pt x="209220" y="779102"/>
                    <a:pt x="221153" y="786486"/>
                    <a:pt x="230532" y="795865"/>
                  </a:cubicBezTo>
                  <a:cubicBezTo>
                    <a:pt x="235221" y="809933"/>
                    <a:pt x="229771" y="838068"/>
                    <a:pt x="244600" y="838068"/>
                  </a:cubicBezTo>
                  <a:cubicBezTo>
                    <a:pt x="262780" y="838068"/>
                    <a:pt x="283334" y="764067"/>
                    <a:pt x="286803" y="753661"/>
                  </a:cubicBezTo>
                  <a:cubicBezTo>
                    <a:pt x="281444" y="737584"/>
                    <a:pt x="254648" y="685332"/>
                    <a:pt x="286803" y="669255"/>
                  </a:cubicBezTo>
                  <a:cubicBezTo>
                    <a:pt x="300066" y="662624"/>
                    <a:pt x="314938" y="678634"/>
                    <a:pt x="329006" y="683323"/>
                  </a:cubicBezTo>
                  <a:cubicBezTo>
                    <a:pt x="333695" y="716148"/>
                    <a:pt x="319627" y="758351"/>
                    <a:pt x="343073" y="781797"/>
                  </a:cubicBezTo>
                  <a:cubicBezTo>
                    <a:pt x="359980" y="798704"/>
                    <a:pt x="401962" y="788720"/>
                    <a:pt x="413412" y="767729"/>
                  </a:cubicBezTo>
                  <a:cubicBezTo>
                    <a:pt x="435979" y="726357"/>
                    <a:pt x="422791" y="673944"/>
                    <a:pt x="427480" y="627052"/>
                  </a:cubicBezTo>
                  <a:cubicBezTo>
                    <a:pt x="441548" y="631741"/>
                    <a:pt x="458104" y="631857"/>
                    <a:pt x="469683" y="641120"/>
                  </a:cubicBezTo>
                  <a:cubicBezTo>
                    <a:pt x="535565" y="693826"/>
                    <a:pt x="466579" y="668893"/>
                    <a:pt x="511886" y="725526"/>
                  </a:cubicBezTo>
                  <a:cubicBezTo>
                    <a:pt x="522448" y="738728"/>
                    <a:pt x="540021" y="744283"/>
                    <a:pt x="554089" y="753661"/>
                  </a:cubicBezTo>
                  <a:cubicBezTo>
                    <a:pt x="572846" y="748972"/>
                    <a:pt x="594273" y="750319"/>
                    <a:pt x="610360" y="739594"/>
                  </a:cubicBezTo>
                  <a:cubicBezTo>
                    <a:pt x="624428" y="730216"/>
                    <a:pt x="627933" y="710593"/>
                    <a:pt x="638495" y="697391"/>
                  </a:cubicBezTo>
                  <a:cubicBezTo>
                    <a:pt x="646780" y="687034"/>
                    <a:pt x="657252" y="678634"/>
                    <a:pt x="666630" y="669255"/>
                  </a:cubicBezTo>
                  <a:cubicBezTo>
                    <a:pt x="698299" y="574250"/>
                    <a:pt x="666630" y="691195"/>
                    <a:pt x="666630" y="542646"/>
                  </a:cubicBezTo>
                  <a:cubicBezTo>
                    <a:pt x="666630" y="514123"/>
                    <a:pt x="676009" y="486375"/>
                    <a:pt x="680698" y="458240"/>
                  </a:cubicBezTo>
                  <a:cubicBezTo>
                    <a:pt x="699455" y="462929"/>
                    <a:pt x="723298" y="458637"/>
                    <a:pt x="736969" y="472308"/>
                  </a:cubicBezTo>
                  <a:cubicBezTo>
                    <a:pt x="750640" y="485979"/>
                    <a:pt x="742390" y="511285"/>
                    <a:pt x="751036" y="528578"/>
                  </a:cubicBezTo>
                  <a:cubicBezTo>
                    <a:pt x="756968" y="540441"/>
                    <a:pt x="769793" y="547335"/>
                    <a:pt x="779172" y="556714"/>
                  </a:cubicBezTo>
                  <a:cubicBezTo>
                    <a:pt x="814533" y="662795"/>
                    <a:pt x="766833" y="532035"/>
                    <a:pt x="821375" y="641120"/>
                  </a:cubicBezTo>
                  <a:cubicBezTo>
                    <a:pt x="832668" y="663706"/>
                    <a:pt x="840132" y="688012"/>
                    <a:pt x="849510" y="711458"/>
                  </a:cubicBezTo>
                  <a:cubicBezTo>
                    <a:pt x="867805" y="709629"/>
                    <a:pt x="1018141" y="699217"/>
                    <a:pt x="1060526" y="683323"/>
                  </a:cubicBezTo>
                  <a:cubicBezTo>
                    <a:pt x="1076357" y="677387"/>
                    <a:pt x="1087607" y="662749"/>
                    <a:pt x="1102729" y="655188"/>
                  </a:cubicBezTo>
                  <a:cubicBezTo>
                    <a:pt x="1219214" y="596945"/>
                    <a:pt x="1066187" y="693616"/>
                    <a:pt x="1187135" y="612985"/>
                  </a:cubicBezTo>
                  <a:cubicBezTo>
                    <a:pt x="1182446" y="650499"/>
                    <a:pt x="1164866" y="688621"/>
                    <a:pt x="1173067" y="725526"/>
                  </a:cubicBezTo>
                  <a:cubicBezTo>
                    <a:pt x="1180502" y="758986"/>
                    <a:pt x="1270131" y="725879"/>
                    <a:pt x="1271541" y="725526"/>
                  </a:cubicBezTo>
                  <a:cubicBezTo>
                    <a:pt x="1285609" y="711458"/>
                    <a:pt x="1309428" y="702744"/>
                    <a:pt x="1313744" y="683323"/>
                  </a:cubicBezTo>
                  <a:cubicBezTo>
                    <a:pt x="1319932" y="655479"/>
                    <a:pt x="1299676" y="627440"/>
                    <a:pt x="1299676" y="598917"/>
                  </a:cubicBezTo>
                  <a:cubicBezTo>
                    <a:pt x="1299676" y="565759"/>
                    <a:pt x="1307241" y="532957"/>
                    <a:pt x="1313744" y="500443"/>
                  </a:cubicBezTo>
                  <a:cubicBezTo>
                    <a:pt x="1325455" y="441890"/>
                    <a:pt x="1328930" y="465340"/>
                    <a:pt x="1370015" y="416037"/>
                  </a:cubicBezTo>
                  <a:cubicBezTo>
                    <a:pt x="1380839" y="403049"/>
                    <a:pt x="1388772" y="387902"/>
                    <a:pt x="1398150" y="373834"/>
                  </a:cubicBezTo>
                  <a:cubicBezTo>
                    <a:pt x="1397026" y="368214"/>
                    <a:pt x="1381814" y="277024"/>
                    <a:pt x="1370015" y="261292"/>
                  </a:cubicBezTo>
                  <a:cubicBezTo>
                    <a:pt x="1363724" y="252904"/>
                    <a:pt x="1388772" y="254259"/>
                    <a:pt x="1370015" y="247225"/>
                  </a:cubicBezTo>
                  <a:close/>
                </a:path>
              </a:pathLst>
            </a:custGeom>
            <a:blipFill>
              <a:blip r:embed="rId10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05200" y="381000"/>
            <a:ext cx="2743200" cy="646331"/>
          </a:xfrm>
          <a:prstGeom prst="rect">
            <a:avLst/>
          </a:prstGeom>
          <a:noFill/>
          <a:ln w="38100"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5029200"/>
            <a:ext cx="8305800" cy="1200329"/>
          </a:xfrm>
          <a:prstGeom prst="rect">
            <a:avLst/>
          </a:prstGeom>
          <a:noFill/>
          <a:ln w="38100"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এই নীতি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রই হোক না কেন সন্তান যে দেশে জন্ম গ্রহন করবে-সন্তান সে দেশের নাগরিক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5257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5029200"/>
            <a:ext cx="82296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এই নীতি অনুসরণকারী দেশের জাহাজ বা দুতাবাসে যদি জন্ম গ্রহণ করে তাহলে সে সেই দেশের নাগরিক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  <p:bldP spid="24" grpId="1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P5F1GS51LC1I54JRIOKM5XR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2855452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4800600" y="1219200"/>
            <a:ext cx="3810000" cy="3352800"/>
          </a:xfrm>
          <a:prstGeom prst="frame">
            <a:avLst>
              <a:gd name="adj1" fmla="val 8808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724400"/>
            <a:ext cx="6553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গান্ধীর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81000"/>
            <a:ext cx="6248400" cy="64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গান্ধীকে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0" y="1752600"/>
            <a:ext cx="2743200" cy="2133600"/>
            <a:chOff x="6206884" y="961679"/>
            <a:chExt cx="4914886" cy="38571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884" y="973609"/>
              <a:ext cx="2937115" cy="3845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473" y="961679"/>
              <a:ext cx="2140297" cy="37809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762000" y="4724400"/>
            <a:ext cx="7924800" cy="1569660"/>
          </a:xfrm>
          <a:prstGeom prst="rect">
            <a:avLst/>
          </a:prstGeom>
          <a:noFill/>
          <a:ln w="38100">
            <a:solidFill>
              <a:srgbClr val="39B93D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১৯৪৬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ইতালির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তুরিন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ওরাবসানো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ক্যাথলিক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স্টেফানো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সংসারে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3" name="Picture 12" descr="1154e1c3b76b8bed4b144a9325a0f1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600200"/>
            <a:ext cx="3048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295400" y="4724400"/>
            <a:ext cx="7239000" cy="584775"/>
          </a:xfrm>
          <a:prstGeom prst="rect">
            <a:avLst/>
          </a:prstGeom>
          <a:noFill/>
          <a:ln w="38100"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রাজীব গান্ধীর সংগে বিবাহের পর তিনি ভারতের নাগরিক।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রাহুল গান্ধ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1600200"/>
            <a:ext cx="302895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219200" y="4800600"/>
            <a:ext cx="7315200" cy="584775"/>
          </a:xfrm>
          <a:prstGeom prst="rect">
            <a:avLst/>
          </a:prstGeom>
          <a:noFill/>
          <a:ln w="38100"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রাহুল গান্ধী তাদের সন্তান এবং সে ভারতে জন্ম গ্রহণ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4800600"/>
            <a:ext cx="6858000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উদ্দীপকের আলোকে বলো রাহুল গান্ধী কোন রাষ্ট্রের নাগরিক এবং সোনিয়া গান্ধী কেন ভারতের নাগরিক?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495800"/>
            <a:ext cx="4191000" cy="1815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সোনিয়া গান্ধীর জন্ম ইতালিতে।রাজীব গান্ধীর সাথে বিবাহের কারণে তিনি ভারতের নাগরিক হন।রাহুল গান্ধী তাদের সন্তান এবং তার জন্ম ভারতে।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be5a78c4-sonia-gandhi-gettyimages-768x5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1600200"/>
            <a:ext cx="308498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685800" y="4724400"/>
            <a:ext cx="7772400" cy="1569660"/>
          </a:xfrm>
          <a:prstGeom prst="rect">
            <a:avLst/>
          </a:prstGeom>
          <a:noFill/>
          <a:ln w="38100"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জন্মস্থান নীতি অনুযায়ী রাহুল গান্ধী ভারত রাষ্ট্রের নাগরিক ও রাজীব গান্ধীর সঙ্গে সোনিয়া গান্ধীর বিয়ে হওয়ার কারণে সোনিয়া গান্ধী ভারতের নাগরিক।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3820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অন্য দেশে নাগরিক হওয়ার কী কারণ আছে বলে তোমরা মনে কর?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175-780x40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5045529" cy="26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62600" y="1447800"/>
            <a:ext cx="2362200" cy="584775"/>
          </a:xfrm>
          <a:prstGeom prst="rect">
            <a:avLst/>
          </a:prstGeom>
          <a:noFill/>
          <a:ln>
            <a:solidFill>
              <a:srgbClr val="39B93D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উচ্চ শিক্ষার গ্রহণ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unname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33600"/>
            <a:ext cx="48768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477000" y="2362200"/>
            <a:ext cx="2057400" cy="646331"/>
          </a:xfrm>
          <a:prstGeom prst="rect">
            <a:avLst/>
          </a:prstGeom>
          <a:noFill/>
          <a:ln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চাকুরীর জন্য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10000"/>
            <a:ext cx="4584112" cy="267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81000" y="5562600"/>
            <a:ext cx="3657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ব্যবসা ও বাণিজ্যের জন্য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1"/>
            <a:ext cx="3581400" cy="237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3291115" cy="2497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1679686" cy="159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90800" y="457200"/>
            <a:ext cx="3962400" cy="646331"/>
          </a:xfrm>
          <a:prstGeom prst="rect">
            <a:avLst/>
          </a:prstGeom>
          <a:noFill/>
          <a:ln>
            <a:solidFill>
              <a:srgbClr val="39B93D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অনুমোদন সূত্রে নাগরিক 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85800" y="4343400"/>
            <a:ext cx="7924800" cy="1447800"/>
          </a:xfrm>
          <a:prstGeom prst="horizontalScroll">
            <a:avLst/>
          </a:prstGeom>
          <a:noFill/>
          <a:ln>
            <a:solidFill>
              <a:srgbClr val="B52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 দেশের নাগরিক হতে হলে প্রথমে ভিসা গ্রহণের লক্ষ্য আবেদন করতে হবে।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unnamed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14400" y="533400"/>
            <a:ext cx="934456" cy="623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2228254" cy="26897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00400" y="1600200"/>
            <a:ext cx="2712727" cy="2689760"/>
            <a:chOff x="2971800" y="170656"/>
            <a:chExt cx="6095903" cy="63365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246857"/>
              <a:ext cx="6095903" cy="6260346"/>
            </a:xfrm>
            <a:prstGeom prst="rect">
              <a:avLst/>
            </a:prstGeom>
          </p:spPr>
        </p:pic>
        <p:sp>
          <p:nvSpPr>
            <p:cNvPr id="8" name="Pentagon 7"/>
            <p:cNvSpPr/>
            <p:nvPr/>
          </p:nvSpPr>
          <p:spPr>
            <a:xfrm flipH="1">
              <a:off x="3432578" y="170656"/>
              <a:ext cx="5174345" cy="968123"/>
            </a:xfrm>
            <a:prstGeom prst="homePlate">
              <a:avLst>
                <a:gd name="adj" fmla="val 36667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নাগরিকত্বের</a:t>
              </a:r>
              <a:r>
                <a:rPr 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আবেদন</a:t>
              </a:r>
              <a:r>
                <a:rPr 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ফরম</a:t>
              </a:r>
              <a:endPara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4400" y="533400"/>
            <a:ext cx="6705600" cy="646331"/>
          </a:xfrm>
          <a:prstGeom prst="rect">
            <a:avLst/>
          </a:prstGeom>
          <a:noFill/>
          <a:ln w="57150">
            <a:solidFill>
              <a:srgbClr val="B52DA2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অনুমোদন</a:t>
            </a:r>
            <a:r>
              <a:rPr lang="en-US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</a:t>
            </a:r>
            <a:r>
              <a:rPr lang="bn-IN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 সমূহঃ </a:t>
            </a:r>
            <a:endParaRPr lang="en-US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4495800"/>
            <a:ext cx="4648200" cy="707886"/>
          </a:xfrm>
          <a:prstGeom prst="rect">
            <a:avLst/>
          </a:prstGeom>
          <a:noFill/>
          <a:ln w="38100"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প্রথমে আবেদন করতে হবে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72200" y="1676400"/>
            <a:ext cx="2514600" cy="2514600"/>
            <a:chOff x="6172200" y="1676400"/>
            <a:chExt cx="2514600" cy="2514600"/>
          </a:xfrm>
        </p:grpSpPr>
        <p:pic>
          <p:nvPicPr>
            <p:cNvPr id="9" name="Picture 8" descr="emb-italy-in-moscow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200" y="1676400"/>
              <a:ext cx="2514600" cy="2514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400800" y="2514600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ইতালী দুতাবাস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4800600"/>
            <a:ext cx="8305800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দূতাবাসগুলোর মাধ্যমে আবেদন পত্র পরীক্ষা নিরীক্ষা করে রাষ্ট্রে আবেদনকারীকে শর্তসাপেক্ষে স্থায়ীভাবে নাগরিকত্ব প্রদান করবেন।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img_2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2743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2D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429000" y="457200"/>
            <a:ext cx="358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সেই রাষ্ট্রের নাগরিক বিয়ে করা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19200"/>
            <a:ext cx="2928769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2D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334000" y="1371600"/>
            <a:ext cx="2438400" cy="523220"/>
          </a:xfrm>
          <a:prstGeom prst="rect">
            <a:avLst/>
          </a:prstGeom>
          <a:noFill/>
          <a:ln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সরকারি চাকুরী করা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2362200" cy="2225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2D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334000" y="2286000"/>
            <a:ext cx="3505200" cy="523220"/>
          </a:xfrm>
          <a:prstGeom prst="rect">
            <a:avLst/>
          </a:prstGeom>
          <a:noFill/>
          <a:ln>
            <a:solidFill>
              <a:srgbClr val="39B93D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ভালো চরিত্রের অধিকারি হওয়া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unname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124200"/>
            <a:ext cx="2262188" cy="1990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2D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6629400" y="3048000"/>
            <a:ext cx="2133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রাষ্ট্রের ভাষা জানা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19427340_3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572000"/>
            <a:ext cx="3198369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2D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438400" y="5943600"/>
            <a:ext cx="2133600" cy="523220"/>
          </a:xfrm>
          <a:prstGeom prst="rect">
            <a:avLst/>
          </a:prstGeom>
          <a:noFill/>
          <a:ln>
            <a:solidFill>
              <a:srgbClr val="39B93D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সম্পত্তি ক্রয় করা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381000" y="2362200"/>
            <a:ext cx="2819400" cy="2971800"/>
          </a:xfrm>
          <a:prstGeom prst="triangle">
            <a:avLst>
              <a:gd name="adj" fmla="val 28462"/>
            </a:avLst>
          </a:prstGeom>
          <a:solidFill>
            <a:schemeClr val="bg1"/>
          </a:solidFill>
          <a:ln>
            <a:solidFill>
              <a:srgbClr val="39B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অনুমোদন সূত্রে  নাগরিকত্ব  লাভ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Bangladesh-wedding-Indian-wedding-cultural-wedding-LA-California-Las-Vegas-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2858506" cy="190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9B93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08-11-2016.jpg"/>
          <p:cNvPicPr>
            <a:picLocks noChangeAspect="1"/>
          </p:cNvPicPr>
          <p:nvPr/>
        </p:nvPicPr>
        <p:blipFill>
          <a:blip r:embed="rId3"/>
          <a:srcRect l="8333" r="6667" b="15385"/>
          <a:stretch>
            <a:fillRect/>
          </a:stretch>
        </p:blipFill>
        <p:spPr>
          <a:xfrm>
            <a:off x="2362200" y="1524000"/>
            <a:ext cx="3165764" cy="204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657600" y="609600"/>
            <a:ext cx="3733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রাষ্ট্রে দীর্ঘদিন ধরে বসবাস করা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1524000"/>
            <a:ext cx="3276600" cy="523220"/>
          </a:xfrm>
          <a:prstGeom prst="rect">
            <a:avLst/>
          </a:prstGeom>
          <a:noFill/>
          <a:ln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সেনাবাহিনীতে যোগদান করা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t._joseph_higher_secondary_school_at_na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590800"/>
            <a:ext cx="2895600" cy="2276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629400" y="2590800"/>
            <a:ext cx="1981200" cy="954107"/>
          </a:xfrm>
          <a:prstGeom prst="rect">
            <a:avLst/>
          </a:prstGeom>
          <a:noFill/>
          <a:ln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উন্নততর দক্ষতা অধিকারী হয়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5334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রাষ্ট্রভেদে এসব শর্ত ভিন্ন হতে পারে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905000" y="5029200"/>
            <a:ext cx="5562600" cy="1219200"/>
          </a:xfrm>
          <a:prstGeom prst="frame">
            <a:avLst>
              <a:gd name="adj1" fmla="val 9038"/>
            </a:avLst>
          </a:prstGeom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399938E-F00F-4AAF-850D-9F1E9D5E8B6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39B9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152400"/>
              <a:ext cx="8839200" cy="6553200"/>
            </a:xfrm>
            <a:prstGeom prst="rect">
              <a:avLst/>
            </a:prstGeom>
            <a:gradFill flip="none" rotWithShape="1">
              <a:gsLst>
                <a:gs pos="49000">
                  <a:srgbClr val="03D4A8">
                    <a:alpha val="61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  <a:tileRect/>
            </a:gra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13392555"/>
                </p:ext>
              </p:extLst>
            </p:nvPr>
          </p:nvGraphicFramePr>
          <p:xfrm>
            <a:off x="304800" y="2895600"/>
            <a:ext cx="5181600" cy="3784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36931976"/>
                </p:ext>
              </p:extLst>
            </p:nvPr>
          </p:nvGraphicFramePr>
          <p:xfrm>
            <a:off x="5715000" y="3048000"/>
            <a:ext cx="3200400" cy="3581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44270024"/>
                </p:ext>
              </p:extLst>
            </p:nvPr>
          </p:nvGraphicFramePr>
          <p:xfrm>
            <a:off x="457200" y="381000"/>
            <a:ext cx="8305800" cy="2362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B6A7EF-153B-4C7F-8B45-EA842EFED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80146" y="689903"/>
              <a:ext cx="1306036" cy="1747911"/>
            </a:xfrm>
            <a:prstGeom prst="rect">
              <a:avLst/>
            </a:prstGeom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ransition spd="med" advTm="8601">
    <p:checke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The-American-Dre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19200"/>
            <a:ext cx="3200400" cy="19686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286000"/>
            <a:ext cx="1300566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352800"/>
            <a:ext cx="3200400" cy="18137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1" name="Group 20"/>
          <p:cNvGrpSpPr/>
          <p:nvPr/>
        </p:nvGrpSpPr>
        <p:grpSpPr>
          <a:xfrm>
            <a:off x="787791" y="1226378"/>
            <a:ext cx="2973508" cy="3693992"/>
            <a:chOff x="787791" y="1226378"/>
            <a:chExt cx="2973508" cy="3693992"/>
          </a:xfrm>
        </p:grpSpPr>
        <p:sp>
          <p:nvSpPr>
            <p:cNvPr id="11" name="Freeform 10"/>
            <p:cNvSpPr/>
            <p:nvPr/>
          </p:nvSpPr>
          <p:spPr>
            <a:xfrm>
              <a:off x="838200" y="1295400"/>
              <a:ext cx="2923099" cy="3624970"/>
            </a:xfrm>
            <a:custGeom>
              <a:avLst/>
              <a:gdLst>
                <a:gd name="connsiteX0" fmla="*/ 251460 w 2804160"/>
                <a:gd name="connsiteY0" fmla="*/ 5312 h 3801771"/>
                <a:gd name="connsiteX1" fmla="*/ 289560 w 2804160"/>
                <a:gd name="connsiteY1" fmla="*/ 12932 h 3801771"/>
                <a:gd name="connsiteX2" fmla="*/ 297180 w 2804160"/>
                <a:gd name="connsiteY2" fmla="*/ 35792 h 3801771"/>
                <a:gd name="connsiteX3" fmla="*/ 312420 w 2804160"/>
                <a:gd name="connsiteY3" fmla="*/ 58652 h 3801771"/>
                <a:gd name="connsiteX4" fmla="*/ 335280 w 2804160"/>
                <a:gd name="connsiteY4" fmla="*/ 66272 h 3801771"/>
                <a:gd name="connsiteX5" fmla="*/ 358140 w 2804160"/>
                <a:gd name="connsiteY5" fmla="*/ 81512 h 3801771"/>
                <a:gd name="connsiteX6" fmla="*/ 373380 w 2804160"/>
                <a:gd name="connsiteY6" fmla="*/ 104372 h 3801771"/>
                <a:gd name="connsiteX7" fmla="*/ 396240 w 2804160"/>
                <a:gd name="connsiteY7" fmla="*/ 127232 h 3801771"/>
                <a:gd name="connsiteX8" fmla="*/ 426720 w 2804160"/>
                <a:gd name="connsiteY8" fmla="*/ 165332 h 3801771"/>
                <a:gd name="connsiteX9" fmla="*/ 441960 w 2804160"/>
                <a:gd name="connsiteY9" fmla="*/ 188192 h 3801771"/>
                <a:gd name="connsiteX10" fmla="*/ 487680 w 2804160"/>
                <a:gd name="connsiteY10" fmla="*/ 211052 h 3801771"/>
                <a:gd name="connsiteX11" fmla="*/ 510540 w 2804160"/>
                <a:gd name="connsiteY11" fmla="*/ 233912 h 3801771"/>
                <a:gd name="connsiteX12" fmla="*/ 556260 w 2804160"/>
                <a:gd name="connsiteY12" fmla="*/ 203432 h 3801771"/>
                <a:gd name="connsiteX13" fmla="*/ 586740 w 2804160"/>
                <a:gd name="connsiteY13" fmla="*/ 211052 h 3801771"/>
                <a:gd name="connsiteX14" fmla="*/ 609600 w 2804160"/>
                <a:gd name="connsiteY14" fmla="*/ 233912 h 3801771"/>
                <a:gd name="connsiteX15" fmla="*/ 601980 w 2804160"/>
                <a:gd name="connsiteY15" fmla="*/ 211052 h 3801771"/>
                <a:gd name="connsiteX16" fmla="*/ 586740 w 2804160"/>
                <a:gd name="connsiteY16" fmla="*/ 188192 h 3801771"/>
                <a:gd name="connsiteX17" fmla="*/ 563880 w 2804160"/>
                <a:gd name="connsiteY17" fmla="*/ 142472 h 3801771"/>
                <a:gd name="connsiteX18" fmla="*/ 571500 w 2804160"/>
                <a:gd name="connsiteY18" fmla="*/ 104372 h 3801771"/>
                <a:gd name="connsiteX19" fmla="*/ 632460 w 2804160"/>
                <a:gd name="connsiteY19" fmla="*/ 134852 h 3801771"/>
                <a:gd name="connsiteX20" fmla="*/ 662940 w 2804160"/>
                <a:gd name="connsiteY20" fmla="*/ 142472 h 3801771"/>
                <a:gd name="connsiteX21" fmla="*/ 693420 w 2804160"/>
                <a:gd name="connsiteY21" fmla="*/ 279632 h 3801771"/>
                <a:gd name="connsiteX22" fmla="*/ 716280 w 2804160"/>
                <a:gd name="connsiteY22" fmla="*/ 325352 h 3801771"/>
                <a:gd name="connsiteX23" fmla="*/ 769620 w 2804160"/>
                <a:gd name="connsiteY23" fmla="*/ 355832 h 3801771"/>
                <a:gd name="connsiteX24" fmla="*/ 800100 w 2804160"/>
                <a:gd name="connsiteY24" fmla="*/ 363452 h 3801771"/>
                <a:gd name="connsiteX25" fmla="*/ 822960 w 2804160"/>
                <a:gd name="connsiteY25" fmla="*/ 378692 h 3801771"/>
                <a:gd name="connsiteX26" fmla="*/ 883920 w 2804160"/>
                <a:gd name="connsiteY26" fmla="*/ 393932 h 3801771"/>
                <a:gd name="connsiteX27" fmla="*/ 906780 w 2804160"/>
                <a:gd name="connsiteY27" fmla="*/ 401552 h 3801771"/>
                <a:gd name="connsiteX28" fmla="*/ 960120 w 2804160"/>
                <a:gd name="connsiteY28" fmla="*/ 393932 h 3801771"/>
                <a:gd name="connsiteX29" fmla="*/ 944880 w 2804160"/>
                <a:gd name="connsiteY29" fmla="*/ 371072 h 3801771"/>
                <a:gd name="connsiteX30" fmla="*/ 975360 w 2804160"/>
                <a:gd name="connsiteY30" fmla="*/ 302492 h 3801771"/>
                <a:gd name="connsiteX31" fmla="*/ 1013460 w 2804160"/>
                <a:gd name="connsiteY31" fmla="*/ 249152 h 3801771"/>
                <a:gd name="connsiteX32" fmla="*/ 1028700 w 2804160"/>
                <a:gd name="connsiteY32" fmla="*/ 272012 h 3801771"/>
                <a:gd name="connsiteX33" fmla="*/ 1036320 w 2804160"/>
                <a:gd name="connsiteY33" fmla="*/ 294872 h 3801771"/>
                <a:gd name="connsiteX34" fmla="*/ 1066800 w 2804160"/>
                <a:gd name="connsiteY34" fmla="*/ 340592 h 3801771"/>
                <a:gd name="connsiteX35" fmla="*/ 1082040 w 2804160"/>
                <a:gd name="connsiteY35" fmla="*/ 363452 h 3801771"/>
                <a:gd name="connsiteX36" fmla="*/ 1089660 w 2804160"/>
                <a:gd name="connsiteY36" fmla="*/ 386312 h 3801771"/>
                <a:gd name="connsiteX37" fmla="*/ 1104900 w 2804160"/>
                <a:gd name="connsiteY37" fmla="*/ 439652 h 3801771"/>
                <a:gd name="connsiteX38" fmla="*/ 1120140 w 2804160"/>
                <a:gd name="connsiteY38" fmla="*/ 462512 h 3801771"/>
                <a:gd name="connsiteX39" fmla="*/ 1112520 w 2804160"/>
                <a:gd name="connsiteY39" fmla="*/ 508232 h 3801771"/>
                <a:gd name="connsiteX40" fmla="*/ 1089660 w 2804160"/>
                <a:gd name="connsiteY40" fmla="*/ 797792 h 3801771"/>
                <a:gd name="connsiteX41" fmla="*/ 1097280 w 2804160"/>
                <a:gd name="connsiteY41" fmla="*/ 835892 h 3801771"/>
                <a:gd name="connsiteX42" fmla="*/ 1120140 w 2804160"/>
                <a:gd name="connsiteY42" fmla="*/ 843512 h 3801771"/>
                <a:gd name="connsiteX43" fmla="*/ 1203960 w 2804160"/>
                <a:gd name="connsiteY43" fmla="*/ 866372 h 3801771"/>
                <a:gd name="connsiteX44" fmla="*/ 1249680 w 2804160"/>
                <a:gd name="connsiteY44" fmla="*/ 889232 h 3801771"/>
                <a:gd name="connsiteX45" fmla="*/ 1325880 w 2804160"/>
                <a:gd name="connsiteY45" fmla="*/ 912092 h 3801771"/>
                <a:gd name="connsiteX46" fmla="*/ 1348740 w 2804160"/>
                <a:gd name="connsiteY46" fmla="*/ 927332 h 3801771"/>
                <a:gd name="connsiteX47" fmla="*/ 1424940 w 2804160"/>
                <a:gd name="connsiteY47" fmla="*/ 950192 h 3801771"/>
                <a:gd name="connsiteX48" fmla="*/ 1470660 w 2804160"/>
                <a:gd name="connsiteY48" fmla="*/ 965432 h 3801771"/>
                <a:gd name="connsiteX49" fmla="*/ 1539240 w 2804160"/>
                <a:gd name="connsiteY49" fmla="*/ 957812 h 3801771"/>
                <a:gd name="connsiteX50" fmla="*/ 1584960 w 2804160"/>
                <a:gd name="connsiteY50" fmla="*/ 942572 h 3801771"/>
                <a:gd name="connsiteX51" fmla="*/ 1607820 w 2804160"/>
                <a:gd name="connsiteY51" fmla="*/ 934952 h 3801771"/>
                <a:gd name="connsiteX52" fmla="*/ 1699260 w 2804160"/>
                <a:gd name="connsiteY52" fmla="*/ 950192 h 3801771"/>
                <a:gd name="connsiteX53" fmla="*/ 1722120 w 2804160"/>
                <a:gd name="connsiteY53" fmla="*/ 965432 h 3801771"/>
                <a:gd name="connsiteX54" fmla="*/ 1844040 w 2804160"/>
                <a:gd name="connsiteY54" fmla="*/ 957812 h 3801771"/>
                <a:gd name="connsiteX55" fmla="*/ 1943100 w 2804160"/>
                <a:gd name="connsiteY55" fmla="*/ 950192 h 3801771"/>
                <a:gd name="connsiteX56" fmla="*/ 2148840 w 2804160"/>
                <a:gd name="connsiteY56" fmla="*/ 957812 h 3801771"/>
                <a:gd name="connsiteX57" fmla="*/ 2209800 w 2804160"/>
                <a:gd name="connsiteY57" fmla="*/ 957812 h 3801771"/>
                <a:gd name="connsiteX58" fmla="*/ 2232660 w 2804160"/>
                <a:gd name="connsiteY58" fmla="*/ 942572 h 3801771"/>
                <a:gd name="connsiteX59" fmla="*/ 2407920 w 2804160"/>
                <a:gd name="connsiteY59" fmla="*/ 934952 h 3801771"/>
                <a:gd name="connsiteX60" fmla="*/ 2453640 w 2804160"/>
                <a:gd name="connsiteY60" fmla="*/ 942572 h 3801771"/>
                <a:gd name="connsiteX61" fmla="*/ 2506980 w 2804160"/>
                <a:gd name="connsiteY61" fmla="*/ 957812 h 3801771"/>
                <a:gd name="connsiteX62" fmla="*/ 2522220 w 2804160"/>
                <a:gd name="connsiteY62" fmla="*/ 980672 h 3801771"/>
                <a:gd name="connsiteX63" fmla="*/ 2598420 w 2804160"/>
                <a:gd name="connsiteY63" fmla="*/ 1018772 h 3801771"/>
                <a:gd name="connsiteX64" fmla="*/ 2636520 w 2804160"/>
                <a:gd name="connsiteY64" fmla="*/ 1049252 h 3801771"/>
                <a:gd name="connsiteX65" fmla="*/ 2651760 w 2804160"/>
                <a:gd name="connsiteY65" fmla="*/ 1072112 h 3801771"/>
                <a:gd name="connsiteX66" fmla="*/ 2674620 w 2804160"/>
                <a:gd name="connsiteY66" fmla="*/ 1125452 h 3801771"/>
                <a:gd name="connsiteX67" fmla="*/ 2667000 w 2804160"/>
                <a:gd name="connsiteY67" fmla="*/ 1148312 h 3801771"/>
                <a:gd name="connsiteX68" fmla="*/ 2583180 w 2804160"/>
                <a:gd name="connsiteY68" fmla="*/ 1133072 h 3801771"/>
                <a:gd name="connsiteX69" fmla="*/ 2560320 w 2804160"/>
                <a:gd name="connsiteY69" fmla="*/ 1148312 h 3801771"/>
                <a:gd name="connsiteX70" fmla="*/ 2575560 w 2804160"/>
                <a:gd name="connsiteY70" fmla="*/ 1171172 h 3801771"/>
                <a:gd name="connsiteX71" fmla="*/ 2552700 w 2804160"/>
                <a:gd name="connsiteY71" fmla="*/ 1239752 h 3801771"/>
                <a:gd name="connsiteX72" fmla="*/ 2537460 w 2804160"/>
                <a:gd name="connsiteY72" fmla="*/ 1285472 h 3801771"/>
                <a:gd name="connsiteX73" fmla="*/ 2514600 w 2804160"/>
                <a:gd name="connsiteY73" fmla="*/ 1376912 h 3801771"/>
                <a:gd name="connsiteX74" fmla="*/ 2484120 w 2804160"/>
                <a:gd name="connsiteY74" fmla="*/ 1384532 h 3801771"/>
                <a:gd name="connsiteX75" fmla="*/ 2484120 w 2804160"/>
                <a:gd name="connsiteY75" fmla="*/ 1437872 h 3801771"/>
                <a:gd name="connsiteX76" fmla="*/ 2461260 w 2804160"/>
                <a:gd name="connsiteY76" fmla="*/ 1445492 h 3801771"/>
                <a:gd name="connsiteX77" fmla="*/ 2377440 w 2804160"/>
                <a:gd name="connsiteY77" fmla="*/ 1468352 h 3801771"/>
                <a:gd name="connsiteX78" fmla="*/ 2369820 w 2804160"/>
                <a:gd name="connsiteY78" fmla="*/ 1491212 h 3801771"/>
                <a:gd name="connsiteX79" fmla="*/ 2354580 w 2804160"/>
                <a:gd name="connsiteY79" fmla="*/ 1567412 h 3801771"/>
                <a:gd name="connsiteX80" fmla="*/ 2339340 w 2804160"/>
                <a:gd name="connsiteY80" fmla="*/ 1590272 h 3801771"/>
                <a:gd name="connsiteX81" fmla="*/ 2324100 w 2804160"/>
                <a:gd name="connsiteY81" fmla="*/ 1635992 h 3801771"/>
                <a:gd name="connsiteX82" fmla="*/ 2301240 w 2804160"/>
                <a:gd name="connsiteY82" fmla="*/ 1613132 h 3801771"/>
                <a:gd name="connsiteX83" fmla="*/ 2286000 w 2804160"/>
                <a:gd name="connsiteY83" fmla="*/ 1590272 h 3801771"/>
                <a:gd name="connsiteX84" fmla="*/ 2240280 w 2804160"/>
                <a:gd name="connsiteY84" fmla="*/ 1575032 h 3801771"/>
                <a:gd name="connsiteX85" fmla="*/ 2232660 w 2804160"/>
                <a:gd name="connsiteY85" fmla="*/ 1597892 h 3801771"/>
                <a:gd name="connsiteX86" fmla="*/ 2225040 w 2804160"/>
                <a:gd name="connsiteY86" fmla="*/ 1628372 h 3801771"/>
                <a:gd name="connsiteX87" fmla="*/ 2202180 w 2804160"/>
                <a:gd name="connsiteY87" fmla="*/ 1613132 h 3801771"/>
                <a:gd name="connsiteX88" fmla="*/ 2194560 w 2804160"/>
                <a:gd name="connsiteY88" fmla="*/ 1590272 h 3801771"/>
                <a:gd name="connsiteX89" fmla="*/ 2164080 w 2804160"/>
                <a:gd name="connsiteY89" fmla="*/ 1643612 h 3801771"/>
                <a:gd name="connsiteX90" fmla="*/ 2148840 w 2804160"/>
                <a:gd name="connsiteY90" fmla="*/ 1666472 h 3801771"/>
                <a:gd name="connsiteX91" fmla="*/ 2042160 w 2804160"/>
                <a:gd name="connsiteY91" fmla="*/ 1666472 h 3801771"/>
                <a:gd name="connsiteX92" fmla="*/ 2034540 w 2804160"/>
                <a:gd name="connsiteY92" fmla="*/ 1689332 h 3801771"/>
                <a:gd name="connsiteX93" fmla="*/ 2019300 w 2804160"/>
                <a:gd name="connsiteY93" fmla="*/ 1712192 h 3801771"/>
                <a:gd name="connsiteX94" fmla="*/ 2011680 w 2804160"/>
                <a:gd name="connsiteY94" fmla="*/ 1735052 h 3801771"/>
                <a:gd name="connsiteX95" fmla="*/ 1958340 w 2804160"/>
                <a:gd name="connsiteY95" fmla="*/ 1757912 h 3801771"/>
                <a:gd name="connsiteX96" fmla="*/ 1950720 w 2804160"/>
                <a:gd name="connsiteY96" fmla="*/ 1811252 h 3801771"/>
                <a:gd name="connsiteX97" fmla="*/ 1935480 w 2804160"/>
                <a:gd name="connsiteY97" fmla="*/ 1834112 h 3801771"/>
                <a:gd name="connsiteX98" fmla="*/ 1897380 w 2804160"/>
                <a:gd name="connsiteY98" fmla="*/ 1887452 h 3801771"/>
                <a:gd name="connsiteX99" fmla="*/ 1905000 w 2804160"/>
                <a:gd name="connsiteY99" fmla="*/ 1910312 h 3801771"/>
                <a:gd name="connsiteX100" fmla="*/ 1920240 w 2804160"/>
                <a:gd name="connsiteY100" fmla="*/ 1940792 h 3801771"/>
                <a:gd name="connsiteX101" fmla="*/ 1950720 w 2804160"/>
                <a:gd name="connsiteY101" fmla="*/ 1978892 h 3801771"/>
                <a:gd name="connsiteX102" fmla="*/ 1958340 w 2804160"/>
                <a:gd name="connsiteY102" fmla="*/ 2001752 h 3801771"/>
                <a:gd name="connsiteX103" fmla="*/ 1973580 w 2804160"/>
                <a:gd name="connsiteY103" fmla="*/ 2024612 h 3801771"/>
                <a:gd name="connsiteX104" fmla="*/ 1981200 w 2804160"/>
                <a:gd name="connsiteY104" fmla="*/ 2055092 h 3801771"/>
                <a:gd name="connsiteX105" fmla="*/ 1996440 w 2804160"/>
                <a:gd name="connsiteY105" fmla="*/ 2077952 h 3801771"/>
                <a:gd name="connsiteX106" fmla="*/ 2011680 w 2804160"/>
                <a:gd name="connsiteY106" fmla="*/ 2230352 h 3801771"/>
                <a:gd name="connsiteX107" fmla="*/ 2019300 w 2804160"/>
                <a:gd name="connsiteY107" fmla="*/ 2260832 h 3801771"/>
                <a:gd name="connsiteX108" fmla="*/ 2026920 w 2804160"/>
                <a:gd name="connsiteY108" fmla="*/ 2306552 h 3801771"/>
                <a:gd name="connsiteX109" fmla="*/ 2034540 w 2804160"/>
                <a:gd name="connsiteY109" fmla="*/ 2237972 h 3801771"/>
                <a:gd name="connsiteX110" fmla="*/ 2080260 w 2804160"/>
                <a:gd name="connsiteY110" fmla="*/ 2207492 h 3801771"/>
                <a:gd name="connsiteX111" fmla="*/ 2110740 w 2804160"/>
                <a:gd name="connsiteY111" fmla="*/ 2215112 h 3801771"/>
                <a:gd name="connsiteX112" fmla="*/ 2118360 w 2804160"/>
                <a:gd name="connsiteY112" fmla="*/ 2237972 h 3801771"/>
                <a:gd name="connsiteX113" fmla="*/ 2125980 w 2804160"/>
                <a:gd name="connsiteY113" fmla="*/ 2314172 h 3801771"/>
                <a:gd name="connsiteX114" fmla="*/ 2171700 w 2804160"/>
                <a:gd name="connsiteY114" fmla="*/ 2352272 h 3801771"/>
                <a:gd name="connsiteX115" fmla="*/ 2263140 w 2804160"/>
                <a:gd name="connsiteY115" fmla="*/ 2260832 h 3801771"/>
                <a:gd name="connsiteX116" fmla="*/ 2255520 w 2804160"/>
                <a:gd name="connsiteY116" fmla="*/ 2237972 h 3801771"/>
                <a:gd name="connsiteX117" fmla="*/ 2286000 w 2804160"/>
                <a:gd name="connsiteY117" fmla="*/ 2161772 h 3801771"/>
                <a:gd name="connsiteX118" fmla="*/ 2331720 w 2804160"/>
                <a:gd name="connsiteY118" fmla="*/ 2131292 h 3801771"/>
                <a:gd name="connsiteX119" fmla="*/ 2369820 w 2804160"/>
                <a:gd name="connsiteY119" fmla="*/ 2062712 h 3801771"/>
                <a:gd name="connsiteX120" fmla="*/ 2377440 w 2804160"/>
                <a:gd name="connsiteY120" fmla="*/ 1925552 h 3801771"/>
                <a:gd name="connsiteX121" fmla="*/ 2400300 w 2804160"/>
                <a:gd name="connsiteY121" fmla="*/ 1917932 h 3801771"/>
                <a:gd name="connsiteX122" fmla="*/ 2423160 w 2804160"/>
                <a:gd name="connsiteY122" fmla="*/ 1933172 h 3801771"/>
                <a:gd name="connsiteX123" fmla="*/ 2453640 w 2804160"/>
                <a:gd name="connsiteY123" fmla="*/ 1948412 h 3801771"/>
                <a:gd name="connsiteX124" fmla="*/ 2468880 w 2804160"/>
                <a:gd name="connsiteY124" fmla="*/ 1902692 h 3801771"/>
                <a:gd name="connsiteX125" fmla="*/ 2491740 w 2804160"/>
                <a:gd name="connsiteY125" fmla="*/ 1910312 h 3801771"/>
                <a:gd name="connsiteX126" fmla="*/ 2522220 w 2804160"/>
                <a:gd name="connsiteY126" fmla="*/ 1940792 h 3801771"/>
                <a:gd name="connsiteX127" fmla="*/ 2575560 w 2804160"/>
                <a:gd name="connsiteY127" fmla="*/ 1925552 h 3801771"/>
                <a:gd name="connsiteX128" fmla="*/ 2583180 w 2804160"/>
                <a:gd name="connsiteY128" fmla="*/ 2016992 h 3801771"/>
                <a:gd name="connsiteX129" fmla="*/ 2590800 w 2804160"/>
                <a:gd name="connsiteY129" fmla="*/ 2039852 h 3801771"/>
                <a:gd name="connsiteX130" fmla="*/ 2598420 w 2804160"/>
                <a:gd name="connsiteY130" fmla="*/ 2093192 h 3801771"/>
                <a:gd name="connsiteX131" fmla="*/ 2606040 w 2804160"/>
                <a:gd name="connsiteY131" fmla="*/ 2177012 h 3801771"/>
                <a:gd name="connsiteX132" fmla="*/ 2621280 w 2804160"/>
                <a:gd name="connsiteY132" fmla="*/ 2199872 h 3801771"/>
                <a:gd name="connsiteX133" fmla="*/ 2628900 w 2804160"/>
                <a:gd name="connsiteY133" fmla="*/ 2222732 h 3801771"/>
                <a:gd name="connsiteX134" fmla="*/ 2598420 w 2804160"/>
                <a:gd name="connsiteY134" fmla="*/ 2306552 h 3801771"/>
                <a:gd name="connsiteX135" fmla="*/ 2636520 w 2804160"/>
                <a:gd name="connsiteY135" fmla="*/ 2375132 h 3801771"/>
                <a:gd name="connsiteX136" fmla="*/ 2659380 w 2804160"/>
                <a:gd name="connsiteY136" fmla="*/ 2443712 h 3801771"/>
                <a:gd name="connsiteX137" fmla="*/ 2682240 w 2804160"/>
                <a:gd name="connsiteY137" fmla="*/ 2451332 h 3801771"/>
                <a:gd name="connsiteX138" fmla="*/ 2689860 w 2804160"/>
                <a:gd name="connsiteY138" fmla="*/ 2474192 h 3801771"/>
                <a:gd name="connsiteX139" fmla="*/ 2705100 w 2804160"/>
                <a:gd name="connsiteY139" fmla="*/ 2558012 h 3801771"/>
                <a:gd name="connsiteX140" fmla="*/ 2720340 w 2804160"/>
                <a:gd name="connsiteY140" fmla="*/ 2603732 h 3801771"/>
                <a:gd name="connsiteX141" fmla="*/ 2727960 w 2804160"/>
                <a:gd name="connsiteY141" fmla="*/ 2748512 h 3801771"/>
                <a:gd name="connsiteX142" fmla="*/ 2743200 w 2804160"/>
                <a:gd name="connsiteY142" fmla="*/ 2809472 h 3801771"/>
                <a:gd name="connsiteX143" fmla="*/ 2750820 w 2804160"/>
                <a:gd name="connsiteY143" fmla="*/ 2893292 h 3801771"/>
                <a:gd name="connsiteX144" fmla="*/ 2758440 w 2804160"/>
                <a:gd name="connsiteY144" fmla="*/ 2916152 h 3801771"/>
                <a:gd name="connsiteX145" fmla="*/ 2766060 w 2804160"/>
                <a:gd name="connsiteY145" fmla="*/ 2992352 h 3801771"/>
                <a:gd name="connsiteX146" fmla="*/ 2773680 w 2804160"/>
                <a:gd name="connsiteY146" fmla="*/ 3228572 h 3801771"/>
                <a:gd name="connsiteX147" fmla="*/ 2781300 w 2804160"/>
                <a:gd name="connsiteY147" fmla="*/ 3259052 h 3801771"/>
                <a:gd name="connsiteX148" fmla="*/ 2804160 w 2804160"/>
                <a:gd name="connsiteY148" fmla="*/ 3380972 h 3801771"/>
                <a:gd name="connsiteX149" fmla="*/ 2796540 w 2804160"/>
                <a:gd name="connsiteY149" fmla="*/ 3434312 h 3801771"/>
                <a:gd name="connsiteX150" fmla="*/ 2773680 w 2804160"/>
                <a:gd name="connsiteY150" fmla="*/ 3449552 h 3801771"/>
                <a:gd name="connsiteX151" fmla="*/ 2727960 w 2804160"/>
                <a:gd name="connsiteY151" fmla="*/ 3464792 h 3801771"/>
                <a:gd name="connsiteX152" fmla="*/ 2667000 w 2804160"/>
                <a:gd name="connsiteY152" fmla="*/ 3388592 h 3801771"/>
                <a:gd name="connsiteX153" fmla="*/ 2659380 w 2804160"/>
                <a:gd name="connsiteY153" fmla="*/ 3358112 h 3801771"/>
                <a:gd name="connsiteX154" fmla="*/ 2636520 w 2804160"/>
                <a:gd name="connsiteY154" fmla="*/ 3350492 h 3801771"/>
                <a:gd name="connsiteX155" fmla="*/ 2575560 w 2804160"/>
                <a:gd name="connsiteY155" fmla="*/ 3358112 h 3801771"/>
                <a:gd name="connsiteX156" fmla="*/ 2567940 w 2804160"/>
                <a:gd name="connsiteY156" fmla="*/ 3396212 h 3801771"/>
                <a:gd name="connsiteX157" fmla="*/ 2545080 w 2804160"/>
                <a:gd name="connsiteY157" fmla="*/ 3411452 h 3801771"/>
                <a:gd name="connsiteX158" fmla="*/ 2522220 w 2804160"/>
                <a:gd name="connsiteY158" fmla="*/ 3434312 h 3801771"/>
                <a:gd name="connsiteX159" fmla="*/ 2491740 w 2804160"/>
                <a:gd name="connsiteY159" fmla="*/ 3502892 h 3801771"/>
                <a:gd name="connsiteX160" fmla="*/ 2514600 w 2804160"/>
                <a:gd name="connsiteY160" fmla="*/ 3518132 h 3801771"/>
                <a:gd name="connsiteX161" fmla="*/ 2529840 w 2804160"/>
                <a:gd name="connsiteY161" fmla="*/ 3540992 h 3801771"/>
                <a:gd name="connsiteX162" fmla="*/ 2552700 w 2804160"/>
                <a:gd name="connsiteY162" fmla="*/ 3563852 h 3801771"/>
                <a:gd name="connsiteX163" fmla="*/ 2575560 w 2804160"/>
                <a:gd name="connsiteY163" fmla="*/ 3701012 h 3801771"/>
                <a:gd name="connsiteX164" fmla="*/ 2598420 w 2804160"/>
                <a:gd name="connsiteY164" fmla="*/ 3723872 h 3801771"/>
                <a:gd name="connsiteX165" fmla="*/ 2583180 w 2804160"/>
                <a:gd name="connsiteY165" fmla="*/ 3800072 h 3801771"/>
                <a:gd name="connsiteX166" fmla="*/ 2567940 w 2804160"/>
                <a:gd name="connsiteY166" fmla="*/ 3777212 h 3801771"/>
                <a:gd name="connsiteX167" fmla="*/ 2560320 w 2804160"/>
                <a:gd name="connsiteY167" fmla="*/ 3723872 h 3801771"/>
                <a:gd name="connsiteX168" fmla="*/ 2522220 w 2804160"/>
                <a:gd name="connsiteY168" fmla="*/ 3685772 h 3801771"/>
                <a:gd name="connsiteX169" fmla="*/ 2491740 w 2804160"/>
                <a:gd name="connsiteY169" fmla="*/ 3617192 h 3801771"/>
                <a:gd name="connsiteX170" fmla="*/ 2446020 w 2804160"/>
                <a:gd name="connsiteY170" fmla="*/ 3586712 h 3801771"/>
                <a:gd name="connsiteX171" fmla="*/ 2423160 w 2804160"/>
                <a:gd name="connsiteY171" fmla="*/ 3457172 h 3801771"/>
                <a:gd name="connsiteX172" fmla="*/ 2415540 w 2804160"/>
                <a:gd name="connsiteY172" fmla="*/ 3434312 h 3801771"/>
                <a:gd name="connsiteX173" fmla="*/ 2407920 w 2804160"/>
                <a:gd name="connsiteY173" fmla="*/ 3388592 h 3801771"/>
                <a:gd name="connsiteX174" fmla="*/ 2385060 w 2804160"/>
                <a:gd name="connsiteY174" fmla="*/ 3365732 h 3801771"/>
                <a:gd name="connsiteX175" fmla="*/ 2369820 w 2804160"/>
                <a:gd name="connsiteY175" fmla="*/ 3335252 h 3801771"/>
                <a:gd name="connsiteX176" fmla="*/ 2346960 w 2804160"/>
                <a:gd name="connsiteY176" fmla="*/ 3327632 h 3801771"/>
                <a:gd name="connsiteX177" fmla="*/ 2324100 w 2804160"/>
                <a:gd name="connsiteY177" fmla="*/ 3312392 h 3801771"/>
                <a:gd name="connsiteX178" fmla="*/ 2316480 w 2804160"/>
                <a:gd name="connsiteY178" fmla="*/ 3289532 h 3801771"/>
                <a:gd name="connsiteX179" fmla="*/ 2301240 w 2804160"/>
                <a:gd name="connsiteY179" fmla="*/ 3159992 h 3801771"/>
                <a:gd name="connsiteX180" fmla="*/ 2308860 w 2804160"/>
                <a:gd name="connsiteY180" fmla="*/ 3060932 h 3801771"/>
                <a:gd name="connsiteX181" fmla="*/ 2331720 w 2804160"/>
                <a:gd name="connsiteY181" fmla="*/ 3045692 h 3801771"/>
                <a:gd name="connsiteX182" fmla="*/ 2324100 w 2804160"/>
                <a:gd name="connsiteY182" fmla="*/ 2893292 h 3801771"/>
                <a:gd name="connsiteX183" fmla="*/ 2308860 w 2804160"/>
                <a:gd name="connsiteY183" fmla="*/ 2862812 h 3801771"/>
                <a:gd name="connsiteX184" fmla="*/ 2301240 w 2804160"/>
                <a:gd name="connsiteY184" fmla="*/ 2839952 h 3801771"/>
                <a:gd name="connsiteX185" fmla="*/ 2278380 w 2804160"/>
                <a:gd name="connsiteY185" fmla="*/ 2763752 h 3801771"/>
                <a:gd name="connsiteX186" fmla="*/ 2247900 w 2804160"/>
                <a:gd name="connsiteY186" fmla="*/ 2718032 h 3801771"/>
                <a:gd name="connsiteX187" fmla="*/ 2217420 w 2804160"/>
                <a:gd name="connsiteY187" fmla="*/ 2672312 h 3801771"/>
                <a:gd name="connsiteX188" fmla="*/ 2202180 w 2804160"/>
                <a:gd name="connsiteY188" fmla="*/ 2649452 h 3801771"/>
                <a:gd name="connsiteX189" fmla="*/ 2156460 w 2804160"/>
                <a:gd name="connsiteY189" fmla="*/ 2611352 h 3801771"/>
                <a:gd name="connsiteX190" fmla="*/ 2141220 w 2804160"/>
                <a:gd name="connsiteY190" fmla="*/ 2588492 h 3801771"/>
                <a:gd name="connsiteX191" fmla="*/ 2095500 w 2804160"/>
                <a:gd name="connsiteY191" fmla="*/ 2535152 h 3801771"/>
                <a:gd name="connsiteX192" fmla="*/ 2065020 w 2804160"/>
                <a:gd name="connsiteY192" fmla="*/ 2542772 h 3801771"/>
                <a:gd name="connsiteX193" fmla="*/ 2049780 w 2804160"/>
                <a:gd name="connsiteY193" fmla="*/ 2565632 h 3801771"/>
                <a:gd name="connsiteX194" fmla="*/ 2004060 w 2804160"/>
                <a:gd name="connsiteY194" fmla="*/ 2580872 h 3801771"/>
                <a:gd name="connsiteX195" fmla="*/ 1988820 w 2804160"/>
                <a:gd name="connsiteY195" fmla="*/ 2611352 h 3801771"/>
                <a:gd name="connsiteX196" fmla="*/ 1996440 w 2804160"/>
                <a:gd name="connsiteY196" fmla="*/ 2634212 h 3801771"/>
                <a:gd name="connsiteX197" fmla="*/ 1988820 w 2804160"/>
                <a:gd name="connsiteY197" fmla="*/ 2679932 h 3801771"/>
                <a:gd name="connsiteX198" fmla="*/ 1920240 w 2804160"/>
                <a:gd name="connsiteY198" fmla="*/ 2672312 h 3801771"/>
                <a:gd name="connsiteX199" fmla="*/ 1897380 w 2804160"/>
                <a:gd name="connsiteY199" fmla="*/ 2657072 h 3801771"/>
                <a:gd name="connsiteX200" fmla="*/ 1828800 w 2804160"/>
                <a:gd name="connsiteY200" fmla="*/ 2664692 h 3801771"/>
                <a:gd name="connsiteX201" fmla="*/ 1775460 w 2804160"/>
                <a:gd name="connsiteY201" fmla="*/ 2679932 h 3801771"/>
                <a:gd name="connsiteX202" fmla="*/ 1744980 w 2804160"/>
                <a:gd name="connsiteY202" fmla="*/ 2664692 h 3801771"/>
                <a:gd name="connsiteX203" fmla="*/ 1722120 w 2804160"/>
                <a:gd name="connsiteY203" fmla="*/ 2862812 h 3801771"/>
                <a:gd name="connsiteX204" fmla="*/ 1714500 w 2804160"/>
                <a:gd name="connsiteY204" fmla="*/ 2885672 h 3801771"/>
                <a:gd name="connsiteX205" fmla="*/ 1676400 w 2804160"/>
                <a:gd name="connsiteY205" fmla="*/ 2931392 h 3801771"/>
                <a:gd name="connsiteX206" fmla="*/ 1668780 w 2804160"/>
                <a:gd name="connsiteY206" fmla="*/ 2954252 h 3801771"/>
                <a:gd name="connsiteX207" fmla="*/ 1653540 w 2804160"/>
                <a:gd name="connsiteY207" fmla="*/ 3015212 h 3801771"/>
                <a:gd name="connsiteX208" fmla="*/ 1630680 w 2804160"/>
                <a:gd name="connsiteY208" fmla="*/ 3038072 h 3801771"/>
                <a:gd name="connsiteX209" fmla="*/ 1638300 w 2804160"/>
                <a:gd name="connsiteY209" fmla="*/ 3076172 h 3801771"/>
                <a:gd name="connsiteX210" fmla="*/ 1645920 w 2804160"/>
                <a:gd name="connsiteY210" fmla="*/ 3159992 h 3801771"/>
                <a:gd name="connsiteX211" fmla="*/ 1615440 w 2804160"/>
                <a:gd name="connsiteY211" fmla="*/ 3167612 h 3801771"/>
                <a:gd name="connsiteX212" fmla="*/ 1554480 w 2804160"/>
                <a:gd name="connsiteY212" fmla="*/ 3159992 h 3801771"/>
                <a:gd name="connsiteX213" fmla="*/ 1562100 w 2804160"/>
                <a:gd name="connsiteY213" fmla="*/ 3114272 h 3801771"/>
                <a:gd name="connsiteX214" fmla="*/ 1584960 w 2804160"/>
                <a:gd name="connsiteY214" fmla="*/ 3083792 h 3801771"/>
                <a:gd name="connsiteX215" fmla="*/ 1577340 w 2804160"/>
                <a:gd name="connsiteY215" fmla="*/ 3038072 h 3801771"/>
                <a:gd name="connsiteX216" fmla="*/ 1554480 w 2804160"/>
                <a:gd name="connsiteY216" fmla="*/ 3045692 h 3801771"/>
                <a:gd name="connsiteX217" fmla="*/ 1531620 w 2804160"/>
                <a:gd name="connsiteY217" fmla="*/ 3068552 h 3801771"/>
                <a:gd name="connsiteX218" fmla="*/ 1478280 w 2804160"/>
                <a:gd name="connsiteY218" fmla="*/ 3083792 h 3801771"/>
                <a:gd name="connsiteX219" fmla="*/ 1424940 w 2804160"/>
                <a:gd name="connsiteY219" fmla="*/ 3106652 h 3801771"/>
                <a:gd name="connsiteX220" fmla="*/ 1402080 w 2804160"/>
                <a:gd name="connsiteY220" fmla="*/ 3121892 h 3801771"/>
                <a:gd name="connsiteX221" fmla="*/ 1386840 w 2804160"/>
                <a:gd name="connsiteY221" fmla="*/ 3091412 h 3801771"/>
                <a:gd name="connsiteX222" fmla="*/ 1394460 w 2804160"/>
                <a:gd name="connsiteY222" fmla="*/ 3068552 h 3801771"/>
                <a:gd name="connsiteX223" fmla="*/ 1402080 w 2804160"/>
                <a:gd name="connsiteY223" fmla="*/ 3091412 h 3801771"/>
                <a:gd name="connsiteX224" fmla="*/ 1386840 w 2804160"/>
                <a:gd name="connsiteY224" fmla="*/ 3114272 h 3801771"/>
                <a:gd name="connsiteX225" fmla="*/ 1363980 w 2804160"/>
                <a:gd name="connsiteY225" fmla="*/ 3129512 h 3801771"/>
                <a:gd name="connsiteX226" fmla="*/ 1295400 w 2804160"/>
                <a:gd name="connsiteY226" fmla="*/ 3152372 h 3801771"/>
                <a:gd name="connsiteX227" fmla="*/ 1219200 w 2804160"/>
                <a:gd name="connsiteY227" fmla="*/ 3121892 h 3801771"/>
                <a:gd name="connsiteX228" fmla="*/ 1234440 w 2804160"/>
                <a:gd name="connsiteY228" fmla="*/ 3099032 h 3801771"/>
                <a:gd name="connsiteX229" fmla="*/ 1226820 w 2804160"/>
                <a:gd name="connsiteY229" fmla="*/ 3076172 h 3801771"/>
                <a:gd name="connsiteX230" fmla="*/ 1219200 w 2804160"/>
                <a:gd name="connsiteY230" fmla="*/ 3045692 h 3801771"/>
                <a:gd name="connsiteX231" fmla="*/ 1173480 w 2804160"/>
                <a:gd name="connsiteY231" fmla="*/ 3038072 h 3801771"/>
                <a:gd name="connsiteX232" fmla="*/ 1165860 w 2804160"/>
                <a:gd name="connsiteY232" fmla="*/ 3007592 h 3801771"/>
                <a:gd name="connsiteX233" fmla="*/ 1158240 w 2804160"/>
                <a:gd name="connsiteY233" fmla="*/ 2984732 h 3801771"/>
                <a:gd name="connsiteX234" fmla="*/ 1120140 w 2804160"/>
                <a:gd name="connsiteY234" fmla="*/ 2916152 h 3801771"/>
                <a:gd name="connsiteX235" fmla="*/ 1097280 w 2804160"/>
                <a:gd name="connsiteY235" fmla="*/ 2939012 h 3801771"/>
                <a:gd name="connsiteX236" fmla="*/ 1089660 w 2804160"/>
                <a:gd name="connsiteY236" fmla="*/ 2961872 h 3801771"/>
                <a:gd name="connsiteX237" fmla="*/ 1074420 w 2804160"/>
                <a:gd name="connsiteY237" fmla="*/ 2984732 h 3801771"/>
                <a:gd name="connsiteX238" fmla="*/ 1104900 w 2804160"/>
                <a:gd name="connsiteY238" fmla="*/ 3030452 h 3801771"/>
                <a:gd name="connsiteX239" fmla="*/ 1120140 w 2804160"/>
                <a:gd name="connsiteY239" fmla="*/ 3076172 h 3801771"/>
                <a:gd name="connsiteX240" fmla="*/ 1097280 w 2804160"/>
                <a:gd name="connsiteY240" fmla="*/ 3099032 h 3801771"/>
                <a:gd name="connsiteX241" fmla="*/ 1051560 w 2804160"/>
                <a:gd name="connsiteY241" fmla="*/ 3129512 h 3801771"/>
                <a:gd name="connsiteX242" fmla="*/ 1013460 w 2804160"/>
                <a:gd name="connsiteY242" fmla="*/ 3121892 h 3801771"/>
                <a:gd name="connsiteX243" fmla="*/ 990600 w 2804160"/>
                <a:gd name="connsiteY243" fmla="*/ 3114272 h 3801771"/>
                <a:gd name="connsiteX244" fmla="*/ 1021080 w 2804160"/>
                <a:gd name="connsiteY244" fmla="*/ 3152372 h 3801771"/>
                <a:gd name="connsiteX245" fmla="*/ 929640 w 2804160"/>
                <a:gd name="connsiteY245" fmla="*/ 3167612 h 3801771"/>
                <a:gd name="connsiteX246" fmla="*/ 906780 w 2804160"/>
                <a:gd name="connsiteY246" fmla="*/ 3159992 h 3801771"/>
                <a:gd name="connsiteX247" fmla="*/ 922020 w 2804160"/>
                <a:gd name="connsiteY247" fmla="*/ 3099032 h 3801771"/>
                <a:gd name="connsiteX248" fmla="*/ 914400 w 2804160"/>
                <a:gd name="connsiteY248" fmla="*/ 3076172 h 3801771"/>
                <a:gd name="connsiteX249" fmla="*/ 891540 w 2804160"/>
                <a:gd name="connsiteY249" fmla="*/ 3083792 h 3801771"/>
                <a:gd name="connsiteX250" fmla="*/ 876300 w 2804160"/>
                <a:gd name="connsiteY250" fmla="*/ 3106652 h 3801771"/>
                <a:gd name="connsiteX251" fmla="*/ 853440 w 2804160"/>
                <a:gd name="connsiteY251" fmla="*/ 3190472 h 3801771"/>
                <a:gd name="connsiteX252" fmla="*/ 830580 w 2804160"/>
                <a:gd name="connsiteY252" fmla="*/ 3198092 h 3801771"/>
                <a:gd name="connsiteX253" fmla="*/ 784860 w 2804160"/>
                <a:gd name="connsiteY253" fmla="*/ 3190472 h 3801771"/>
                <a:gd name="connsiteX254" fmla="*/ 792480 w 2804160"/>
                <a:gd name="connsiteY254" fmla="*/ 3159992 h 3801771"/>
                <a:gd name="connsiteX255" fmla="*/ 784860 w 2804160"/>
                <a:gd name="connsiteY255" fmla="*/ 3099032 h 3801771"/>
                <a:gd name="connsiteX256" fmla="*/ 754380 w 2804160"/>
                <a:gd name="connsiteY256" fmla="*/ 3167612 h 3801771"/>
                <a:gd name="connsiteX257" fmla="*/ 746760 w 2804160"/>
                <a:gd name="connsiteY257" fmla="*/ 3205712 h 3801771"/>
                <a:gd name="connsiteX258" fmla="*/ 739140 w 2804160"/>
                <a:gd name="connsiteY258" fmla="*/ 3236192 h 3801771"/>
                <a:gd name="connsiteX259" fmla="*/ 716280 w 2804160"/>
                <a:gd name="connsiteY259" fmla="*/ 3243812 h 3801771"/>
                <a:gd name="connsiteX260" fmla="*/ 685800 w 2804160"/>
                <a:gd name="connsiteY260" fmla="*/ 3205712 h 3801771"/>
                <a:gd name="connsiteX261" fmla="*/ 708660 w 2804160"/>
                <a:gd name="connsiteY261" fmla="*/ 3190472 h 3801771"/>
                <a:gd name="connsiteX262" fmla="*/ 678180 w 2804160"/>
                <a:gd name="connsiteY262" fmla="*/ 3129512 h 3801771"/>
                <a:gd name="connsiteX263" fmla="*/ 655320 w 2804160"/>
                <a:gd name="connsiteY263" fmla="*/ 3137132 h 3801771"/>
                <a:gd name="connsiteX264" fmla="*/ 647700 w 2804160"/>
                <a:gd name="connsiteY264" fmla="*/ 3190472 h 3801771"/>
                <a:gd name="connsiteX265" fmla="*/ 624840 w 2804160"/>
                <a:gd name="connsiteY265" fmla="*/ 3167612 h 3801771"/>
                <a:gd name="connsiteX266" fmla="*/ 609600 w 2804160"/>
                <a:gd name="connsiteY266" fmla="*/ 3121892 h 3801771"/>
                <a:gd name="connsiteX267" fmla="*/ 601980 w 2804160"/>
                <a:gd name="connsiteY267" fmla="*/ 3099032 h 3801771"/>
                <a:gd name="connsiteX268" fmla="*/ 632460 w 2804160"/>
                <a:gd name="connsiteY268" fmla="*/ 3076172 h 3801771"/>
                <a:gd name="connsiteX269" fmla="*/ 655320 w 2804160"/>
                <a:gd name="connsiteY269" fmla="*/ 3068552 h 3801771"/>
                <a:gd name="connsiteX270" fmla="*/ 662940 w 2804160"/>
                <a:gd name="connsiteY270" fmla="*/ 3045692 h 3801771"/>
                <a:gd name="connsiteX271" fmla="*/ 640080 w 2804160"/>
                <a:gd name="connsiteY271" fmla="*/ 3022832 h 3801771"/>
                <a:gd name="connsiteX272" fmla="*/ 609600 w 2804160"/>
                <a:gd name="connsiteY272" fmla="*/ 3007592 h 3801771"/>
                <a:gd name="connsiteX273" fmla="*/ 617220 w 2804160"/>
                <a:gd name="connsiteY273" fmla="*/ 2969492 h 3801771"/>
                <a:gd name="connsiteX274" fmla="*/ 655320 w 2804160"/>
                <a:gd name="connsiteY274" fmla="*/ 2923772 h 3801771"/>
                <a:gd name="connsiteX275" fmla="*/ 640080 w 2804160"/>
                <a:gd name="connsiteY275" fmla="*/ 2893292 h 3801771"/>
                <a:gd name="connsiteX276" fmla="*/ 594360 w 2804160"/>
                <a:gd name="connsiteY276" fmla="*/ 2855192 h 3801771"/>
                <a:gd name="connsiteX277" fmla="*/ 571500 w 2804160"/>
                <a:gd name="connsiteY277" fmla="*/ 2778992 h 3801771"/>
                <a:gd name="connsiteX278" fmla="*/ 556260 w 2804160"/>
                <a:gd name="connsiteY278" fmla="*/ 2756132 h 3801771"/>
                <a:gd name="connsiteX279" fmla="*/ 556260 w 2804160"/>
                <a:gd name="connsiteY279" fmla="*/ 2588492 h 3801771"/>
                <a:gd name="connsiteX280" fmla="*/ 541020 w 2804160"/>
                <a:gd name="connsiteY280" fmla="*/ 2542772 h 3801771"/>
                <a:gd name="connsiteX281" fmla="*/ 548640 w 2804160"/>
                <a:gd name="connsiteY281" fmla="*/ 2497052 h 3801771"/>
                <a:gd name="connsiteX282" fmla="*/ 571500 w 2804160"/>
                <a:gd name="connsiteY282" fmla="*/ 2489432 h 3801771"/>
                <a:gd name="connsiteX283" fmla="*/ 586740 w 2804160"/>
                <a:gd name="connsiteY283" fmla="*/ 2466572 h 3801771"/>
                <a:gd name="connsiteX284" fmla="*/ 571500 w 2804160"/>
                <a:gd name="connsiteY284" fmla="*/ 2443712 h 3801771"/>
                <a:gd name="connsiteX285" fmla="*/ 518160 w 2804160"/>
                <a:gd name="connsiteY285" fmla="*/ 2397992 h 3801771"/>
                <a:gd name="connsiteX286" fmla="*/ 518160 w 2804160"/>
                <a:gd name="connsiteY286" fmla="*/ 2321792 h 3801771"/>
                <a:gd name="connsiteX287" fmla="*/ 548640 w 2804160"/>
                <a:gd name="connsiteY287" fmla="*/ 2298932 h 3801771"/>
                <a:gd name="connsiteX288" fmla="*/ 563880 w 2804160"/>
                <a:gd name="connsiteY288" fmla="*/ 2276072 h 3801771"/>
                <a:gd name="connsiteX289" fmla="*/ 556260 w 2804160"/>
                <a:gd name="connsiteY289" fmla="*/ 2230352 h 3801771"/>
                <a:gd name="connsiteX290" fmla="*/ 441960 w 2804160"/>
                <a:gd name="connsiteY290" fmla="*/ 2199872 h 3801771"/>
                <a:gd name="connsiteX291" fmla="*/ 426720 w 2804160"/>
                <a:gd name="connsiteY291" fmla="*/ 2177012 h 3801771"/>
                <a:gd name="connsiteX292" fmla="*/ 449580 w 2804160"/>
                <a:gd name="connsiteY292" fmla="*/ 2116052 h 3801771"/>
                <a:gd name="connsiteX293" fmla="*/ 457200 w 2804160"/>
                <a:gd name="connsiteY293" fmla="*/ 2093192 h 3801771"/>
                <a:gd name="connsiteX294" fmla="*/ 449580 w 2804160"/>
                <a:gd name="connsiteY294" fmla="*/ 2024612 h 3801771"/>
                <a:gd name="connsiteX295" fmla="*/ 396240 w 2804160"/>
                <a:gd name="connsiteY295" fmla="*/ 2009372 h 3801771"/>
                <a:gd name="connsiteX296" fmla="*/ 373380 w 2804160"/>
                <a:gd name="connsiteY296" fmla="*/ 1994132 h 3801771"/>
                <a:gd name="connsiteX297" fmla="*/ 327660 w 2804160"/>
                <a:gd name="connsiteY297" fmla="*/ 1925552 h 3801771"/>
                <a:gd name="connsiteX298" fmla="*/ 320040 w 2804160"/>
                <a:gd name="connsiteY298" fmla="*/ 1902692 h 3801771"/>
                <a:gd name="connsiteX299" fmla="*/ 327660 w 2804160"/>
                <a:gd name="connsiteY299" fmla="*/ 1864592 h 3801771"/>
                <a:gd name="connsiteX300" fmla="*/ 342900 w 2804160"/>
                <a:gd name="connsiteY300" fmla="*/ 1841732 h 3801771"/>
                <a:gd name="connsiteX301" fmla="*/ 358140 w 2804160"/>
                <a:gd name="connsiteY301" fmla="*/ 1811252 h 3801771"/>
                <a:gd name="connsiteX302" fmla="*/ 373380 w 2804160"/>
                <a:gd name="connsiteY302" fmla="*/ 1788392 h 3801771"/>
                <a:gd name="connsiteX303" fmla="*/ 403860 w 2804160"/>
                <a:gd name="connsiteY303" fmla="*/ 1780772 h 3801771"/>
                <a:gd name="connsiteX304" fmla="*/ 426720 w 2804160"/>
                <a:gd name="connsiteY304" fmla="*/ 1757912 h 3801771"/>
                <a:gd name="connsiteX305" fmla="*/ 426720 w 2804160"/>
                <a:gd name="connsiteY305" fmla="*/ 1651232 h 3801771"/>
                <a:gd name="connsiteX306" fmla="*/ 403860 w 2804160"/>
                <a:gd name="connsiteY306" fmla="*/ 1643612 h 3801771"/>
                <a:gd name="connsiteX307" fmla="*/ 411480 w 2804160"/>
                <a:gd name="connsiteY307" fmla="*/ 1582652 h 3801771"/>
                <a:gd name="connsiteX308" fmla="*/ 419100 w 2804160"/>
                <a:gd name="connsiteY308" fmla="*/ 1552172 h 3801771"/>
                <a:gd name="connsiteX309" fmla="*/ 411480 w 2804160"/>
                <a:gd name="connsiteY309" fmla="*/ 1483592 h 3801771"/>
                <a:gd name="connsiteX310" fmla="*/ 274320 w 2804160"/>
                <a:gd name="connsiteY310" fmla="*/ 1475972 h 3801771"/>
                <a:gd name="connsiteX311" fmla="*/ 228600 w 2804160"/>
                <a:gd name="connsiteY311" fmla="*/ 1453112 h 3801771"/>
                <a:gd name="connsiteX312" fmla="*/ 205740 w 2804160"/>
                <a:gd name="connsiteY312" fmla="*/ 1445492 h 3801771"/>
                <a:gd name="connsiteX313" fmla="*/ 144780 w 2804160"/>
                <a:gd name="connsiteY313" fmla="*/ 1430252 h 3801771"/>
                <a:gd name="connsiteX314" fmla="*/ 121920 w 2804160"/>
                <a:gd name="connsiteY314" fmla="*/ 1407392 h 3801771"/>
                <a:gd name="connsiteX315" fmla="*/ 99060 w 2804160"/>
                <a:gd name="connsiteY315" fmla="*/ 1399772 h 3801771"/>
                <a:gd name="connsiteX316" fmla="*/ 68580 w 2804160"/>
                <a:gd name="connsiteY316" fmla="*/ 1384532 h 3801771"/>
                <a:gd name="connsiteX317" fmla="*/ 38100 w 2804160"/>
                <a:gd name="connsiteY317" fmla="*/ 1354052 h 3801771"/>
                <a:gd name="connsiteX318" fmla="*/ 22860 w 2804160"/>
                <a:gd name="connsiteY318" fmla="*/ 1331192 h 3801771"/>
                <a:gd name="connsiteX319" fmla="*/ 0 w 2804160"/>
                <a:gd name="connsiteY319" fmla="*/ 1277852 h 3801771"/>
                <a:gd name="connsiteX320" fmla="*/ 7620 w 2804160"/>
                <a:gd name="connsiteY320" fmla="*/ 1224512 h 3801771"/>
                <a:gd name="connsiteX321" fmla="*/ 30480 w 2804160"/>
                <a:gd name="connsiteY321" fmla="*/ 1216892 h 3801771"/>
                <a:gd name="connsiteX322" fmla="*/ 53340 w 2804160"/>
                <a:gd name="connsiteY322" fmla="*/ 1201652 h 3801771"/>
                <a:gd name="connsiteX323" fmla="*/ 60960 w 2804160"/>
                <a:gd name="connsiteY323" fmla="*/ 1148312 h 3801771"/>
                <a:gd name="connsiteX324" fmla="*/ 68580 w 2804160"/>
                <a:gd name="connsiteY324" fmla="*/ 1125452 h 3801771"/>
                <a:gd name="connsiteX325" fmla="*/ 91440 w 2804160"/>
                <a:gd name="connsiteY325" fmla="*/ 1102592 h 3801771"/>
                <a:gd name="connsiteX326" fmla="*/ 114300 w 2804160"/>
                <a:gd name="connsiteY326" fmla="*/ 1094972 h 3801771"/>
                <a:gd name="connsiteX327" fmla="*/ 220980 w 2804160"/>
                <a:gd name="connsiteY327" fmla="*/ 1087352 h 3801771"/>
                <a:gd name="connsiteX328" fmla="*/ 259080 w 2804160"/>
                <a:gd name="connsiteY328" fmla="*/ 1041632 h 3801771"/>
                <a:gd name="connsiteX329" fmla="*/ 289560 w 2804160"/>
                <a:gd name="connsiteY329" fmla="*/ 927332 h 3801771"/>
                <a:gd name="connsiteX330" fmla="*/ 510540 w 2804160"/>
                <a:gd name="connsiteY330" fmla="*/ 934952 h 3801771"/>
                <a:gd name="connsiteX331" fmla="*/ 563880 w 2804160"/>
                <a:gd name="connsiteY331" fmla="*/ 934952 h 3801771"/>
                <a:gd name="connsiteX332" fmla="*/ 556260 w 2804160"/>
                <a:gd name="connsiteY332" fmla="*/ 866372 h 3801771"/>
                <a:gd name="connsiteX333" fmla="*/ 533400 w 2804160"/>
                <a:gd name="connsiteY333" fmla="*/ 851132 h 3801771"/>
                <a:gd name="connsiteX334" fmla="*/ 487680 w 2804160"/>
                <a:gd name="connsiteY334" fmla="*/ 790172 h 3801771"/>
                <a:gd name="connsiteX335" fmla="*/ 480060 w 2804160"/>
                <a:gd name="connsiteY335" fmla="*/ 759692 h 3801771"/>
                <a:gd name="connsiteX336" fmla="*/ 472440 w 2804160"/>
                <a:gd name="connsiteY336" fmla="*/ 736832 h 3801771"/>
                <a:gd name="connsiteX337" fmla="*/ 411480 w 2804160"/>
                <a:gd name="connsiteY337" fmla="*/ 729212 h 3801771"/>
                <a:gd name="connsiteX338" fmla="*/ 342900 w 2804160"/>
                <a:gd name="connsiteY338" fmla="*/ 721592 h 3801771"/>
                <a:gd name="connsiteX339" fmla="*/ 297180 w 2804160"/>
                <a:gd name="connsiteY339" fmla="*/ 691112 h 3801771"/>
                <a:gd name="connsiteX340" fmla="*/ 259080 w 2804160"/>
                <a:gd name="connsiteY340" fmla="*/ 660632 h 3801771"/>
                <a:gd name="connsiteX341" fmla="*/ 198120 w 2804160"/>
                <a:gd name="connsiteY341" fmla="*/ 599672 h 3801771"/>
                <a:gd name="connsiteX342" fmla="*/ 175260 w 2804160"/>
                <a:gd name="connsiteY342" fmla="*/ 576812 h 3801771"/>
                <a:gd name="connsiteX343" fmla="*/ 152400 w 2804160"/>
                <a:gd name="connsiteY343" fmla="*/ 553952 h 3801771"/>
                <a:gd name="connsiteX344" fmla="*/ 99060 w 2804160"/>
                <a:gd name="connsiteY344" fmla="*/ 538712 h 3801771"/>
                <a:gd name="connsiteX345" fmla="*/ 76200 w 2804160"/>
                <a:gd name="connsiteY345" fmla="*/ 523472 h 3801771"/>
                <a:gd name="connsiteX346" fmla="*/ 68580 w 2804160"/>
                <a:gd name="connsiteY346" fmla="*/ 492992 h 3801771"/>
                <a:gd name="connsiteX347" fmla="*/ 91440 w 2804160"/>
                <a:gd name="connsiteY347" fmla="*/ 355832 h 3801771"/>
                <a:gd name="connsiteX348" fmla="*/ 99060 w 2804160"/>
                <a:gd name="connsiteY348" fmla="*/ 332972 h 3801771"/>
                <a:gd name="connsiteX349" fmla="*/ 167640 w 2804160"/>
                <a:gd name="connsiteY349" fmla="*/ 279632 h 3801771"/>
                <a:gd name="connsiteX350" fmla="*/ 213360 w 2804160"/>
                <a:gd name="connsiteY350" fmla="*/ 249152 h 3801771"/>
                <a:gd name="connsiteX351" fmla="*/ 236220 w 2804160"/>
                <a:gd name="connsiteY351" fmla="*/ 233912 h 3801771"/>
                <a:gd name="connsiteX352" fmla="*/ 266700 w 2804160"/>
                <a:gd name="connsiteY352" fmla="*/ 180572 h 3801771"/>
                <a:gd name="connsiteX353" fmla="*/ 304800 w 2804160"/>
                <a:gd name="connsiteY353" fmla="*/ 150092 h 3801771"/>
                <a:gd name="connsiteX354" fmla="*/ 320040 w 2804160"/>
                <a:gd name="connsiteY354" fmla="*/ 127232 h 3801771"/>
                <a:gd name="connsiteX355" fmla="*/ 297180 w 2804160"/>
                <a:gd name="connsiteY355" fmla="*/ 111992 h 3801771"/>
                <a:gd name="connsiteX356" fmla="*/ 259080 w 2804160"/>
                <a:gd name="connsiteY356" fmla="*/ 96752 h 3801771"/>
                <a:gd name="connsiteX357" fmla="*/ 228600 w 2804160"/>
                <a:gd name="connsiteY357" fmla="*/ 89132 h 3801771"/>
                <a:gd name="connsiteX358" fmla="*/ 251460 w 2804160"/>
                <a:gd name="connsiteY358" fmla="*/ 5312 h 380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</a:cxnLst>
              <a:rect l="l" t="t" r="r" b="b"/>
              <a:pathLst>
                <a:path w="2804160" h="3801771">
                  <a:moveTo>
                    <a:pt x="251460" y="5312"/>
                  </a:moveTo>
                  <a:cubicBezTo>
                    <a:pt x="261620" y="-7388"/>
                    <a:pt x="278784" y="5748"/>
                    <a:pt x="289560" y="12932"/>
                  </a:cubicBezTo>
                  <a:cubicBezTo>
                    <a:pt x="296243" y="17387"/>
                    <a:pt x="293588" y="28608"/>
                    <a:pt x="297180" y="35792"/>
                  </a:cubicBezTo>
                  <a:cubicBezTo>
                    <a:pt x="301276" y="43983"/>
                    <a:pt x="305269" y="52931"/>
                    <a:pt x="312420" y="58652"/>
                  </a:cubicBezTo>
                  <a:cubicBezTo>
                    <a:pt x="318692" y="63670"/>
                    <a:pt x="328096" y="62680"/>
                    <a:pt x="335280" y="66272"/>
                  </a:cubicBezTo>
                  <a:cubicBezTo>
                    <a:pt x="343471" y="70368"/>
                    <a:pt x="350520" y="76432"/>
                    <a:pt x="358140" y="81512"/>
                  </a:cubicBezTo>
                  <a:cubicBezTo>
                    <a:pt x="363220" y="89132"/>
                    <a:pt x="367517" y="97337"/>
                    <a:pt x="373380" y="104372"/>
                  </a:cubicBezTo>
                  <a:cubicBezTo>
                    <a:pt x="380279" y="112651"/>
                    <a:pt x="390262" y="118266"/>
                    <a:pt x="396240" y="127232"/>
                  </a:cubicBezTo>
                  <a:cubicBezTo>
                    <a:pt x="425685" y="171399"/>
                    <a:pt x="375595" y="131248"/>
                    <a:pt x="426720" y="165332"/>
                  </a:cubicBezTo>
                  <a:cubicBezTo>
                    <a:pt x="431800" y="172952"/>
                    <a:pt x="435484" y="181716"/>
                    <a:pt x="441960" y="188192"/>
                  </a:cubicBezTo>
                  <a:cubicBezTo>
                    <a:pt x="456732" y="202964"/>
                    <a:pt x="469087" y="204854"/>
                    <a:pt x="487680" y="211052"/>
                  </a:cubicBezTo>
                  <a:cubicBezTo>
                    <a:pt x="495300" y="218672"/>
                    <a:pt x="499830" y="235102"/>
                    <a:pt x="510540" y="233912"/>
                  </a:cubicBezTo>
                  <a:cubicBezTo>
                    <a:pt x="528744" y="231889"/>
                    <a:pt x="556260" y="203432"/>
                    <a:pt x="556260" y="203432"/>
                  </a:cubicBezTo>
                  <a:cubicBezTo>
                    <a:pt x="566420" y="205972"/>
                    <a:pt x="577647" y="205856"/>
                    <a:pt x="586740" y="211052"/>
                  </a:cubicBezTo>
                  <a:cubicBezTo>
                    <a:pt x="596096" y="216399"/>
                    <a:pt x="598824" y="233912"/>
                    <a:pt x="609600" y="233912"/>
                  </a:cubicBezTo>
                  <a:cubicBezTo>
                    <a:pt x="617632" y="233912"/>
                    <a:pt x="605572" y="218236"/>
                    <a:pt x="601980" y="211052"/>
                  </a:cubicBezTo>
                  <a:cubicBezTo>
                    <a:pt x="597884" y="202861"/>
                    <a:pt x="590836" y="196383"/>
                    <a:pt x="586740" y="188192"/>
                  </a:cubicBezTo>
                  <a:cubicBezTo>
                    <a:pt x="555192" y="125096"/>
                    <a:pt x="607556" y="207986"/>
                    <a:pt x="563880" y="142472"/>
                  </a:cubicBezTo>
                  <a:cubicBezTo>
                    <a:pt x="566420" y="129772"/>
                    <a:pt x="560255" y="110798"/>
                    <a:pt x="571500" y="104372"/>
                  </a:cubicBezTo>
                  <a:cubicBezTo>
                    <a:pt x="620649" y="76287"/>
                    <a:pt x="611972" y="121193"/>
                    <a:pt x="632460" y="134852"/>
                  </a:cubicBezTo>
                  <a:cubicBezTo>
                    <a:pt x="641174" y="140661"/>
                    <a:pt x="652780" y="139932"/>
                    <a:pt x="662940" y="142472"/>
                  </a:cubicBezTo>
                  <a:cubicBezTo>
                    <a:pt x="714565" y="194097"/>
                    <a:pt x="678831" y="148327"/>
                    <a:pt x="693420" y="279632"/>
                  </a:cubicBezTo>
                  <a:cubicBezTo>
                    <a:pt x="694969" y="293576"/>
                    <a:pt x="706808" y="315880"/>
                    <a:pt x="716280" y="325352"/>
                  </a:cubicBezTo>
                  <a:cubicBezTo>
                    <a:pt x="725123" y="334195"/>
                    <a:pt x="760058" y="352246"/>
                    <a:pt x="769620" y="355832"/>
                  </a:cubicBezTo>
                  <a:cubicBezTo>
                    <a:pt x="779426" y="359509"/>
                    <a:pt x="789940" y="360912"/>
                    <a:pt x="800100" y="363452"/>
                  </a:cubicBezTo>
                  <a:cubicBezTo>
                    <a:pt x="807720" y="368532"/>
                    <a:pt x="814769" y="374596"/>
                    <a:pt x="822960" y="378692"/>
                  </a:cubicBezTo>
                  <a:cubicBezTo>
                    <a:pt x="840378" y="387401"/>
                    <a:pt x="866530" y="389585"/>
                    <a:pt x="883920" y="393932"/>
                  </a:cubicBezTo>
                  <a:cubicBezTo>
                    <a:pt x="891712" y="395880"/>
                    <a:pt x="899160" y="399012"/>
                    <a:pt x="906780" y="401552"/>
                  </a:cubicBezTo>
                  <a:cubicBezTo>
                    <a:pt x="924560" y="399012"/>
                    <a:pt x="946095" y="405152"/>
                    <a:pt x="960120" y="393932"/>
                  </a:cubicBezTo>
                  <a:cubicBezTo>
                    <a:pt x="967271" y="388211"/>
                    <a:pt x="945891" y="380174"/>
                    <a:pt x="944880" y="371072"/>
                  </a:cubicBezTo>
                  <a:cubicBezTo>
                    <a:pt x="940184" y="328810"/>
                    <a:pt x="951401" y="326451"/>
                    <a:pt x="975360" y="302492"/>
                  </a:cubicBezTo>
                  <a:cubicBezTo>
                    <a:pt x="993140" y="249152"/>
                    <a:pt x="975360" y="261852"/>
                    <a:pt x="1013460" y="249152"/>
                  </a:cubicBezTo>
                  <a:cubicBezTo>
                    <a:pt x="1018540" y="256772"/>
                    <a:pt x="1024604" y="263821"/>
                    <a:pt x="1028700" y="272012"/>
                  </a:cubicBezTo>
                  <a:cubicBezTo>
                    <a:pt x="1032292" y="279196"/>
                    <a:pt x="1032419" y="287851"/>
                    <a:pt x="1036320" y="294872"/>
                  </a:cubicBezTo>
                  <a:cubicBezTo>
                    <a:pt x="1045215" y="310883"/>
                    <a:pt x="1056640" y="325352"/>
                    <a:pt x="1066800" y="340592"/>
                  </a:cubicBezTo>
                  <a:cubicBezTo>
                    <a:pt x="1071880" y="348212"/>
                    <a:pt x="1079144" y="354764"/>
                    <a:pt x="1082040" y="363452"/>
                  </a:cubicBezTo>
                  <a:cubicBezTo>
                    <a:pt x="1084580" y="371072"/>
                    <a:pt x="1087453" y="378589"/>
                    <a:pt x="1089660" y="386312"/>
                  </a:cubicBezTo>
                  <a:cubicBezTo>
                    <a:pt x="1092915" y="397705"/>
                    <a:pt x="1098810" y="427472"/>
                    <a:pt x="1104900" y="439652"/>
                  </a:cubicBezTo>
                  <a:cubicBezTo>
                    <a:pt x="1108996" y="447843"/>
                    <a:pt x="1115060" y="454892"/>
                    <a:pt x="1120140" y="462512"/>
                  </a:cubicBezTo>
                  <a:cubicBezTo>
                    <a:pt x="1117600" y="477752"/>
                    <a:pt x="1113273" y="492800"/>
                    <a:pt x="1112520" y="508232"/>
                  </a:cubicBezTo>
                  <a:cubicBezTo>
                    <a:pt x="1098624" y="793109"/>
                    <a:pt x="1154852" y="700003"/>
                    <a:pt x="1089660" y="797792"/>
                  </a:cubicBezTo>
                  <a:cubicBezTo>
                    <a:pt x="1092200" y="810492"/>
                    <a:pt x="1090096" y="825116"/>
                    <a:pt x="1097280" y="835892"/>
                  </a:cubicBezTo>
                  <a:cubicBezTo>
                    <a:pt x="1101735" y="842575"/>
                    <a:pt x="1112956" y="839920"/>
                    <a:pt x="1120140" y="843512"/>
                  </a:cubicBezTo>
                  <a:cubicBezTo>
                    <a:pt x="1177772" y="872328"/>
                    <a:pt x="1094261" y="852660"/>
                    <a:pt x="1203960" y="866372"/>
                  </a:cubicBezTo>
                  <a:cubicBezTo>
                    <a:pt x="1287330" y="894162"/>
                    <a:pt x="1161050" y="849841"/>
                    <a:pt x="1249680" y="889232"/>
                  </a:cubicBezTo>
                  <a:cubicBezTo>
                    <a:pt x="1273532" y="899833"/>
                    <a:pt x="1300548" y="905759"/>
                    <a:pt x="1325880" y="912092"/>
                  </a:cubicBezTo>
                  <a:cubicBezTo>
                    <a:pt x="1333500" y="917172"/>
                    <a:pt x="1340371" y="923613"/>
                    <a:pt x="1348740" y="927332"/>
                  </a:cubicBezTo>
                  <a:cubicBezTo>
                    <a:pt x="1386043" y="943911"/>
                    <a:pt x="1390840" y="939962"/>
                    <a:pt x="1424940" y="950192"/>
                  </a:cubicBezTo>
                  <a:cubicBezTo>
                    <a:pt x="1440327" y="954808"/>
                    <a:pt x="1470660" y="965432"/>
                    <a:pt x="1470660" y="965432"/>
                  </a:cubicBezTo>
                  <a:cubicBezTo>
                    <a:pt x="1493520" y="962892"/>
                    <a:pt x="1516686" y="962323"/>
                    <a:pt x="1539240" y="957812"/>
                  </a:cubicBezTo>
                  <a:cubicBezTo>
                    <a:pt x="1554992" y="954662"/>
                    <a:pt x="1569720" y="947652"/>
                    <a:pt x="1584960" y="942572"/>
                  </a:cubicBezTo>
                  <a:lnTo>
                    <a:pt x="1607820" y="934952"/>
                  </a:lnTo>
                  <a:cubicBezTo>
                    <a:pt x="1629549" y="937366"/>
                    <a:pt x="1673728" y="937426"/>
                    <a:pt x="1699260" y="950192"/>
                  </a:cubicBezTo>
                  <a:cubicBezTo>
                    <a:pt x="1707451" y="954288"/>
                    <a:pt x="1714500" y="960352"/>
                    <a:pt x="1722120" y="965432"/>
                  </a:cubicBezTo>
                  <a:lnTo>
                    <a:pt x="1844040" y="957812"/>
                  </a:lnTo>
                  <a:cubicBezTo>
                    <a:pt x="1877079" y="955533"/>
                    <a:pt x="1909982" y="950192"/>
                    <a:pt x="1943100" y="950192"/>
                  </a:cubicBezTo>
                  <a:cubicBezTo>
                    <a:pt x="2011727" y="950192"/>
                    <a:pt x="2080260" y="955272"/>
                    <a:pt x="2148840" y="957812"/>
                  </a:cubicBezTo>
                  <a:cubicBezTo>
                    <a:pt x="2176942" y="967179"/>
                    <a:pt x="2175183" y="970794"/>
                    <a:pt x="2209800" y="957812"/>
                  </a:cubicBezTo>
                  <a:cubicBezTo>
                    <a:pt x="2218375" y="954596"/>
                    <a:pt x="2223562" y="943622"/>
                    <a:pt x="2232660" y="942572"/>
                  </a:cubicBezTo>
                  <a:cubicBezTo>
                    <a:pt x="2290750" y="935869"/>
                    <a:pt x="2349500" y="937492"/>
                    <a:pt x="2407920" y="934952"/>
                  </a:cubicBezTo>
                  <a:cubicBezTo>
                    <a:pt x="2423160" y="937492"/>
                    <a:pt x="2438490" y="939542"/>
                    <a:pt x="2453640" y="942572"/>
                  </a:cubicBezTo>
                  <a:cubicBezTo>
                    <a:pt x="2477560" y="947356"/>
                    <a:pt x="2485192" y="950549"/>
                    <a:pt x="2506980" y="957812"/>
                  </a:cubicBezTo>
                  <a:cubicBezTo>
                    <a:pt x="2512060" y="965432"/>
                    <a:pt x="2515328" y="974641"/>
                    <a:pt x="2522220" y="980672"/>
                  </a:cubicBezTo>
                  <a:cubicBezTo>
                    <a:pt x="2558509" y="1012425"/>
                    <a:pt x="2560545" y="1009303"/>
                    <a:pt x="2598420" y="1018772"/>
                  </a:cubicBezTo>
                  <a:cubicBezTo>
                    <a:pt x="2642096" y="1084286"/>
                    <a:pt x="2583940" y="1007188"/>
                    <a:pt x="2636520" y="1049252"/>
                  </a:cubicBezTo>
                  <a:cubicBezTo>
                    <a:pt x="2643671" y="1054973"/>
                    <a:pt x="2647216" y="1064161"/>
                    <a:pt x="2651760" y="1072112"/>
                  </a:cubicBezTo>
                  <a:cubicBezTo>
                    <a:pt x="2666826" y="1098477"/>
                    <a:pt x="2666071" y="1099805"/>
                    <a:pt x="2674620" y="1125452"/>
                  </a:cubicBezTo>
                  <a:cubicBezTo>
                    <a:pt x="2672080" y="1133072"/>
                    <a:pt x="2674841" y="1146570"/>
                    <a:pt x="2667000" y="1148312"/>
                  </a:cubicBezTo>
                  <a:cubicBezTo>
                    <a:pt x="2641151" y="1154056"/>
                    <a:pt x="2608569" y="1141535"/>
                    <a:pt x="2583180" y="1133072"/>
                  </a:cubicBezTo>
                  <a:cubicBezTo>
                    <a:pt x="2494698" y="1147819"/>
                    <a:pt x="2540914" y="1132788"/>
                    <a:pt x="2560320" y="1148312"/>
                  </a:cubicBezTo>
                  <a:cubicBezTo>
                    <a:pt x="2567471" y="1154033"/>
                    <a:pt x="2570480" y="1163552"/>
                    <a:pt x="2575560" y="1171172"/>
                  </a:cubicBezTo>
                  <a:cubicBezTo>
                    <a:pt x="2558401" y="1274129"/>
                    <a:pt x="2581272" y="1175464"/>
                    <a:pt x="2552700" y="1239752"/>
                  </a:cubicBezTo>
                  <a:cubicBezTo>
                    <a:pt x="2546176" y="1254432"/>
                    <a:pt x="2537460" y="1285472"/>
                    <a:pt x="2537460" y="1285472"/>
                  </a:cubicBezTo>
                  <a:cubicBezTo>
                    <a:pt x="2535098" y="1302006"/>
                    <a:pt x="2531033" y="1360479"/>
                    <a:pt x="2514600" y="1376912"/>
                  </a:cubicBezTo>
                  <a:cubicBezTo>
                    <a:pt x="2507195" y="1384317"/>
                    <a:pt x="2494280" y="1381992"/>
                    <a:pt x="2484120" y="1384532"/>
                  </a:cubicBezTo>
                  <a:cubicBezTo>
                    <a:pt x="2490303" y="1403082"/>
                    <a:pt x="2499879" y="1418173"/>
                    <a:pt x="2484120" y="1437872"/>
                  </a:cubicBezTo>
                  <a:cubicBezTo>
                    <a:pt x="2479102" y="1444144"/>
                    <a:pt x="2468444" y="1441900"/>
                    <a:pt x="2461260" y="1445492"/>
                  </a:cubicBezTo>
                  <a:cubicBezTo>
                    <a:pt x="2403628" y="1474308"/>
                    <a:pt x="2487139" y="1454640"/>
                    <a:pt x="2377440" y="1468352"/>
                  </a:cubicBezTo>
                  <a:cubicBezTo>
                    <a:pt x="2374900" y="1475972"/>
                    <a:pt x="2371626" y="1483386"/>
                    <a:pt x="2369820" y="1491212"/>
                  </a:cubicBezTo>
                  <a:cubicBezTo>
                    <a:pt x="2363995" y="1516452"/>
                    <a:pt x="2362198" y="1542654"/>
                    <a:pt x="2354580" y="1567412"/>
                  </a:cubicBezTo>
                  <a:cubicBezTo>
                    <a:pt x="2351887" y="1576165"/>
                    <a:pt x="2343059" y="1581903"/>
                    <a:pt x="2339340" y="1590272"/>
                  </a:cubicBezTo>
                  <a:cubicBezTo>
                    <a:pt x="2332816" y="1604952"/>
                    <a:pt x="2324100" y="1635992"/>
                    <a:pt x="2324100" y="1635992"/>
                  </a:cubicBezTo>
                  <a:cubicBezTo>
                    <a:pt x="2316480" y="1628372"/>
                    <a:pt x="2308139" y="1621411"/>
                    <a:pt x="2301240" y="1613132"/>
                  </a:cubicBezTo>
                  <a:cubicBezTo>
                    <a:pt x="2295377" y="1606097"/>
                    <a:pt x="2293766" y="1595126"/>
                    <a:pt x="2286000" y="1590272"/>
                  </a:cubicBezTo>
                  <a:cubicBezTo>
                    <a:pt x="2272377" y="1581758"/>
                    <a:pt x="2240280" y="1575032"/>
                    <a:pt x="2240280" y="1575032"/>
                  </a:cubicBezTo>
                  <a:cubicBezTo>
                    <a:pt x="2237740" y="1582652"/>
                    <a:pt x="2234867" y="1590169"/>
                    <a:pt x="2232660" y="1597892"/>
                  </a:cubicBezTo>
                  <a:cubicBezTo>
                    <a:pt x="2229783" y="1607962"/>
                    <a:pt x="2234407" y="1623688"/>
                    <a:pt x="2225040" y="1628372"/>
                  </a:cubicBezTo>
                  <a:cubicBezTo>
                    <a:pt x="2216849" y="1632468"/>
                    <a:pt x="2209800" y="1618212"/>
                    <a:pt x="2202180" y="1613132"/>
                  </a:cubicBezTo>
                  <a:cubicBezTo>
                    <a:pt x="2199640" y="1605512"/>
                    <a:pt x="2202352" y="1588324"/>
                    <a:pt x="2194560" y="1590272"/>
                  </a:cubicBezTo>
                  <a:cubicBezTo>
                    <a:pt x="2173502" y="1595536"/>
                    <a:pt x="2171528" y="1628715"/>
                    <a:pt x="2164080" y="1643612"/>
                  </a:cubicBezTo>
                  <a:cubicBezTo>
                    <a:pt x="2159984" y="1651803"/>
                    <a:pt x="2153920" y="1658852"/>
                    <a:pt x="2148840" y="1666472"/>
                  </a:cubicBezTo>
                  <a:cubicBezTo>
                    <a:pt x="2132017" y="1664603"/>
                    <a:pt x="2066422" y="1650298"/>
                    <a:pt x="2042160" y="1666472"/>
                  </a:cubicBezTo>
                  <a:cubicBezTo>
                    <a:pt x="2035477" y="1670927"/>
                    <a:pt x="2038132" y="1682148"/>
                    <a:pt x="2034540" y="1689332"/>
                  </a:cubicBezTo>
                  <a:cubicBezTo>
                    <a:pt x="2030444" y="1697523"/>
                    <a:pt x="2023396" y="1704001"/>
                    <a:pt x="2019300" y="1712192"/>
                  </a:cubicBezTo>
                  <a:cubicBezTo>
                    <a:pt x="2015708" y="1719376"/>
                    <a:pt x="2016698" y="1728780"/>
                    <a:pt x="2011680" y="1735052"/>
                  </a:cubicBezTo>
                  <a:cubicBezTo>
                    <a:pt x="1998524" y="1751497"/>
                    <a:pt x="1976643" y="1753336"/>
                    <a:pt x="1958340" y="1757912"/>
                  </a:cubicBezTo>
                  <a:cubicBezTo>
                    <a:pt x="1955800" y="1775692"/>
                    <a:pt x="1955881" y="1794049"/>
                    <a:pt x="1950720" y="1811252"/>
                  </a:cubicBezTo>
                  <a:cubicBezTo>
                    <a:pt x="1948088" y="1820024"/>
                    <a:pt x="1940803" y="1826660"/>
                    <a:pt x="1935480" y="1834112"/>
                  </a:cubicBezTo>
                  <a:cubicBezTo>
                    <a:pt x="1888222" y="1900273"/>
                    <a:pt x="1933296" y="1833578"/>
                    <a:pt x="1897380" y="1887452"/>
                  </a:cubicBezTo>
                  <a:cubicBezTo>
                    <a:pt x="1899920" y="1895072"/>
                    <a:pt x="1899320" y="1904632"/>
                    <a:pt x="1905000" y="1910312"/>
                  </a:cubicBezTo>
                  <a:cubicBezTo>
                    <a:pt x="1930400" y="1935712"/>
                    <a:pt x="1935480" y="1895072"/>
                    <a:pt x="1920240" y="1940792"/>
                  </a:cubicBezTo>
                  <a:cubicBezTo>
                    <a:pt x="1939393" y="1998251"/>
                    <a:pt x="1911329" y="1929653"/>
                    <a:pt x="1950720" y="1978892"/>
                  </a:cubicBezTo>
                  <a:cubicBezTo>
                    <a:pt x="1955738" y="1985164"/>
                    <a:pt x="1954748" y="1994568"/>
                    <a:pt x="1958340" y="2001752"/>
                  </a:cubicBezTo>
                  <a:cubicBezTo>
                    <a:pt x="1962436" y="2009943"/>
                    <a:pt x="1968500" y="2016992"/>
                    <a:pt x="1973580" y="2024612"/>
                  </a:cubicBezTo>
                  <a:cubicBezTo>
                    <a:pt x="1976120" y="2034772"/>
                    <a:pt x="1977075" y="2045466"/>
                    <a:pt x="1981200" y="2055092"/>
                  </a:cubicBezTo>
                  <a:cubicBezTo>
                    <a:pt x="1984808" y="2063510"/>
                    <a:pt x="1993808" y="2069180"/>
                    <a:pt x="1996440" y="2077952"/>
                  </a:cubicBezTo>
                  <a:cubicBezTo>
                    <a:pt x="2004262" y="2104025"/>
                    <a:pt x="2010946" y="2224114"/>
                    <a:pt x="2011680" y="2230352"/>
                  </a:cubicBezTo>
                  <a:cubicBezTo>
                    <a:pt x="2012904" y="2240753"/>
                    <a:pt x="2017246" y="2250563"/>
                    <a:pt x="2019300" y="2260832"/>
                  </a:cubicBezTo>
                  <a:cubicBezTo>
                    <a:pt x="2022330" y="2275982"/>
                    <a:pt x="2024380" y="2291312"/>
                    <a:pt x="2026920" y="2306552"/>
                  </a:cubicBezTo>
                  <a:cubicBezTo>
                    <a:pt x="2029460" y="2283692"/>
                    <a:pt x="2023635" y="2258223"/>
                    <a:pt x="2034540" y="2237972"/>
                  </a:cubicBezTo>
                  <a:cubicBezTo>
                    <a:pt x="2043224" y="2221845"/>
                    <a:pt x="2080260" y="2207492"/>
                    <a:pt x="2080260" y="2207492"/>
                  </a:cubicBezTo>
                  <a:cubicBezTo>
                    <a:pt x="2090420" y="2210032"/>
                    <a:pt x="2102562" y="2208570"/>
                    <a:pt x="2110740" y="2215112"/>
                  </a:cubicBezTo>
                  <a:cubicBezTo>
                    <a:pt x="2117012" y="2220130"/>
                    <a:pt x="2117139" y="2230033"/>
                    <a:pt x="2118360" y="2237972"/>
                  </a:cubicBezTo>
                  <a:cubicBezTo>
                    <a:pt x="2122242" y="2263202"/>
                    <a:pt x="2120240" y="2289299"/>
                    <a:pt x="2125980" y="2314172"/>
                  </a:cubicBezTo>
                  <a:cubicBezTo>
                    <a:pt x="2131599" y="2338523"/>
                    <a:pt x="2152777" y="2342811"/>
                    <a:pt x="2171700" y="2352272"/>
                  </a:cubicBezTo>
                  <a:cubicBezTo>
                    <a:pt x="2288456" y="2334310"/>
                    <a:pt x="2279841" y="2369389"/>
                    <a:pt x="2263140" y="2260832"/>
                  </a:cubicBezTo>
                  <a:cubicBezTo>
                    <a:pt x="2261919" y="2252893"/>
                    <a:pt x="2258060" y="2245592"/>
                    <a:pt x="2255520" y="2237972"/>
                  </a:cubicBezTo>
                  <a:cubicBezTo>
                    <a:pt x="2262547" y="2188781"/>
                    <a:pt x="2251710" y="2188442"/>
                    <a:pt x="2286000" y="2161772"/>
                  </a:cubicBezTo>
                  <a:cubicBezTo>
                    <a:pt x="2300458" y="2150527"/>
                    <a:pt x="2331720" y="2131292"/>
                    <a:pt x="2331720" y="2131292"/>
                  </a:cubicBezTo>
                  <a:cubicBezTo>
                    <a:pt x="2366655" y="2078889"/>
                    <a:pt x="2356408" y="2102948"/>
                    <a:pt x="2369820" y="2062712"/>
                  </a:cubicBezTo>
                  <a:cubicBezTo>
                    <a:pt x="2372360" y="2016992"/>
                    <a:pt x="2368007" y="1970360"/>
                    <a:pt x="2377440" y="1925552"/>
                  </a:cubicBezTo>
                  <a:cubicBezTo>
                    <a:pt x="2379095" y="1917692"/>
                    <a:pt x="2392377" y="1916612"/>
                    <a:pt x="2400300" y="1917932"/>
                  </a:cubicBezTo>
                  <a:cubicBezTo>
                    <a:pt x="2409333" y="1919438"/>
                    <a:pt x="2415540" y="1928092"/>
                    <a:pt x="2423160" y="1933172"/>
                  </a:cubicBezTo>
                  <a:cubicBezTo>
                    <a:pt x="2425931" y="1941485"/>
                    <a:pt x="2430549" y="1980739"/>
                    <a:pt x="2453640" y="1948412"/>
                  </a:cubicBezTo>
                  <a:cubicBezTo>
                    <a:pt x="2462977" y="1935340"/>
                    <a:pt x="2468880" y="1902692"/>
                    <a:pt x="2468880" y="1902692"/>
                  </a:cubicBezTo>
                  <a:cubicBezTo>
                    <a:pt x="2476500" y="1905232"/>
                    <a:pt x="2487285" y="1903629"/>
                    <a:pt x="2491740" y="1910312"/>
                  </a:cubicBezTo>
                  <a:cubicBezTo>
                    <a:pt x="2518490" y="1950437"/>
                    <a:pt x="2476186" y="1956137"/>
                    <a:pt x="2522220" y="1940792"/>
                  </a:cubicBezTo>
                  <a:cubicBezTo>
                    <a:pt x="2525020" y="1932393"/>
                    <a:pt x="2540587" y="1860602"/>
                    <a:pt x="2575560" y="1925552"/>
                  </a:cubicBezTo>
                  <a:cubicBezTo>
                    <a:pt x="2590061" y="1952482"/>
                    <a:pt x="2579138" y="1986675"/>
                    <a:pt x="2583180" y="2016992"/>
                  </a:cubicBezTo>
                  <a:cubicBezTo>
                    <a:pt x="2584242" y="2024954"/>
                    <a:pt x="2588260" y="2032232"/>
                    <a:pt x="2590800" y="2039852"/>
                  </a:cubicBezTo>
                  <a:cubicBezTo>
                    <a:pt x="2593340" y="2057632"/>
                    <a:pt x="2596437" y="2075341"/>
                    <a:pt x="2598420" y="2093192"/>
                  </a:cubicBezTo>
                  <a:cubicBezTo>
                    <a:pt x="2601518" y="2121076"/>
                    <a:pt x="2600162" y="2149580"/>
                    <a:pt x="2606040" y="2177012"/>
                  </a:cubicBezTo>
                  <a:cubicBezTo>
                    <a:pt x="2607959" y="2185967"/>
                    <a:pt x="2617184" y="2191681"/>
                    <a:pt x="2621280" y="2199872"/>
                  </a:cubicBezTo>
                  <a:cubicBezTo>
                    <a:pt x="2624872" y="2207056"/>
                    <a:pt x="2626360" y="2215112"/>
                    <a:pt x="2628900" y="2222732"/>
                  </a:cubicBezTo>
                  <a:cubicBezTo>
                    <a:pt x="2611439" y="2292577"/>
                    <a:pt x="2625278" y="2266264"/>
                    <a:pt x="2598420" y="2306552"/>
                  </a:cubicBezTo>
                  <a:cubicBezTo>
                    <a:pt x="2661179" y="2327472"/>
                    <a:pt x="2646412" y="2305889"/>
                    <a:pt x="2636520" y="2375132"/>
                  </a:cubicBezTo>
                  <a:cubicBezTo>
                    <a:pt x="2640238" y="2397441"/>
                    <a:pt x="2638775" y="2427228"/>
                    <a:pt x="2659380" y="2443712"/>
                  </a:cubicBezTo>
                  <a:cubicBezTo>
                    <a:pt x="2665652" y="2448730"/>
                    <a:pt x="2674620" y="2448792"/>
                    <a:pt x="2682240" y="2451332"/>
                  </a:cubicBezTo>
                  <a:cubicBezTo>
                    <a:pt x="2684780" y="2458952"/>
                    <a:pt x="2688285" y="2466316"/>
                    <a:pt x="2689860" y="2474192"/>
                  </a:cubicBezTo>
                  <a:cubicBezTo>
                    <a:pt x="2701667" y="2533226"/>
                    <a:pt x="2691546" y="2512833"/>
                    <a:pt x="2705100" y="2558012"/>
                  </a:cubicBezTo>
                  <a:cubicBezTo>
                    <a:pt x="2709716" y="2573399"/>
                    <a:pt x="2720340" y="2603732"/>
                    <a:pt x="2720340" y="2603732"/>
                  </a:cubicBezTo>
                  <a:cubicBezTo>
                    <a:pt x="2722880" y="2651992"/>
                    <a:pt x="2722623" y="2700481"/>
                    <a:pt x="2727960" y="2748512"/>
                  </a:cubicBezTo>
                  <a:cubicBezTo>
                    <a:pt x="2730273" y="2769329"/>
                    <a:pt x="2743200" y="2809472"/>
                    <a:pt x="2743200" y="2809472"/>
                  </a:cubicBezTo>
                  <a:cubicBezTo>
                    <a:pt x="2745740" y="2837412"/>
                    <a:pt x="2746852" y="2865519"/>
                    <a:pt x="2750820" y="2893292"/>
                  </a:cubicBezTo>
                  <a:cubicBezTo>
                    <a:pt x="2751956" y="2901243"/>
                    <a:pt x="2757219" y="2908213"/>
                    <a:pt x="2758440" y="2916152"/>
                  </a:cubicBezTo>
                  <a:cubicBezTo>
                    <a:pt x="2762322" y="2941382"/>
                    <a:pt x="2763520" y="2966952"/>
                    <a:pt x="2766060" y="2992352"/>
                  </a:cubicBezTo>
                  <a:cubicBezTo>
                    <a:pt x="2768600" y="3071092"/>
                    <a:pt x="2769186" y="3149919"/>
                    <a:pt x="2773680" y="3228572"/>
                  </a:cubicBezTo>
                  <a:cubicBezTo>
                    <a:pt x="2774277" y="3239028"/>
                    <a:pt x="2779106" y="3248812"/>
                    <a:pt x="2781300" y="3259052"/>
                  </a:cubicBezTo>
                  <a:cubicBezTo>
                    <a:pt x="2795003" y="3322997"/>
                    <a:pt x="2795006" y="3326048"/>
                    <a:pt x="2804160" y="3380972"/>
                  </a:cubicBezTo>
                  <a:cubicBezTo>
                    <a:pt x="2801620" y="3398752"/>
                    <a:pt x="2803834" y="3417899"/>
                    <a:pt x="2796540" y="3434312"/>
                  </a:cubicBezTo>
                  <a:cubicBezTo>
                    <a:pt x="2792821" y="3442681"/>
                    <a:pt x="2782049" y="3445833"/>
                    <a:pt x="2773680" y="3449552"/>
                  </a:cubicBezTo>
                  <a:cubicBezTo>
                    <a:pt x="2759000" y="3456076"/>
                    <a:pt x="2727960" y="3464792"/>
                    <a:pt x="2727960" y="3464792"/>
                  </a:cubicBezTo>
                  <a:cubicBezTo>
                    <a:pt x="2712745" y="3327861"/>
                    <a:pt x="2747491" y="3438899"/>
                    <a:pt x="2667000" y="3388592"/>
                  </a:cubicBezTo>
                  <a:cubicBezTo>
                    <a:pt x="2658119" y="3383041"/>
                    <a:pt x="2665922" y="3366290"/>
                    <a:pt x="2659380" y="3358112"/>
                  </a:cubicBezTo>
                  <a:cubicBezTo>
                    <a:pt x="2654362" y="3351840"/>
                    <a:pt x="2644140" y="3353032"/>
                    <a:pt x="2636520" y="3350492"/>
                  </a:cubicBezTo>
                  <a:cubicBezTo>
                    <a:pt x="2616200" y="3353032"/>
                    <a:pt x="2592599" y="3346753"/>
                    <a:pt x="2575560" y="3358112"/>
                  </a:cubicBezTo>
                  <a:cubicBezTo>
                    <a:pt x="2564784" y="3365296"/>
                    <a:pt x="2574366" y="3384967"/>
                    <a:pt x="2567940" y="3396212"/>
                  </a:cubicBezTo>
                  <a:cubicBezTo>
                    <a:pt x="2563396" y="3404163"/>
                    <a:pt x="2552115" y="3405589"/>
                    <a:pt x="2545080" y="3411452"/>
                  </a:cubicBezTo>
                  <a:cubicBezTo>
                    <a:pt x="2536801" y="3418351"/>
                    <a:pt x="2529840" y="3426692"/>
                    <a:pt x="2522220" y="3434312"/>
                  </a:cubicBezTo>
                  <a:cubicBezTo>
                    <a:pt x="2504084" y="3488720"/>
                    <a:pt x="2515891" y="3466666"/>
                    <a:pt x="2491740" y="3502892"/>
                  </a:cubicBezTo>
                  <a:cubicBezTo>
                    <a:pt x="2499360" y="3507972"/>
                    <a:pt x="2508124" y="3511656"/>
                    <a:pt x="2514600" y="3518132"/>
                  </a:cubicBezTo>
                  <a:cubicBezTo>
                    <a:pt x="2521076" y="3524608"/>
                    <a:pt x="2523977" y="3533957"/>
                    <a:pt x="2529840" y="3540992"/>
                  </a:cubicBezTo>
                  <a:cubicBezTo>
                    <a:pt x="2536739" y="3549271"/>
                    <a:pt x="2545080" y="3556232"/>
                    <a:pt x="2552700" y="3563852"/>
                  </a:cubicBezTo>
                  <a:cubicBezTo>
                    <a:pt x="2553030" y="3567815"/>
                    <a:pt x="2555177" y="3680629"/>
                    <a:pt x="2575560" y="3701012"/>
                  </a:cubicBezTo>
                  <a:lnTo>
                    <a:pt x="2598420" y="3723872"/>
                  </a:lnTo>
                  <a:cubicBezTo>
                    <a:pt x="2593340" y="3749272"/>
                    <a:pt x="2596031" y="3777582"/>
                    <a:pt x="2583180" y="3800072"/>
                  </a:cubicBezTo>
                  <a:cubicBezTo>
                    <a:pt x="2578636" y="3808023"/>
                    <a:pt x="2570572" y="3785984"/>
                    <a:pt x="2567940" y="3777212"/>
                  </a:cubicBezTo>
                  <a:cubicBezTo>
                    <a:pt x="2562779" y="3760009"/>
                    <a:pt x="2565481" y="3741075"/>
                    <a:pt x="2560320" y="3723872"/>
                  </a:cubicBezTo>
                  <a:cubicBezTo>
                    <a:pt x="2553970" y="3702705"/>
                    <a:pt x="2538730" y="3696779"/>
                    <a:pt x="2522220" y="3685772"/>
                  </a:cubicBezTo>
                  <a:cubicBezTo>
                    <a:pt x="2516544" y="3668743"/>
                    <a:pt x="2508788" y="3632109"/>
                    <a:pt x="2491740" y="3617192"/>
                  </a:cubicBezTo>
                  <a:cubicBezTo>
                    <a:pt x="2477956" y="3605131"/>
                    <a:pt x="2446020" y="3586712"/>
                    <a:pt x="2446020" y="3586712"/>
                  </a:cubicBezTo>
                  <a:cubicBezTo>
                    <a:pt x="2409335" y="3531684"/>
                    <a:pt x="2437932" y="3582737"/>
                    <a:pt x="2423160" y="3457172"/>
                  </a:cubicBezTo>
                  <a:cubicBezTo>
                    <a:pt x="2422222" y="3449195"/>
                    <a:pt x="2417282" y="3442153"/>
                    <a:pt x="2415540" y="3434312"/>
                  </a:cubicBezTo>
                  <a:cubicBezTo>
                    <a:pt x="2412188" y="3419230"/>
                    <a:pt x="2414195" y="3402711"/>
                    <a:pt x="2407920" y="3388592"/>
                  </a:cubicBezTo>
                  <a:cubicBezTo>
                    <a:pt x="2403543" y="3378744"/>
                    <a:pt x="2391324" y="3374501"/>
                    <a:pt x="2385060" y="3365732"/>
                  </a:cubicBezTo>
                  <a:cubicBezTo>
                    <a:pt x="2378458" y="3356489"/>
                    <a:pt x="2377852" y="3343284"/>
                    <a:pt x="2369820" y="3335252"/>
                  </a:cubicBezTo>
                  <a:cubicBezTo>
                    <a:pt x="2364140" y="3329572"/>
                    <a:pt x="2354144" y="3331224"/>
                    <a:pt x="2346960" y="3327632"/>
                  </a:cubicBezTo>
                  <a:cubicBezTo>
                    <a:pt x="2338769" y="3323536"/>
                    <a:pt x="2331720" y="3317472"/>
                    <a:pt x="2324100" y="3312392"/>
                  </a:cubicBezTo>
                  <a:cubicBezTo>
                    <a:pt x="2321560" y="3304772"/>
                    <a:pt x="2317418" y="3297509"/>
                    <a:pt x="2316480" y="3289532"/>
                  </a:cubicBezTo>
                  <a:cubicBezTo>
                    <a:pt x="2300095" y="3150263"/>
                    <a:pt x="2321979" y="3222210"/>
                    <a:pt x="2301240" y="3159992"/>
                  </a:cubicBezTo>
                  <a:cubicBezTo>
                    <a:pt x="2303780" y="3126972"/>
                    <a:pt x="2300327" y="3092931"/>
                    <a:pt x="2308860" y="3060932"/>
                  </a:cubicBezTo>
                  <a:cubicBezTo>
                    <a:pt x="2311220" y="3052083"/>
                    <a:pt x="2330891" y="3054812"/>
                    <a:pt x="2331720" y="3045692"/>
                  </a:cubicBezTo>
                  <a:cubicBezTo>
                    <a:pt x="2336325" y="2995037"/>
                    <a:pt x="2330409" y="2943763"/>
                    <a:pt x="2324100" y="2893292"/>
                  </a:cubicBezTo>
                  <a:cubicBezTo>
                    <a:pt x="2322691" y="2882020"/>
                    <a:pt x="2313335" y="2873253"/>
                    <a:pt x="2308860" y="2862812"/>
                  </a:cubicBezTo>
                  <a:cubicBezTo>
                    <a:pt x="2305696" y="2855429"/>
                    <a:pt x="2303447" y="2847675"/>
                    <a:pt x="2301240" y="2839952"/>
                  </a:cubicBezTo>
                  <a:cubicBezTo>
                    <a:pt x="2295915" y="2821316"/>
                    <a:pt x="2287434" y="2777333"/>
                    <a:pt x="2278380" y="2763752"/>
                  </a:cubicBezTo>
                  <a:lnTo>
                    <a:pt x="2247900" y="2718032"/>
                  </a:lnTo>
                  <a:lnTo>
                    <a:pt x="2217420" y="2672312"/>
                  </a:lnTo>
                  <a:cubicBezTo>
                    <a:pt x="2212340" y="2664692"/>
                    <a:pt x="2209800" y="2654532"/>
                    <a:pt x="2202180" y="2649452"/>
                  </a:cubicBezTo>
                  <a:cubicBezTo>
                    <a:pt x="2179703" y="2634467"/>
                    <a:pt x="2174795" y="2633354"/>
                    <a:pt x="2156460" y="2611352"/>
                  </a:cubicBezTo>
                  <a:cubicBezTo>
                    <a:pt x="2150597" y="2604317"/>
                    <a:pt x="2147180" y="2595445"/>
                    <a:pt x="2141220" y="2588492"/>
                  </a:cubicBezTo>
                  <a:cubicBezTo>
                    <a:pt x="2085786" y="2523819"/>
                    <a:pt x="2130488" y="2587633"/>
                    <a:pt x="2095500" y="2535152"/>
                  </a:cubicBezTo>
                  <a:cubicBezTo>
                    <a:pt x="2085340" y="2537692"/>
                    <a:pt x="2073734" y="2536963"/>
                    <a:pt x="2065020" y="2542772"/>
                  </a:cubicBezTo>
                  <a:cubicBezTo>
                    <a:pt x="2057400" y="2547852"/>
                    <a:pt x="2057546" y="2560778"/>
                    <a:pt x="2049780" y="2565632"/>
                  </a:cubicBezTo>
                  <a:cubicBezTo>
                    <a:pt x="2036157" y="2574146"/>
                    <a:pt x="2004060" y="2580872"/>
                    <a:pt x="2004060" y="2580872"/>
                  </a:cubicBezTo>
                  <a:cubicBezTo>
                    <a:pt x="1998980" y="2591032"/>
                    <a:pt x="1990426" y="2600107"/>
                    <a:pt x="1988820" y="2611352"/>
                  </a:cubicBezTo>
                  <a:cubicBezTo>
                    <a:pt x="1987684" y="2619303"/>
                    <a:pt x="1996440" y="2626180"/>
                    <a:pt x="1996440" y="2634212"/>
                  </a:cubicBezTo>
                  <a:cubicBezTo>
                    <a:pt x="1996440" y="2649662"/>
                    <a:pt x="1991360" y="2664692"/>
                    <a:pt x="1988820" y="2679932"/>
                  </a:cubicBezTo>
                  <a:cubicBezTo>
                    <a:pt x="1965960" y="2677392"/>
                    <a:pt x="1942554" y="2677890"/>
                    <a:pt x="1920240" y="2672312"/>
                  </a:cubicBezTo>
                  <a:cubicBezTo>
                    <a:pt x="1911355" y="2670091"/>
                    <a:pt x="1906506" y="2657833"/>
                    <a:pt x="1897380" y="2657072"/>
                  </a:cubicBezTo>
                  <a:cubicBezTo>
                    <a:pt x="1874459" y="2655162"/>
                    <a:pt x="1851660" y="2662152"/>
                    <a:pt x="1828800" y="2664692"/>
                  </a:cubicBezTo>
                  <a:cubicBezTo>
                    <a:pt x="1820021" y="2667618"/>
                    <a:pt x="1782419" y="2680802"/>
                    <a:pt x="1775460" y="2679932"/>
                  </a:cubicBezTo>
                  <a:cubicBezTo>
                    <a:pt x="1764188" y="2678523"/>
                    <a:pt x="1755140" y="2669772"/>
                    <a:pt x="1744980" y="2664692"/>
                  </a:cubicBezTo>
                  <a:cubicBezTo>
                    <a:pt x="1703229" y="2748194"/>
                    <a:pt x="1737617" y="2669103"/>
                    <a:pt x="1722120" y="2862812"/>
                  </a:cubicBezTo>
                  <a:cubicBezTo>
                    <a:pt x="1721479" y="2870819"/>
                    <a:pt x="1718092" y="2878488"/>
                    <a:pt x="1714500" y="2885672"/>
                  </a:cubicBezTo>
                  <a:cubicBezTo>
                    <a:pt x="1703891" y="2906890"/>
                    <a:pt x="1693252" y="2914540"/>
                    <a:pt x="1676400" y="2931392"/>
                  </a:cubicBezTo>
                  <a:cubicBezTo>
                    <a:pt x="1673860" y="2939012"/>
                    <a:pt x="1670893" y="2946503"/>
                    <a:pt x="1668780" y="2954252"/>
                  </a:cubicBezTo>
                  <a:cubicBezTo>
                    <a:pt x="1663269" y="2974459"/>
                    <a:pt x="1668351" y="3000401"/>
                    <a:pt x="1653540" y="3015212"/>
                  </a:cubicBezTo>
                  <a:lnTo>
                    <a:pt x="1630680" y="3038072"/>
                  </a:lnTo>
                  <a:cubicBezTo>
                    <a:pt x="1633220" y="3050772"/>
                    <a:pt x="1633752" y="3064045"/>
                    <a:pt x="1638300" y="3076172"/>
                  </a:cubicBezTo>
                  <a:cubicBezTo>
                    <a:pt x="1652516" y="3114082"/>
                    <a:pt x="1682365" y="3094391"/>
                    <a:pt x="1645920" y="3159992"/>
                  </a:cubicBezTo>
                  <a:cubicBezTo>
                    <a:pt x="1640834" y="3169147"/>
                    <a:pt x="1625600" y="3165072"/>
                    <a:pt x="1615440" y="3167612"/>
                  </a:cubicBezTo>
                  <a:cubicBezTo>
                    <a:pt x="1595120" y="3165072"/>
                    <a:pt x="1573493" y="3167597"/>
                    <a:pt x="1554480" y="3159992"/>
                  </a:cubicBezTo>
                  <a:cubicBezTo>
                    <a:pt x="1515713" y="3144485"/>
                    <a:pt x="1553415" y="3124405"/>
                    <a:pt x="1562100" y="3114272"/>
                  </a:cubicBezTo>
                  <a:cubicBezTo>
                    <a:pt x="1570365" y="3104629"/>
                    <a:pt x="1577340" y="3093952"/>
                    <a:pt x="1584960" y="3083792"/>
                  </a:cubicBezTo>
                  <a:cubicBezTo>
                    <a:pt x="1582420" y="3068552"/>
                    <a:pt x="1586992" y="3050137"/>
                    <a:pt x="1577340" y="3038072"/>
                  </a:cubicBezTo>
                  <a:cubicBezTo>
                    <a:pt x="1572322" y="3031800"/>
                    <a:pt x="1561163" y="3041237"/>
                    <a:pt x="1554480" y="3045692"/>
                  </a:cubicBezTo>
                  <a:cubicBezTo>
                    <a:pt x="1545514" y="3051670"/>
                    <a:pt x="1540586" y="3062574"/>
                    <a:pt x="1531620" y="3068552"/>
                  </a:cubicBezTo>
                  <a:cubicBezTo>
                    <a:pt x="1524769" y="3073120"/>
                    <a:pt x="1482726" y="3082522"/>
                    <a:pt x="1478280" y="3083792"/>
                  </a:cubicBezTo>
                  <a:cubicBezTo>
                    <a:pt x="1456908" y="3089898"/>
                    <a:pt x="1445260" y="3095041"/>
                    <a:pt x="1424940" y="3106652"/>
                  </a:cubicBezTo>
                  <a:cubicBezTo>
                    <a:pt x="1416989" y="3111196"/>
                    <a:pt x="1409700" y="3116812"/>
                    <a:pt x="1402080" y="3121892"/>
                  </a:cubicBezTo>
                  <a:cubicBezTo>
                    <a:pt x="1397000" y="3111732"/>
                    <a:pt x="1388446" y="3102657"/>
                    <a:pt x="1386840" y="3091412"/>
                  </a:cubicBezTo>
                  <a:cubicBezTo>
                    <a:pt x="1385704" y="3083461"/>
                    <a:pt x="1386428" y="3068552"/>
                    <a:pt x="1394460" y="3068552"/>
                  </a:cubicBezTo>
                  <a:cubicBezTo>
                    <a:pt x="1402492" y="3068552"/>
                    <a:pt x="1399540" y="3083792"/>
                    <a:pt x="1402080" y="3091412"/>
                  </a:cubicBezTo>
                  <a:cubicBezTo>
                    <a:pt x="1397000" y="3099032"/>
                    <a:pt x="1393316" y="3107796"/>
                    <a:pt x="1386840" y="3114272"/>
                  </a:cubicBezTo>
                  <a:cubicBezTo>
                    <a:pt x="1380364" y="3120748"/>
                    <a:pt x="1371931" y="3124968"/>
                    <a:pt x="1363980" y="3129512"/>
                  </a:cubicBezTo>
                  <a:cubicBezTo>
                    <a:pt x="1330005" y="3148926"/>
                    <a:pt x="1335415" y="3144369"/>
                    <a:pt x="1295400" y="3152372"/>
                  </a:cubicBezTo>
                  <a:cubicBezTo>
                    <a:pt x="1231130" y="3146529"/>
                    <a:pt x="1194821" y="3170650"/>
                    <a:pt x="1219200" y="3121892"/>
                  </a:cubicBezTo>
                  <a:cubicBezTo>
                    <a:pt x="1223296" y="3113701"/>
                    <a:pt x="1229360" y="3106652"/>
                    <a:pt x="1234440" y="3099032"/>
                  </a:cubicBezTo>
                  <a:cubicBezTo>
                    <a:pt x="1231900" y="3091412"/>
                    <a:pt x="1229027" y="3083895"/>
                    <a:pt x="1226820" y="3076172"/>
                  </a:cubicBezTo>
                  <a:cubicBezTo>
                    <a:pt x="1223943" y="3066102"/>
                    <a:pt x="1227722" y="3051779"/>
                    <a:pt x="1219200" y="3045692"/>
                  </a:cubicBezTo>
                  <a:cubicBezTo>
                    <a:pt x="1206628" y="3036712"/>
                    <a:pt x="1188720" y="3040612"/>
                    <a:pt x="1173480" y="3038072"/>
                  </a:cubicBezTo>
                  <a:cubicBezTo>
                    <a:pt x="1170940" y="3027912"/>
                    <a:pt x="1168737" y="3017662"/>
                    <a:pt x="1165860" y="3007592"/>
                  </a:cubicBezTo>
                  <a:cubicBezTo>
                    <a:pt x="1163653" y="2999869"/>
                    <a:pt x="1160353" y="2992481"/>
                    <a:pt x="1158240" y="2984732"/>
                  </a:cubicBezTo>
                  <a:cubicBezTo>
                    <a:pt x="1139333" y="2915407"/>
                    <a:pt x="1163530" y="2930615"/>
                    <a:pt x="1120140" y="2916152"/>
                  </a:cubicBezTo>
                  <a:cubicBezTo>
                    <a:pt x="1112520" y="2923772"/>
                    <a:pt x="1103258" y="2930046"/>
                    <a:pt x="1097280" y="2939012"/>
                  </a:cubicBezTo>
                  <a:cubicBezTo>
                    <a:pt x="1092825" y="2945695"/>
                    <a:pt x="1093252" y="2954688"/>
                    <a:pt x="1089660" y="2961872"/>
                  </a:cubicBezTo>
                  <a:cubicBezTo>
                    <a:pt x="1085564" y="2970063"/>
                    <a:pt x="1079500" y="2977112"/>
                    <a:pt x="1074420" y="2984732"/>
                  </a:cubicBezTo>
                  <a:cubicBezTo>
                    <a:pt x="1099629" y="3060360"/>
                    <a:pt x="1057334" y="2944833"/>
                    <a:pt x="1104900" y="3030452"/>
                  </a:cubicBezTo>
                  <a:cubicBezTo>
                    <a:pt x="1112702" y="3044495"/>
                    <a:pt x="1120140" y="3076172"/>
                    <a:pt x="1120140" y="3076172"/>
                  </a:cubicBezTo>
                  <a:cubicBezTo>
                    <a:pt x="1112520" y="3083792"/>
                    <a:pt x="1106919" y="3094213"/>
                    <a:pt x="1097280" y="3099032"/>
                  </a:cubicBezTo>
                  <a:cubicBezTo>
                    <a:pt x="1045787" y="3124779"/>
                    <a:pt x="1066697" y="3084100"/>
                    <a:pt x="1051560" y="3129512"/>
                  </a:cubicBezTo>
                  <a:cubicBezTo>
                    <a:pt x="1038860" y="3126972"/>
                    <a:pt x="1026025" y="3125033"/>
                    <a:pt x="1013460" y="3121892"/>
                  </a:cubicBezTo>
                  <a:cubicBezTo>
                    <a:pt x="1005668" y="3119944"/>
                    <a:pt x="996280" y="3108592"/>
                    <a:pt x="990600" y="3114272"/>
                  </a:cubicBezTo>
                  <a:cubicBezTo>
                    <a:pt x="975878" y="3128994"/>
                    <a:pt x="1020313" y="3151861"/>
                    <a:pt x="1021080" y="3152372"/>
                  </a:cubicBezTo>
                  <a:cubicBezTo>
                    <a:pt x="999447" y="3156699"/>
                    <a:pt x="948543" y="3167612"/>
                    <a:pt x="929640" y="3167612"/>
                  </a:cubicBezTo>
                  <a:cubicBezTo>
                    <a:pt x="921608" y="3167612"/>
                    <a:pt x="914400" y="3162532"/>
                    <a:pt x="906780" y="3159992"/>
                  </a:cubicBezTo>
                  <a:cubicBezTo>
                    <a:pt x="911860" y="3139672"/>
                    <a:pt x="920124" y="3119891"/>
                    <a:pt x="922020" y="3099032"/>
                  </a:cubicBezTo>
                  <a:cubicBezTo>
                    <a:pt x="922747" y="3091033"/>
                    <a:pt x="921584" y="3079764"/>
                    <a:pt x="914400" y="3076172"/>
                  </a:cubicBezTo>
                  <a:cubicBezTo>
                    <a:pt x="907216" y="3072580"/>
                    <a:pt x="899160" y="3081252"/>
                    <a:pt x="891540" y="3083792"/>
                  </a:cubicBezTo>
                  <a:cubicBezTo>
                    <a:pt x="886460" y="3091412"/>
                    <a:pt x="878710" y="3097817"/>
                    <a:pt x="876300" y="3106652"/>
                  </a:cubicBezTo>
                  <a:cubicBezTo>
                    <a:pt x="868832" y="3134035"/>
                    <a:pt x="879463" y="3169653"/>
                    <a:pt x="853440" y="3190472"/>
                  </a:cubicBezTo>
                  <a:cubicBezTo>
                    <a:pt x="847168" y="3195490"/>
                    <a:pt x="838200" y="3195552"/>
                    <a:pt x="830580" y="3198092"/>
                  </a:cubicBezTo>
                  <a:cubicBezTo>
                    <a:pt x="815340" y="3195552"/>
                    <a:pt x="795785" y="3201397"/>
                    <a:pt x="784860" y="3190472"/>
                  </a:cubicBezTo>
                  <a:cubicBezTo>
                    <a:pt x="777455" y="3183067"/>
                    <a:pt x="792480" y="3170465"/>
                    <a:pt x="792480" y="3159992"/>
                  </a:cubicBezTo>
                  <a:cubicBezTo>
                    <a:pt x="792480" y="3139514"/>
                    <a:pt x="787400" y="3119352"/>
                    <a:pt x="784860" y="3099032"/>
                  </a:cubicBezTo>
                  <a:cubicBezTo>
                    <a:pt x="766617" y="3126396"/>
                    <a:pt x="762153" y="3128749"/>
                    <a:pt x="754380" y="3167612"/>
                  </a:cubicBezTo>
                  <a:cubicBezTo>
                    <a:pt x="751840" y="3180312"/>
                    <a:pt x="749570" y="3193069"/>
                    <a:pt x="746760" y="3205712"/>
                  </a:cubicBezTo>
                  <a:cubicBezTo>
                    <a:pt x="744488" y="3215935"/>
                    <a:pt x="745682" y="3228014"/>
                    <a:pt x="739140" y="3236192"/>
                  </a:cubicBezTo>
                  <a:cubicBezTo>
                    <a:pt x="734122" y="3242464"/>
                    <a:pt x="723900" y="3241272"/>
                    <a:pt x="716280" y="3243812"/>
                  </a:cubicBezTo>
                  <a:cubicBezTo>
                    <a:pt x="698895" y="3238017"/>
                    <a:pt x="675275" y="3237287"/>
                    <a:pt x="685800" y="3205712"/>
                  </a:cubicBezTo>
                  <a:cubicBezTo>
                    <a:pt x="688696" y="3197024"/>
                    <a:pt x="701040" y="3195552"/>
                    <a:pt x="708660" y="3190472"/>
                  </a:cubicBezTo>
                  <a:cubicBezTo>
                    <a:pt x="704699" y="3166706"/>
                    <a:pt x="710834" y="3134954"/>
                    <a:pt x="678180" y="3129512"/>
                  </a:cubicBezTo>
                  <a:cubicBezTo>
                    <a:pt x="670257" y="3128192"/>
                    <a:pt x="662940" y="3134592"/>
                    <a:pt x="655320" y="3137132"/>
                  </a:cubicBezTo>
                  <a:cubicBezTo>
                    <a:pt x="652780" y="3154912"/>
                    <a:pt x="660400" y="3177772"/>
                    <a:pt x="647700" y="3190472"/>
                  </a:cubicBezTo>
                  <a:cubicBezTo>
                    <a:pt x="640080" y="3198092"/>
                    <a:pt x="630073" y="3177032"/>
                    <a:pt x="624840" y="3167612"/>
                  </a:cubicBezTo>
                  <a:cubicBezTo>
                    <a:pt x="617038" y="3153569"/>
                    <a:pt x="614680" y="3137132"/>
                    <a:pt x="609600" y="3121892"/>
                  </a:cubicBezTo>
                  <a:lnTo>
                    <a:pt x="601980" y="3099032"/>
                  </a:lnTo>
                  <a:cubicBezTo>
                    <a:pt x="612140" y="3091412"/>
                    <a:pt x="621433" y="3082473"/>
                    <a:pt x="632460" y="3076172"/>
                  </a:cubicBezTo>
                  <a:cubicBezTo>
                    <a:pt x="639434" y="3072187"/>
                    <a:pt x="649640" y="3074232"/>
                    <a:pt x="655320" y="3068552"/>
                  </a:cubicBezTo>
                  <a:cubicBezTo>
                    <a:pt x="661000" y="3062872"/>
                    <a:pt x="660400" y="3053312"/>
                    <a:pt x="662940" y="3045692"/>
                  </a:cubicBezTo>
                  <a:cubicBezTo>
                    <a:pt x="655320" y="3038072"/>
                    <a:pt x="648849" y="3029096"/>
                    <a:pt x="640080" y="3022832"/>
                  </a:cubicBezTo>
                  <a:cubicBezTo>
                    <a:pt x="630837" y="3016230"/>
                    <a:pt x="614075" y="3018033"/>
                    <a:pt x="609600" y="3007592"/>
                  </a:cubicBezTo>
                  <a:cubicBezTo>
                    <a:pt x="604498" y="2995688"/>
                    <a:pt x="613124" y="2981779"/>
                    <a:pt x="617220" y="2969492"/>
                  </a:cubicBezTo>
                  <a:cubicBezTo>
                    <a:pt x="628269" y="2936345"/>
                    <a:pt x="629690" y="2940859"/>
                    <a:pt x="655320" y="2923772"/>
                  </a:cubicBezTo>
                  <a:cubicBezTo>
                    <a:pt x="650240" y="2913612"/>
                    <a:pt x="646682" y="2902535"/>
                    <a:pt x="640080" y="2893292"/>
                  </a:cubicBezTo>
                  <a:cubicBezTo>
                    <a:pt x="626746" y="2874624"/>
                    <a:pt x="612588" y="2867344"/>
                    <a:pt x="594360" y="2855192"/>
                  </a:cubicBezTo>
                  <a:cubicBezTo>
                    <a:pt x="560066" y="2803750"/>
                    <a:pt x="598245" y="2868144"/>
                    <a:pt x="571500" y="2778992"/>
                  </a:cubicBezTo>
                  <a:cubicBezTo>
                    <a:pt x="568868" y="2770220"/>
                    <a:pt x="561340" y="2763752"/>
                    <a:pt x="556260" y="2756132"/>
                  </a:cubicBezTo>
                  <a:cubicBezTo>
                    <a:pt x="563875" y="2679981"/>
                    <a:pt x="569652" y="2668846"/>
                    <a:pt x="556260" y="2588492"/>
                  </a:cubicBezTo>
                  <a:cubicBezTo>
                    <a:pt x="553619" y="2572646"/>
                    <a:pt x="541020" y="2542772"/>
                    <a:pt x="541020" y="2542772"/>
                  </a:cubicBezTo>
                  <a:cubicBezTo>
                    <a:pt x="543560" y="2527532"/>
                    <a:pt x="540975" y="2510467"/>
                    <a:pt x="548640" y="2497052"/>
                  </a:cubicBezTo>
                  <a:cubicBezTo>
                    <a:pt x="552625" y="2490078"/>
                    <a:pt x="565228" y="2494450"/>
                    <a:pt x="571500" y="2489432"/>
                  </a:cubicBezTo>
                  <a:cubicBezTo>
                    <a:pt x="578651" y="2483711"/>
                    <a:pt x="581660" y="2474192"/>
                    <a:pt x="586740" y="2466572"/>
                  </a:cubicBezTo>
                  <a:cubicBezTo>
                    <a:pt x="581660" y="2458952"/>
                    <a:pt x="577363" y="2450747"/>
                    <a:pt x="571500" y="2443712"/>
                  </a:cubicBezTo>
                  <a:cubicBezTo>
                    <a:pt x="553811" y="2422485"/>
                    <a:pt x="540584" y="2414810"/>
                    <a:pt x="518160" y="2397992"/>
                  </a:cubicBezTo>
                  <a:cubicBezTo>
                    <a:pt x="508776" y="2369840"/>
                    <a:pt x="500648" y="2356816"/>
                    <a:pt x="518160" y="2321792"/>
                  </a:cubicBezTo>
                  <a:cubicBezTo>
                    <a:pt x="523840" y="2310433"/>
                    <a:pt x="539660" y="2307912"/>
                    <a:pt x="548640" y="2298932"/>
                  </a:cubicBezTo>
                  <a:cubicBezTo>
                    <a:pt x="555116" y="2292456"/>
                    <a:pt x="558800" y="2283692"/>
                    <a:pt x="563880" y="2276072"/>
                  </a:cubicBezTo>
                  <a:cubicBezTo>
                    <a:pt x="561340" y="2260832"/>
                    <a:pt x="562535" y="2244471"/>
                    <a:pt x="556260" y="2230352"/>
                  </a:cubicBezTo>
                  <a:cubicBezTo>
                    <a:pt x="537438" y="2188003"/>
                    <a:pt x="471294" y="2202316"/>
                    <a:pt x="441960" y="2199872"/>
                  </a:cubicBezTo>
                  <a:cubicBezTo>
                    <a:pt x="436880" y="2192252"/>
                    <a:pt x="427856" y="2186099"/>
                    <a:pt x="426720" y="2177012"/>
                  </a:cubicBezTo>
                  <a:cubicBezTo>
                    <a:pt x="422310" y="2141728"/>
                    <a:pt x="436933" y="2141347"/>
                    <a:pt x="449580" y="2116052"/>
                  </a:cubicBezTo>
                  <a:cubicBezTo>
                    <a:pt x="453172" y="2108868"/>
                    <a:pt x="454660" y="2100812"/>
                    <a:pt x="457200" y="2093192"/>
                  </a:cubicBezTo>
                  <a:cubicBezTo>
                    <a:pt x="454660" y="2070332"/>
                    <a:pt x="463108" y="2043213"/>
                    <a:pt x="449580" y="2024612"/>
                  </a:cubicBezTo>
                  <a:cubicBezTo>
                    <a:pt x="438704" y="2009657"/>
                    <a:pt x="413409" y="2016240"/>
                    <a:pt x="396240" y="2009372"/>
                  </a:cubicBezTo>
                  <a:cubicBezTo>
                    <a:pt x="387737" y="2005971"/>
                    <a:pt x="379856" y="2000608"/>
                    <a:pt x="373380" y="1994132"/>
                  </a:cubicBezTo>
                  <a:cubicBezTo>
                    <a:pt x="350908" y="1971660"/>
                    <a:pt x="339624" y="1953469"/>
                    <a:pt x="327660" y="1925552"/>
                  </a:cubicBezTo>
                  <a:cubicBezTo>
                    <a:pt x="324496" y="1918169"/>
                    <a:pt x="322580" y="1910312"/>
                    <a:pt x="320040" y="1902692"/>
                  </a:cubicBezTo>
                  <a:cubicBezTo>
                    <a:pt x="322580" y="1889992"/>
                    <a:pt x="323112" y="1876719"/>
                    <a:pt x="327660" y="1864592"/>
                  </a:cubicBezTo>
                  <a:cubicBezTo>
                    <a:pt x="330876" y="1856017"/>
                    <a:pt x="338356" y="1849683"/>
                    <a:pt x="342900" y="1841732"/>
                  </a:cubicBezTo>
                  <a:cubicBezTo>
                    <a:pt x="348536" y="1831869"/>
                    <a:pt x="352504" y="1821115"/>
                    <a:pt x="358140" y="1811252"/>
                  </a:cubicBezTo>
                  <a:cubicBezTo>
                    <a:pt x="362684" y="1803301"/>
                    <a:pt x="365760" y="1793472"/>
                    <a:pt x="373380" y="1788392"/>
                  </a:cubicBezTo>
                  <a:cubicBezTo>
                    <a:pt x="382094" y="1782583"/>
                    <a:pt x="393700" y="1783312"/>
                    <a:pt x="403860" y="1780772"/>
                  </a:cubicBezTo>
                  <a:cubicBezTo>
                    <a:pt x="411480" y="1773152"/>
                    <a:pt x="420742" y="1766878"/>
                    <a:pt x="426720" y="1757912"/>
                  </a:cubicBezTo>
                  <a:cubicBezTo>
                    <a:pt x="444461" y="1731301"/>
                    <a:pt x="430705" y="1663188"/>
                    <a:pt x="426720" y="1651232"/>
                  </a:cubicBezTo>
                  <a:cubicBezTo>
                    <a:pt x="424180" y="1643612"/>
                    <a:pt x="411480" y="1646152"/>
                    <a:pt x="403860" y="1643612"/>
                  </a:cubicBezTo>
                  <a:cubicBezTo>
                    <a:pt x="406400" y="1623292"/>
                    <a:pt x="408113" y="1602852"/>
                    <a:pt x="411480" y="1582652"/>
                  </a:cubicBezTo>
                  <a:cubicBezTo>
                    <a:pt x="413202" y="1572322"/>
                    <a:pt x="419100" y="1562645"/>
                    <a:pt x="419100" y="1552172"/>
                  </a:cubicBezTo>
                  <a:cubicBezTo>
                    <a:pt x="419100" y="1529171"/>
                    <a:pt x="431834" y="1494304"/>
                    <a:pt x="411480" y="1483592"/>
                  </a:cubicBezTo>
                  <a:cubicBezTo>
                    <a:pt x="370959" y="1462265"/>
                    <a:pt x="320040" y="1478512"/>
                    <a:pt x="274320" y="1475972"/>
                  </a:cubicBezTo>
                  <a:cubicBezTo>
                    <a:pt x="216861" y="1456819"/>
                    <a:pt x="287686" y="1482655"/>
                    <a:pt x="228600" y="1453112"/>
                  </a:cubicBezTo>
                  <a:cubicBezTo>
                    <a:pt x="221416" y="1449520"/>
                    <a:pt x="213489" y="1447605"/>
                    <a:pt x="205740" y="1445492"/>
                  </a:cubicBezTo>
                  <a:cubicBezTo>
                    <a:pt x="185533" y="1439981"/>
                    <a:pt x="165100" y="1435332"/>
                    <a:pt x="144780" y="1430252"/>
                  </a:cubicBezTo>
                  <a:cubicBezTo>
                    <a:pt x="137160" y="1422632"/>
                    <a:pt x="130886" y="1413370"/>
                    <a:pt x="121920" y="1407392"/>
                  </a:cubicBezTo>
                  <a:cubicBezTo>
                    <a:pt x="115237" y="1402937"/>
                    <a:pt x="106443" y="1402936"/>
                    <a:pt x="99060" y="1399772"/>
                  </a:cubicBezTo>
                  <a:cubicBezTo>
                    <a:pt x="88619" y="1395297"/>
                    <a:pt x="78740" y="1389612"/>
                    <a:pt x="68580" y="1384532"/>
                  </a:cubicBezTo>
                  <a:cubicBezTo>
                    <a:pt x="51955" y="1334656"/>
                    <a:pt x="75045" y="1383608"/>
                    <a:pt x="38100" y="1354052"/>
                  </a:cubicBezTo>
                  <a:cubicBezTo>
                    <a:pt x="30949" y="1348331"/>
                    <a:pt x="27404" y="1339143"/>
                    <a:pt x="22860" y="1331192"/>
                  </a:cubicBezTo>
                  <a:cubicBezTo>
                    <a:pt x="7794" y="1304827"/>
                    <a:pt x="8549" y="1303499"/>
                    <a:pt x="0" y="1277852"/>
                  </a:cubicBezTo>
                  <a:cubicBezTo>
                    <a:pt x="2540" y="1260072"/>
                    <a:pt x="-412" y="1240576"/>
                    <a:pt x="7620" y="1224512"/>
                  </a:cubicBezTo>
                  <a:cubicBezTo>
                    <a:pt x="11212" y="1217328"/>
                    <a:pt x="23296" y="1220484"/>
                    <a:pt x="30480" y="1216892"/>
                  </a:cubicBezTo>
                  <a:cubicBezTo>
                    <a:pt x="38671" y="1212796"/>
                    <a:pt x="45720" y="1206732"/>
                    <a:pt x="53340" y="1201652"/>
                  </a:cubicBezTo>
                  <a:cubicBezTo>
                    <a:pt x="55880" y="1183872"/>
                    <a:pt x="57438" y="1165924"/>
                    <a:pt x="60960" y="1148312"/>
                  </a:cubicBezTo>
                  <a:cubicBezTo>
                    <a:pt x="62535" y="1140436"/>
                    <a:pt x="64125" y="1132135"/>
                    <a:pt x="68580" y="1125452"/>
                  </a:cubicBezTo>
                  <a:cubicBezTo>
                    <a:pt x="74558" y="1116486"/>
                    <a:pt x="82474" y="1108570"/>
                    <a:pt x="91440" y="1102592"/>
                  </a:cubicBezTo>
                  <a:cubicBezTo>
                    <a:pt x="98123" y="1098137"/>
                    <a:pt x="106323" y="1095910"/>
                    <a:pt x="114300" y="1094972"/>
                  </a:cubicBezTo>
                  <a:cubicBezTo>
                    <a:pt x="149706" y="1090807"/>
                    <a:pt x="185420" y="1089892"/>
                    <a:pt x="220980" y="1087352"/>
                  </a:cubicBezTo>
                  <a:cubicBezTo>
                    <a:pt x="228024" y="1080308"/>
                    <a:pt x="256807" y="1054514"/>
                    <a:pt x="259080" y="1041632"/>
                  </a:cubicBezTo>
                  <a:cubicBezTo>
                    <a:pt x="280073" y="922673"/>
                    <a:pt x="229995" y="947187"/>
                    <a:pt x="289560" y="927332"/>
                  </a:cubicBezTo>
                  <a:cubicBezTo>
                    <a:pt x="363220" y="929872"/>
                    <a:pt x="436980" y="930354"/>
                    <a:pt x="510540" y="934952"/>
                  </a:cubicBezTo>
                  <a:cubicBezTo>
                    <a:pt x="571758" y="938778"/>
                    <a:pt x="488549" y="953785"/>
                    <a:pt x="563880" y="934952"/>
                  </a:cubicBezTo>
                  <a:cubicBezTo>
                    <a:pt x="561340" y="912092"/>
                    <a:pt x="564120" y="887988"/>
                    <a:pt x="556260" y="866372"/>
                  </a:cubicBezTo>
                  <a:cubicBezTo>
                    <a:pt x="553130" y="857765"/>
                    <a:pt x="540435" y="856995"/>
                    <a:pt x="533400" y="851132"/>
                  </a:cubicBezTo>
                  <a:cubicBezTo>
                    <a:pt x="506734" y="828910"/>
                    <a:pt x="506922" y="822242"/>
                    <a:pt x="487680" y="790172"/>
                  </a:cubicBezTo>
                  <a:cubicBezTo>
                    <a:pt x="485140" y="780012"/>
                    <a:pt x="482937" y="769762"/>
                    <a:pt x="480060" y="759692"/>
                  </a:cubicBezTo>
                  <a:cubicBezTo>
                    <a:pt x="477853" y="751969"/>
                    <a:pt x="479780" y="740094"/>
                    <a:pt x="472440" y="736832"/>
                  </a:cubicBezTo>
                  <a:cubicBezTo>
                    <a:pt x="453727" y="728515"/>
                    <a:pt x="431818" y="731605"/>
                    <a:pt x="411480" y="729212"/>
                  </a:cubicBezTo>
                  <a:lnTo>
                    <a:pt x="342900" y="721592"/>
                  </a:lnTo>
                  <a:cubicBezTo>
                    <a:pt x="327660" y="711432"/>
                    <a:pt x="307340" y="706352"/>
                    <a:pt x="297180" y="691112"/>
                  </a:cubicBezTo>
                  <a:cubicBezTo>
                    <a:pt x="277485" y="661569"/>
                    <a:pt x="290628" y="671148"/>
                    <a:pt x="259080" y="660632"/>
                  </a:cubicBezTo>
                  <a:lnTo>
                    <a:pt x="198120" y="599672"/>
                  </a:lnTo>
                  <a:lnTo>
                    <a:pt x="175260" y="576812"/>
                  </a:lnTo>
                  <a:cubicBezTo>
                    <a:pt x="167640" y="569192"/>
                    <a:pt x="162855" y="556566"/>
                    <a:pt x="152400" y="553952"/>
                  </a:cubicBezTo>
                  <a:cubicBezTo>
                    <a:pt x="142634" y="551511"/>
                    <a:pt x="109992" y="544178"/>
                    <a:pt x="99060" y="538712"/>
                  </a:cubicBezTo>
                  <a:cubicBezTo>
                    <a:pt x="90869" y="534616"/>
                    <a:pt x="83820" y="528552"/>
                    <a:pt x="76200" y="523472"/>
                  </a:cubicBezTo>
                  <a:cubicBezTo>
                    <a:pt x="73660" y="513312"/>
                    <a:pt x="68580" y="503465"/>
                    <a:pt x="68580" y="492992"/>
                  </a:cubicBezTo>
                  <a:cubicBezTo>
                    <a:pt x="68580" y="412405"/>
                    <a:pt x="71231" y="416459"/>
                    <a:pt x="91440" y="355832"/>
                  </a:cubicBezTo>
                  <a:cubicBezTo>
                    <a:pt x="93980" y="348212"/>
                    <a:pt x="93380" y="338652"/>
                    <a:pt x="99060" y="332972"/>
                  </a:cubicBezTo>
                  <a:cubicBezTo>
                    <a:pt x="208562" y="223470"/>
                    <a:pt x="102680" y="315721"/>
                    <a:pt x="167640" y="279632"/>
                  </a:cubicBezTo>
                  <a:cubicBezTo>
                    <a:pt x="183651" y="270737"/>
                    <a:pt x="198120" y="259312"/>
                    <a:pt x="213360" y="249152"/>
                  </a:cubicBezTo>
                  <a:lnTo>
                    <a:pt x="236220" y="233912"/>
                  </a:lnTo>
                  <a:cubicBezTo>
                    <a:pt x="248555" y="184574"/>
                    <a:pt x="234273" y="219485"/>
                    <a:pt x="266700" y="180572"/>
                  </a:cubicBezTo>
                  <a:cubicBezTo>
                    <a:pt x="293213" y="148756"/>
                    <a:pt x="267272" y="162601"/>
                    <a:pt x="304800" y="150092"/>
                  </a:cubicBezTo>
                  <a:cubicBezTo>
                    <a:pt x="309880" y="142472"/>
                    <a:pt x="321836" y="136212"/>
                    <a:pt x="320040" y="127232"/>
                  </a:cubicBezTo>
                  <a:cubicBezTo>
                    <a:pt x="318244" y="118252"/>
                    <a:pt x="305371" y="116088"/>
                    <a:pt x="297180" y="111992"/>
                  </a:cubicBezTo>
                  <a:cubicBezTo>
                    <a:pt x="284946" y="105875"/>
                    <a:pt x="272056" y="101077"/>
                    <a:pt x="259080" y="96752"/>
                  </a:cubicBezTo>
                  <a:cubicBezTo>
                    <a:pt x="249145" y="93440"/>
                    <a:pt x="231912" y="99067"/>
                    <a:pt x="228600" y="89132"/>
                  </a:cubicBezTo>
                  <a:cubicBezTo>
                    <a:pt x="219765" y="62626"/>
                    <a:pt x="241300" y="18012"/>
                    <a:pt x="251460" y="5312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/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2636666" y="3437952"/>
              <a:ext cx="262892" cy="1281543"/>
            </a:xfrm>
            <a:custGeom>
              <a:avLst/>
              <a:gdLst>
                <a:gd name="connsiteX0" fmla="*/ 22860 w 114300"/>
                <a:gd name="connsiteY0" fmla="*/ 0 h 305707"/>
                <a:gd name="connsiteX1" fmla="*/ 15240 w 114300"/>
                <a:gd name="connsiteY1" fmla="*/ 220980 h 305707"/>
                <a:gd name="connsiteX2" fmla="*/ 0 w 114300"/>
                <a:gd name="connsiteY2" fmla="*/ 266700 h 305707"/>
                <a:gd name="connsiteX3" fmla="*/ 7620 w 114300"/>
                <a:gd name="connsiteY3" fmla="*/ 304800 h 305707"/>
                <a:gd name="connsiteX4" fmla="*/ 53340 w 114300"/>
                <a:gd name="connsiteY4" fmla="*/ 281940 h 305707"/>
                <a:gd name="connsiteX5" fmla="*/ 76200 w 114300"/>
                <a:gd name="connsiteY5" fmla="*/ 236220 h 305707"/>
                <a:gd name="connsiteX6" fmla="*/ 91440 w 114300"/>
                <a:gd name="connsiteY6" fmla="*/ 213360 h 305707"/>
                <a:gd name="connsiteX7" fmla="*/ 106680 w 114300"/>
                <a:gd name="connsiteY7" fmla="*/ 167640 h 305707"/>
                <a:gd name="connsiteX8" fmla="*/ 114300 w 114300"/>
                <a:gd name="connsiteY8" fmla="*/ 144780 h 305707"/>
                <a:gd name="connsiteX9" fmla="*/ 106680 w 114300"/>
                <a:gd name="connsiteY9" fmla="*/ 99060 h 305707"/>
                <a:gd name="connsiteX10" fmla="*/ 91440 w 114300"/>
                <a:gd name="connsiteY10" fmla="*/ 76200 h 305707"/>
                <a:gd name="connsiteX11" fmla="*/ 60960 w 114300"/>
                <a:gd name="connsiteY11" fmla="*/ 30480 h 305707"/>
                <a:gd name="connsiteX12" fmla="*/ 22860 w 114300"/>
                <a:gd name="connsiteY12" fmla="*/ 0 h 30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305707">
                  <a:moveTo>
                    <a:pt x="22860" y="0"/>
                  </a:moveTo>
                  <a:cubicBezTo>
                    <a:pt x="20320" y="73660"/>
                    <a:pt x="21534" y="147545"/>
                    <a:pt x="15240" y="220980"/>
                  </a:cubicBezTo>
                  <a:cubicBezTo>
                    <a:pt x="13868" y="236986"/>
                    <a:pt x="0" y="266700"/>
                    <a:pt x="0" y="266700"/>
                  </a:cubicBezTo>
                  <a:cubicBezTo>
                    <a:pt x="2540" y="279400"/>
                    <a:pt x="-1538" y="295642"/>
                    <a:pt x="7620" y="304800"/>
                  </a:cubicBezTo>
                  <a:cubicBezTo>
                    <a:pt x="13930" y="311110"/>
                    <a:pt x="52573" y="282451"/>
                    <a:pt x="53340" y="281940"/>
                  </a:cubicBezTo>
                  <a:cubicBezTo>
                    <a:pt x="97016" y="216426"/>
                    <a:pt x="44652" y="299316"/>
                    <a:pt x="76200" y="236220"/>
                  </a:cubicBezTo>
                  <a:cubicBezTo>
                    <a:pt x="80296" y="228029"/>
                    <a:pt x="87721" y="221729"/>
                    <a:pt x="91440" y="213360"/>
                  </a:cubicBezTo>
                  <a:cubicBezTo>
                    <a:pt x="97964" y="198680"/>
                    <a:pt x="101600" y="182880"/>
                    <a:pt x="106680" y="167640"/>
                  </a:cubicBezTo>
                  <a:lnTo>
                    <a:pt x="114300" y="144780"/>
                  </a:lnTo>
                  <a:cubicBezTo>
                    <a:pt x="111760" y="129540"/>
                    <a:pt x="111566" y="113717"/>
                    <a:pt x="106680" y="99060"/>
                  </a:cubicBezTo>
                  <a:cubicBezTo>
                    <a:pt x="103784" y="90372"/>
                    <a:pt x="95536" y="84391"/>
                    <a:pt x="91440" y="76200"/>
                  </a:cubicBezTo>
                  <a:cubicBezTo>
                    <a:pt x="69384" y="32089"/>
                    <a:pt x="104295" y="73815"/>
                    <a:pt x="60960" y="30480"/>
                  </a:cubicBezTo>
                  <a:lnTo>
                    <a:pt x="22860" y="0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2895600" y="3733799"/>
              <a:ext cx="228600" cy="381000"/>
            </a:xfrm>
            <a:custGeom>
              <a:avLst/>
              <a:gdLst>
                <a:gd name="connsiteX0" fmla="*/ 38430 w 99390"/>
                <a:gd name="connsiteY0" fmla="*/ 0 h 129795"/>
                <a:gd name="connsiteX1" fmla="*/ 76530 w 99390"/>
                <a:gd name="connsiteY1" fmla="*/ 15240 h 129795"/>
                <a:gd name="connsiteX2" fmla="*/ 84150 w 99390"/>
                <a:gd name="connsiteY2" fmla="*/ 38100 h 129795"/>
                <a:gd name="connsiteX3" fmla="*/ 99390 w 99390"/>
                <a:gd name="connsiteY3" fmla="*/ 60960 h 129795"/>
                <a:gd name="connsiteX4" fmla="*/ 91770 w 99390"/>
                <a:gd name="connsiteY4" fmla="*/ 121920 h 129795"/>
                <a:gd name="connsiteX5" fmla="*/ 68910 w 99390"/>
                <a:gd name="connsiteY5" fmla="*/ 129540 h 129795"/>
                <a:gd name="connsiteX6" fmla="*/ 23190 w 99390"/>
                <a:gd name="connsiteY6" fmla="*/ 114300 h 129795"/>
                <a:gd name="connsiteX7" fmla="*/ 15570 w 99390"/>
                <a:gd name="connsiteY7" fmla="*/ 91440 h 129795"/>
                <a:gd name="connsiteX8" fmla="*/ 330 w 99390"/>
                <a:gd name="connsiteY8" fmla="*/ 68580 h 129795"/>
                <a:gd name="connsiteX9" fmla="*/ 7950 w 99390"/>
                <a:gd name="connsiteY9" fmla="*/ 15240 h 129795"/>
                <a:gd name="connsiteX10" fmla="*/ 38430 w 99390"/>
                <a:gd name="connsiteY10" fmla="*/ 0 h 12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390" h="129795">
                  <a:moveTo>
                    <a:pt x="38430" y="0"/>
                  </a:moveTo>
                  <a:cubicBezTo>
                    <a:pt x="49860" y="0"/>
                    <a:pt x="66022" y="6483"/>
                    <a:pt x="76530" y="15240"/>
                  </a:cubicBezTo>
                  <a:cubicBezTo>
                    <a:pt x="82700" y="20382"/>
                    <a:pt x="80558" y="30916"/>
                    <a:pt x="84150" y="38100"/>
                  </a:cubicBezTo>
                  <a:cubicBezTo>
                    <a:pt x="88246" y="46291"/>
                    <a:pt x="94310" y="53340"/>
                    <a:pt x="99390" y="60960"/>
                  </a:cubicBezTo>
                  <a:cubicBezTo>
                    <a:pt x="96850" y="81280"/>
                    <a:pt x="100087" y="103207"/>
                    <a:pt x="91770" y="121920"/>
                  </a:cubicBezTo>
                  <a:cubicBezTo>
                    <a:pt x="88508" y="129260"/>
                    <a:pt x="76893" y="130427"/>
                    <a:pt x="68910" y="129540"/>
                  </a:cubicBezTo>
                  <a:cubicBezTo>
                    <a:pt x="52944" y="127766"/>
                    <a:pt x="23190" y="114300"/>
                    <a:pt x="23190" y="114300"/>
                  </a:cubicBezTo>
                  <a:cubicBezTo>
                    <a:pt x="20650" y="106680"/>
                    <a:pt x="19162" y="98624"/>
                    <a:pt x="15570" y="91440"/>
                  </a:cubicBezTo>
                  <a:cubicBezTo>
                    <a:pt x="11474" y="83249"/>
                    <a:pt x="1241" y="77693"/>
                    <a:pt x="330" y="68580"/>
                  </a:cubicBezTo>
                  <a:cubicBezTo>
                    <a:pt x="-1457" y="50709"/>
                    <a:pt x="4428" y="32852"/>
                    <a:pt x="7950" y="15240"/>
                  </a:cubicBezTo>
                  <a:cubicBezTo>
                    <a:pt x="9525" y="7364"/>
                    <a:pt x="27000" y="0"/>
                    <a:pt x="3843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87791" y="1226378"/>
              <a:ext cx="1674055" cy="2176819"/>
            </a:xfrm>
            <a:custGeom>
              <a:avLst/>
              <a:gdLst>
                <a:gd name="connsiteX0" fmla="*/ 1674055 w 1674055"/>
                <a:gd name="connsiteY0" fmla="*/ 1038520 h 2176819"/>
                <a:gd name="connsiteX1" fmla="*/ 1631852 w 1674055"/>
                <a:gd name="connsiteY1" fmla="*/ 1052588 h 2176819"/>
                <a:gd name="connsiteX2" fmla="*/ 1589649 w 1674055"/>
                <a:gd name="connsiteY2" fmla="*/ 1094791 h 2176819"/>
                <a:gd name="connsiteX3" fmla="*/ 1561514 w 1674055"/>
                <a:gd name="connsiteY3" fmla="*/ 1193265 h 2176819"/>
                <a:gd name="connsiteX4" fmla="*/ 1533378 w 1674055"/>
                <a:gd name="connsiteY4" fmla="*/ 1235468 h 2176819"/>
                <a:gd name="connsiteX5" fmla="*/ 1491175 w 1674055"/>
                <a:gd name="connsiteY5" fmla="*/ 1404280 h 2176819"/>
                <a:gd name="connsiteX6" fmla="*/ 1463040 w 1674055"/>
                <a:gd name="connsiteY6" fmla="*/ 1488687 h 2176819"/>
                <a:gd name="connsiteX7" fmla="*/ 1448972 w 1674055"/>
                <a:gd name="connsiteY7" fmla="*/ 1544957 h 2176819"/>
                <a:gd name="connsiteX8" fmla="*/ 1420837 w 1674055"/>
                <a:gd name="connsiteY8" fmla="*/ 1601228 h 2176819"/>
                <a:gd name="connsiteX9" fmla="*/ 1406769 w 1674055"/>
                <a:gd name="connsiteY9" fmla="*/ 1643431 h 2176819"/>
                <a:gd name="connsiteX10" fmla="*/ 1378634 w 1674055"/>
                <a:gd name="connsiteY10" fmla="*/ 1685634 h 2176819"/>
                <a:gd name="connsiteX11" fmla="*/ 1364566 w 1674055"/>
                <a:gd name="connsiteY11" fmla="*/ 1727837 h 2176819"/>
                <a:gd name="connsiteX12" fmla="*/ 1336431 w 1674055"/>
                <a:gd name="connsiteY12" fmla="*/ 1798176 h 2176819"/>
                <a:gd name="connsiteX13" fmla="*/ 1322363 w 1674055"/>
                <a:gd name="connsiteY13" fmla="*/ 1854447 h 2176819"/>
                <a:gd name="connsiteX14" fmla="*/ 1294227 w 1674055"/>
                <a:gd name="connsiteY14" fmla="*/ 1896650 h 2176819"/>
                <a:gd name="connsiteX15" fmla="*/ 1280160 w 1674055"/>
                <a:gd name="connsiteY15" fmla="*/ 1938853 h 2176819"/>
                <a:gd name="connsiteX16" fmla="*/ 1181686 w 1674055"/>
                <a:gd name="connsiteY16" fmla="*/ 2023259 h 2176819"/>
                <a:gd name="connsiteX17" fmla="*/ 1153551 w 1674055"/>
                <a:gd name="connsiteY17" fmla="*/ 2079530 h 2176819"/>
                <a:gd name="connsiteX18" fmla="*/ 1083212 w 1674055"/>
                <a:gd name="connsiteY18" fmla="*/ 2135800 h 2176819"/>
                <a:gd name="connsiteX19" fmla="*/ 1026941 w 1674055"/>
                <a:gd name="connsiteY19" fmla="*/ 2065462 h 2176819"/>
                <a:gd name="connsiteX20" fmla="*/ 998806 w 1674055"/>
                <a:gd name="connsiteY20" fmla="*/ 1995124 h 2176819"/>
                <a:gd name="connsiteX21" fmla="*/ 970671 w 1674055"/>
                <a:gd name="connsiteY21" fmla="*/ 1952920 h 2176819"/>
                <a:gd name="connsiteX22" fmla="*/ 914400 w 1674055"/>
                <a:gd name="connsiteY22" fmla="*/ 1882582 h 2176819"/>
                <a:gd name="connsiteX23" fmla="*/ 900332 w 1674055"/>
                <a:gd name="connsiteY23" fmla="*/ 1840379 h 2176819"/>
                <a:gd name="connsiteX24" fmla="*/ 872197 w 1674055"/>
                <a:gd name="connsiteY24" fmla="*/ 1784108 h 2176819"/>
                <a:gd name="connsiteX25" fmla="*/ 829994 w 1674055"/>
                <a:gd name="connsiteY25" fmla="*/ 1699702 h 2176819"/>
                <a:gd name="connsiteX26" fmla="*/ 773723 w 1674055"/>
                <a:gd name="connsiteY26" fmla="*/ 1643431 h 2176819"/>
                <a:gd name="connsiteX27" fmla="*/ 731520 w 1674055"/>
                <a:gd name="connsiteY27" fmla="*/ 1629364 h 2176819"/>
                <a:gd name="connsiteX28" fmla="*/ 689317 w 1674055"/>
                <a:gd name="connsiteY28" fmla="*/ 1601228 h 2176819"/>
                <a:gd name="connsiteX29" fmla="*/ 365760 w 1674055"/>
                <a:gd name="connsiteY29" fmla="*/ 1587160 h 2176819"/>
                <a:gd name="connsiteX30" fmla="*/ 379827 w 1674055"/>
                <a:gd name="connsiteY30" fmla="*/ 1502754 h 2176819"/>
                <a:gd name="connsiteX31" fmla="*/ 267286 w 1674055"/>
                <a:gd name="connsiteY31" fmla="*/ 1418348 h 2176819"/>
                <a:gd name="connsiteX32" fmla="*/ 126609 w 1674055"/>
                <a:gd name="connsiteY32" fmla="*/ 1348010 h 2176819"/>
                <a:gd name="connsiteX33" fmla="*/ 70338 w 1674055"/>
                <a:gd name="connsiteY33" fmla="*/ 1319874 h 2176819"/>
                <a:gd name="connsiteX34" fmla="*/ 28135 w 1674055"/>
                <a:gd name="connsiteY34" fmla="*/ 1305807 h 2176819"/>
                <a:gd name="connsiteX35" fmla="*/ 14067 w 1674055"/>
                <a:gd name="connsiteY35" fmla="*/ 1249536 h 2176819"/>
                <a:gd name="connsiteX36" fmla="*/ 0 w 1674055"/>
                <a:gd name="connsiteY36" fmla="*/ 1207333 h 2176819"/>
                <a:gd name="connsiteX37" fmla="*/ 126609 w 1674055"/>
                <a:gd name="connsiteY37" fmla="*/ 1151062 h 2176819"/>
                <a:gd name="connsiteX38" fmla="*/ 154744 w 1674055"/>
                <a:gd name="connsiteY38" fmla="*/ 1108859 h 2176819"/>
                <a:gd name="connsiteX39" fmla="*/ 196947 w 1674055"/>
                <a:gd name="connsiteY39" fmla="*/ 1094791 h 2176819"/>
                <a:gd name="connsiteX40" fmla="*/ 295421 w 1674055"/>
                <a:gd name="connsiteY40" fmla="*/ 1080724 h 2176819"/>
                <a:gd name="connsiteX41" fmla="*/ 309489 w 1674055"/>
                <a:gd name="connsiteY41" fmla="*/ 982250 h 2176819"/>
                <a:gd name="connsiteX42" fmla="*/ 351692 w 1674055"/>
                <a:gd name="connsiteY42" fmla="*/ 968182 h 2176819"/>
                <a:gd name="connsiteX43" fmla="*/ 520504 w 1674055"/>
                <a:gd name="connsiteY43" fmla="*/ 954114 h 2176819"/>
                <a:gd name="connsiteX44" fmla="*/ 576775 w 1674055"/>
                <a:gd name="connsiteY44" fmla="*/ 729031 h 2176819"/>
                <a:gd name="connsiteX45" fmla="*/ 450166 w 1674055"/>
                <a:gd name="connsiteY45" fmla="*/ 757167 h 2176819"/>
                <a:gd name="connsiteX46" fmla="*/ 351692 w 1674055"/>
                <a:gd name="connsiteY46" fmla="*/ 743099 h 2176819"/>
                <a:gd name="connsiteX47" fmla="*/ 309489 w 1674055"/>
                <a:gd name="connsiteY47" fmla="*/ 729031 h 2176819"/>
                <a:gd name="connsiteX48" fmla="*/ 281354 w 1674055"/>
                <a:gd name="connsiteY48" fmla="*/ 672760 h 2176819"/>
                <a:gd name="connsiteX49" fmla="*/ 225083 w 1674055"/>
                <a:gd name="connsiteY49" fmla="*/ 602422 h 2176819"/>
                <a:gd name="connsiteX50" fmla="*/ 211015 w 1674055"/>
                <a:gd name="connsiteY50" fmla="*/ 560219 h 2176819"/>
                <a:gd name="connsiteX51" fmla="*/ 168812 w 1674055"/>
                <a:gd name="connsiteY51" fmla="*/ 546151 h 2176819"/>
                <a:gd name="connsiteX52" fmla="*/ 126609 w 1674055"/>
                <a:gd name="connsiteY52" fmla="*/ 503948 h 2176819"/>
                <a:gd name="connsiteX53" fmla="*/ 84406 w 1674055"/>
                <a:gd name="connsiteY53" fmla="*/ 475813 h 2176819"/>
                <a:gd name="connsiteX54" fmla="*/ 140677 w 1674055"/>
                <a:gd name="connsiteY54" fmla="*/ 363271 h 2176819"/>
                <a:gd name="connsiteX55" fmla="*/ 239151 w 1674055"/>
                <a:gd name="connsiteY55" fmla="*/ 321068 h 2176819"/>
                <a:gd name="connsiteX56" fmla="*/ 281354 w 1674055"/>
                <a:gd name="connsiteY56" fmla="*/ 95985 h 2176819"/>
                <a:gd name="connsiteX57" fmla="*/ 295421 w 1674055"/>
                <a:gd name="connsiteY57" fmla="*/ 11579 h 2176819"/>
                <a:gd name="connsiteX58" fmla="*/ 337624 w 1674055"/>
                <a:gd name="connsiteY58" fmla="*/ 25647 h 2176819"/>
                <a:gd name="connsiteX59" fmla="*/ 407963 w 1674055"/>
                <a:gd name="connsiteY59" fmla="*/ 67850 h 2176819"/>
                <a:gd name="connsiteX60" fmla="*/ 464234 w 1674055"/>
                <a:gd name="connsiteY60" fmla="*/ 152256 h 2176819"/>
                <a:gd name="connsiteX61" fmla="*/ 534572 w 1674055"/>
                <a:gd name="connsiteY61" fmla="*/ 236662 h 2176819"/>
                <a:gd name="connsiteX62" fmla="*/ 548640 w 1674055"/>
                <a:gd name="connsiteY62" fmla="*/ 278865 h 2176819"/>
                <a:gd name="connsiteX63" fmla="*/ 703384 w 1674055"/>
                <a:gd name="connsiteY63" fmla="*/ 307000 h 2176819"/>
                <a:gd name="connsiteX64" fmla="*/ 759655 w 1674055"/>
                <a:gd name="connsiteY64" fmla="*/ 321068 h 2176819"/>
                <a:gd name="connsiteX65" fmla="*/ 675249 w 1674055"/>
                <a:gd name="connsiteY65" fmla="*/ 307000 h 2176819"/>
                <a:gd name="connsiteX66" fmla="*/ 647114 w 1674055"/>
                <a:gd name="connsiteY66" fmla="*/ 110053 h 2176819"/>
                <a:gd name="connsiteX67" fmla="*/ 703384 w 1674055"/>
                <a:gd name="connsiteY67" fmla="*/ 194459 h 2176819"/>
                <a:gd name="connsiteX68" fmla="*/ 787791 w 1674055"/>
                <a:gd name="connsiteY68" fmla="*/ 307000 h 2176819"/>
                <a:gd name="connsiteX69" fmla="*/ 815926 w 1674055"/>
                <a:gd name="connsiteY69" fmla="*/ 349204 h 2176819"/>
                <a:gd name="connsiteX70" fmla="*/ 844061 w 1674055"/>
                <a:gd name="connsiteY70" fmla="*/ 391407 h 2176819"/>
                <a:gd name="connsiteX71" fmla="*/ 858129 w 1674055"/>
                <a:gd name="connsiteY71" fmla="*/ 433610 h 2176819"/>
                <a:gd name="connsiteX72" fmla="*/ 900332 w 1674055"/>
                <a:gd name="connsiteY72" fmla="*/ 447677 h 2176819"/>
                <a:gd name="connsiteX73" fmla="*/ 970671 w 1674055"/>
                <a:gd name="connsiteY73" fmla="*/ 433610 h 2176819"/>
                <a:gd name="connsiteX74" fmla="*/ 984738 w 1674055"/>
                <a:gd name="connsiteY74" fmla="*/ 391407 h 2176819"/>
                <a:gd name="connsiteX75" fmla="*/ 1012874 w 1674055"/>
                <a:gd name="connsiteY75" fmla="*/ 349204 h 2176819"/>
                <a:gd name="connsiteX76" fmla="*/ 1083212 w 1674055"/>
                <a:gd name="connsiteY76" fmla="*/ 278865 h 2176819"/>
                <a:gd name="connsiteX77" fmla="*/ 1139483 w 1674055"/>
                <a:gd name="connsiteY77" fmla="*/ 307000 h 2176819"/>
                <a:gd name="connsiteX78" fmla="*/ 1153551 w 1674055"/>
                <a:gd name="connsiteY78" fmla="*/ 349204 h 2176819"/>
                <a:gd name="connsiteX79" fmla="*/ 1181686 w 1674055"/>
                <a:gd name="connsiteY79" fmla="*/ 391407 h 2176819"/>
                <a:gd name="connsiteX80" fmla="*/ 1195754 w 1674055"/>
                <a:gd name="connsiteY80" fmla="*/ 447677 h 2176819"/>
                <a:gd name="connsiteX81" fmla="*/ 1223889 w 1674055"/>
                <a:gd name="connsiteY81" fmla="*/ 532084 h 2176819"/>
                <a:gd name="connsiteX82" fmla="*/ 1252024 w 1674055"/>
                <a:gd name="connsiteY82" fmla="*/ 658693 h 2176819"/>
                <a:gd name="connsiteX83" fmla="*/ 1266092 w 1674055"/>
                <a:gd name="connsiteY83" fmla="*/ 897844 h 2176819"/>
                <a:gd name="connsiteX84" fmla="*/ 1406769 w 1674055"/>
                <a:gd name="connsiteY84" fmla="*/ 940047 h 2176819"/>
                <a:gd name="connsiteX85" fmla="*/ 1448972 w 1674055"/>
                <a:gd name="connsiteY85" fmla="*/ 968182 h 2176819"/>
                <a:gd name="connsiteX86" fmla="*/ 1547446 w 1674055"/>
                <a:gd name="connsiteY86" fmla="*/ 996317 h 2176819"/>
                <a:gd name="connsiteX87" fmla="*/ 1589649 w 1674055"/>
                <a:gd name="connsiteY87" fmla="*/ 1010385 h 2176819"/>
                <a:gd name="connsiteX88" fmla="*/ 1617784 w 1674055"/>
                <a:gd name="connsiteY88" fmla="*/ 1080724 h 217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674055" h="2176819">
                  <a:moveTo>
                    <a:pt x="1674055" y="1038520"/>
                  </a:moveTo>
                  <a:cubicBezTo>
                    <a:pt x="1659987" y="1043209"/>
                    <a:pt x="1644190" y="1044363"/>
                    <a:pt x="1631852" y="1052588"/>
                  </a:cubicBezTo>
                  <a:cubicBezTo>
                    <a:pt x="1615299" y="1063624"/>
                    <a:pt x="1600685" y="1078238"/>
                    <a:pt x="1589649" y="1094791"/>
                  </a:cubicBezTo>
                  <a:cubicBezTo>
                    <a:pt x="1578695" y="1111221"/>
                    <a:pt x="1567145" y="1180127"/>
                    <a:pt x="1561514" y="1193265"/>
                  </a:cubicBezTo>
                  <a:cubicBezTo>
                    <a:pt x="1554854" y="1208805"/>
                    <a:pt x="1542757" y="1221400"/>
                    <a:pt x="1533378" y="1235468"/>
                  </a:cubicBezTo>
                  <a:cubicBezTo>
                    <a:pt x="1456833" y="1465107"/>
                    <a:pt x="1548003" y="1176965"/>
                    <a:pt x="1491175" y="1404280"/>
                  </a:cubicBezTo>
                  <a:cubicBezTo>
                    <a:pt x="1483982" y="1433052"/>
                    <a:pt x="1470233" y="1459915"/>
                    <a:pt x="1463040" y="1488687"/>
                  </a:cubicBezTo>
                  <a:cubicBezTo>
                    <a:pt x="1458351" y="1507444"/>
                    <a:pt x="1455761" y="1526854"/>
                    <a:pt x="1448972" y="1544957"/>
                  </a:cubicBezTo>
                  <a:cubicBezTo>
                    <a:pt x="1441609" y="1564593"/>
                    <a:pt x="1429098" y="1581953"/>
                    <a:pt x="1420837" y="1601228"/>
                  </a:cubicBezTo>
                  <a:cubicBezTo>
                    <a:pt x="1414996" y="1614858"/>
                    <a:pt x="1413401" y="1630168"/>
                    <a:pt x="1406769" y="1643431"/>
                  </a:cubicBezTo>
                  <a:cubicBezTo>
                    <a:pt x="1399208" y="1658553"/>
                    <a:pt x="1386195" y="1670512"/>
                    <a:pt x="1378634" y="1685634"/>
                  </a:cubicBezTo>
                  <a:cubicBezTo>
                    <a:pt x="1372002" y="1698897"/>
                    <a:pt x="1369773" y="1713952"/>
                    <a:pt x="1364566" y="1727837"/>
                  </a:cubicBezTo>
                  <a:cubicBezTo>
                    <a:pt x="1355699" y="1751482"/>
                    <a:pt x="1344416" y="1774219"/>
                    <a:pt x="1336431" y="1798176"/>
                  </a:cubicBezTo>
                  <a:cubicBezTo>
                    <a:pt x="1330317" y="1816518"/>
                    <a:pt x="1329979" y="1836676"/>
                    <a:pt x="1322363" y="1854447"/>
                  </a:cubicBezTo>
                  <a:cubicBezTo>
                    <a:pt x="1315703" y="1869987"/>
                    <a:pt x="1303606" y="1882582"/>
                    <a:pt x="1294227" y="1896650"/>
                  </a:cubicBezTo>
                  <a:cubicBezTo>
                    <a:pt x="1289538" y="1910718"/>
                    <a:pt x="1288779" y="1926786"/>
                    <a:pt x="1280160" y="1938853"/>
                  </a:cubicBezTo>
                  <a:cubicBezTo>
                    <a:pt x="1249148" y="1982270"/>
                    <a:pt x="1222241" y="1996223"/>
                    <a:pt x="1181686" y="2023259"/>
                  </a:cubicBezTo>
                  <a:cubicBezTo>
                    <a:pt x="1172308" y="2042016"/>
                    <a:pt x="1165184" y="2062081"/>
                    <a:pt x="1153551" y="2079530"/>
                  </a:cubicBezTo>
                  <a:cubicBezTo>
                    <a:pt x="1137516" y="2103583"/>
                    <a:pt x="1105785" y="2120751"/>
                    <a:pt x="1083212" y="2135800"/>
                  </a:cubicBezTo>
                  <a:cubicBezTo>
                    <a:pt x="1041871" y="2011781"/>
                    <a:pt x="1106482" y="2176819"/>
                    <a:pt x="1026941" y="2065462"/>
                  </a:cubicBezTo>
                  <a:cubicBezTo>
                    <a:pt x="1012264" y="2044914"/>
                    <a:pt x="1010099" y="2017710"/>
                    <a:pt x="998806" y="1995124"/>
                  </a:cubicBezTo>
                  <a:cubicBezTo>
                    <a:pt x="991245" y="1980001"/>
                    <a:pt x="981233" y="1966123"/>
                    <a:pt x="970671" y="1952920"/>
                  </a:cubicBezTo>
                  <a:cubicBezTo>
                    <a:pt x="935775" y="1909300"/>
                    <a:pt x="943270" y="1940321"/>
                    <a:pt x="914400" y="1882582"/>
                  </a:cubicBezTo>
                  <a:cubicBezTo>
                    <a:pt x="907768" y="1869319"/>
                    <a:pt x="906173" y="1854009"/>
                    <a:pt x="900332" y="1840379"/>
                  </a:cubicBezTo>
                  <a:cubicBezTo>
                    <a:pt x="892071" y="1821104"/>
                    <a:pt x="880458" y="1803383"/>
                    <a:pt x="872197" y="1784108"/>
                  </a:cubicBezTo>
                  <a:cubicBezTo>
                    <a:pt x="850802" y="1734185"/>
                    <a:pt x="868613" y="1744758"/>
                    <a:pt x="829994" y="1699702"/>
                  </a:cubicBezTo>
                  <a:cubicBezTo>
                    <a:pt x="812731" y="1679562"/>
                    <a:pt x="798888" y="1651819"/>
                    <a:pt x="773723" y="1643431"/>
                  </a:cubicBezTo>
                  <a:lnTo>
                    <a:pt x="731520" y="1629364"/>
                  </a:lnTo>
                  <a:cubicBezTo>
                    <a:pt x="717452" y="1619985"/>
                    <a:pt x="706113" y="1603166"/>
                    <a:pt x="689317" y="1601228"/>
                  </a:cubicBezTo>
                  <a:cubicBezTo>
                    <a:pt x="582074" y="1588854"/>
                    <a:pt x="468632" y="1619892"/>
                    <a:pt x="365760" y="1587160"/>
                  </a:cubicBezTo>
                  <a:cubicBezTo>
                    <a:pt x="338579" y="1578512"/>
                    <a:pt x="375138" y="1530889"/>
                    <a:pt x="379827" y="1502754"/>
                  </a:cubicBezTo>
                  <a:cubicBezTo>
                    <a:pt x="270024" y="1466155"/>
                    <a:pt x="428930" y="1526112"/>
                    <a:pt x="267286" y="1418348"/>
                  </a:cubicBezTo>
                  <a:cubicBezTo>
                    <a:pt x="166793" y="1351352"/>
                    <a:pt x="215685" y="1370278"/>
                    <a:pt x="126609" y="1348010"/>
                  </a:cubicBezTo>
                  <a:cubicBezTo>
                    <a:pt x="107852" y="1338631"/>
                    <a:pt x="89613" y="1328135"/>
                    <a:pt x="70338" y="1319874"/>
                  </a:cubicBezTo>
                  <a:cubicBezTo>
                    <a:pt x="56708" y="1314033"/>
                    <a:pt x="37398" y="1317386"/>
                    <a:pt x="28135" y="1305807"/>
                  </a:cubicBezTo>
                  <a:cubicBezTo>
                    <a:pt x="16057" y="1290710"/>
                    <a:pt x="19378" y="1268126"/>
                    <a:pt x="14067" y="1249536"/>
                  </a:cubicBezTo>
                  <a:cubicBezTo>
                    <a:pt x="9993" y="1235278"/>
                    <a:pt x="4689" y="1221401"/>
                    <a:pt x="0" y="1207333"/>
                  </a:cubicBezTo>
                  <a:cubicBezTo>
                    <a:pt x="100446" y="1173850"/>
                    <a:pt x="59730" y="1195648"/>
                    <a:pt x="126609" y="1151062"/>
                  </a:cubicBezTo>
                  <a:cubicBezTo>
                    <a:pt x="135987" y="1136994"/>
                    <a:pt x="141542" y="1119421"/>
                    <a:pt x="154744" y="1108859"/>
                  </a:cubicBezTo>
                  <a:cubicBezTo>
                    <a:pt x="166323" y="1099596"/>
                    <a:pt x="182406" y="1097699"/>
                    <a:pt x="196947" y="1094791"/>
                  </a:cubicBezTo>
                  <a:cubicBezTo>
                    <a:pt x="229461" y="1088288"/>
                    <a:pt x="262596" y="1085413"/>
                    <a:pt x="295421" y="1080724"/>
                  </a:cubicBezTo>
                  <a:cubicBezTo>
                    <a:pt x="300110" y="1047899"/>
                    <a:pt x="294660" y="1011907"/>
                    <a:pt x="309489" y="982250"/>
                  </a:cubicBezTo>
                  <a:cubicBezTo>
                    <a:pt x="316121" y="968987"/>
                    <a:pt x="336993" y="970142"/>
                    <a:pt x="351692" y="968182"/>
                  </a:cubicBezTo>
                  <a:cubicBezTo>
                    <a:pt x="407662" y="960719"/>
                    <a:pt x="464233" y="958803"/>
                    <a:pt x="520504" y="954114"/>
                  </a:cubicBezTo>
                  <a:cubicBezTo>
                    <a:pt x="628586" y="932499"/>
                    <a:pt x="684960" y="945400"/>
                    <a:pt x="576775" y="729031"/>
                  </a:cubicBezTo>
                  <a:cubicBezTo>
                    <a:pt x="569701" y="714883"/>
                    <a:pt x="471621" y="750015"/>
                    <a:pt x="450166" y="757167"/>
                  </a:cubicBezTo>
                  <a:cubicBezTo>
                    <a:pt x="417341" y="752478"/>
                    <a:pt x="384206" y="749602"/>
                    <a:pt x="351692" y="743099"/>
                  </a:cubicBezTo>
                  <a:cubicBezTo>
                    <a:pt x="337151" y="740191"/>
                    <a:pt x="319974" y="739517"/>
                    <a:pt x="309489" y="729031"/>
                  </a:cubicBezTo>
                  <a:cubicBezTo>
                    <a:pt x="294660" y="714202"/>
                    <a:pt x="292987" y="690209"/>
                    <a:pt x="281354" y="672760"/>
                  </a:cubicBezTo>
                  <a:cubicBezTo>
                    <a:pt x="229011" y="594246"/>
                    <a:pt x="276193" y="704642"/>
                    <a:pt x="225083" y="602422"/>
                  </a:cubicBezTo>
                  <a:cubicBezTo>
                    <a:pt x="218451" y="589159"/>
                    <a:pt x="221500" y="570704"/>
                    <a:pt x="211015" y="560219"/>
                  </a:cubicBezTo>
                  <a:cubicBezTo>
                    <a:pt x="200530" y="549734"/>
                    <a:pt x="182880" y="550840"/>
                    <a:pt x="168812" y="546151"/>
                  </a:cubicBezTo>
                  <a:cubicBezTo>
                    <a:pt x="154744" y="532083"/>
                    <a:pt x="141893" y="516684"/>
                    <a:pt x="126609" y="503948"/>
                  </a:cubicBezTo>
                  <a:cubicBezTo>
                    <a:pt x="113621" y="493124"/>
                    <a:pt x="88074" y="492318"/>
                    <a:pt x="84406" y="475813"/>
                  </a:cubicBezTo>
                  <a:cubicBezTo>
                    <a:pt x="59671" y="364503"/>
                    <a:pt x="85309" y="387000"/>
                    <a:pt x="140677" y="363271"/>
                  </a:cubicBezTo>
                  <a:cubicBezTo>
                    <a:pt x="262357" y="311122"/>
                    <a:pt x="140178" y="354059"/>
                    <a:pt x="239151" y="321068"/>
                  </a:cubicBezTo>
                  <a:cubicBezTo>
                    <a:pt x="321562" y="197450"/>
                    <a:pt x="298785" y="270309"/>
                    <a:pt x="281354" y="95985"/>
                  </a:cubicBezTo>
                  <a:cubicBezTo>
                    <a:pt x="286043" y="67850"/>
                    <a:pt x="277603" y="33852"/>
                    <a:pt x="295421" y="11579"/>
                  </a:cubicBezTo>
                  <a:cubicBezTo>
                    <a:pt x="304684" y="0"/>
                    <a:pt x="324908" y="18018"/>
                    <a:pt x="337624" y="25647"/>
                  </a:cubicBezTo>
                  <a:cubicBezTo>
                    <a:pt x="434177" y="83578"/>
                    <a:pt x="288409" y="27998"/>
                    <a:pt x="407963" y="67850"/>
                  </a:cubicBezTo>
                  <a:cubicBezTo>
                    <a:pt x="542594" y="202481"/>
                    <a:pt x="382798" y="30103"/>
                    <a:pt x="464234" y="152256"/>
                  </a:cubicBezTo>
                  <a:cubicBezTo>
                    <a:pt x="526459" y="245593"/>
                    <a:pt x="488546" y="144610"/>
                    <a:pt x="534572" y="236662"/>
                  </a:cubicBezTo>
                  <a:cubicBezTo>
                    <a:pt x="541204" y="249925"/>
                    <a:pt x="534952" y="273162"/>
                    <a:pt x="548640" y="278865"/>
                  </a:cubicBezTo>
                  <a:cubicBezTo>
                    <a:pt x="597034" y="299029"/>
                    <a:pt x="651975" y="296718"/>
                    <a:pt x="703384" y="307000"/>
                  </a:cubicBezTo>
                  <a:cubicBezTo>
                    <a:pt x="722343" y="310792"/>
                    <a:pt x="778989" y="321068"/>
                    <a:pt x="759655" y="321068"/>
                  </a:cubicBezTo>
                  <a:cubicBezTo>
                    <a:pt x="731132" y="321068"/>
                    <a:pt x="703384" y="311689"/>
                    <a:pt x="675249" y="307000"/>
                  </a:cubicBezTo>
                  <a:cubicBezTo>
                    <a:pt x="612866" y="265412"/>
                    <a:pt x="542127" y="236038"/>
                    <a:pt x="647114" y="110053"/>
                  </a:cubicBezTo>
                  <a:cubicBezTo>
                    <a:pt x="668761" y="84076"/>
                    <a:pt x="679473" y="170549"/>
                    <a:pt x="703384" y="194459"/>
                  </a:cubicBezTo>
                  <a:cubicBezTo>
                    <a:pt x="755430" y="246503"/>
                    <a:pt x="724166" y="211561"/>
                    <a:pt x="787791" y="307000"/>
                  </a:cubicBezTo>
                  <a:lnTo>
                    <a:pt x="815926" y="349204"/>
                  </a:lnTo>
                  <a:cubicBezTo>
                    <a:pt x="825304" y="363272"/>
                    <a:pt x="838714" y="375367"/>
                    <a:pt x="844061" y="391407"/>
                  </a:cubicBezTo>
                  <a:cubicBezTo>
                    <a:pt x="848750" y="405475"/>
                    <a:pt x="847643" y="423125"/>
                    <a:pt x="858129" y="433610"/>
                  </a:cubicBezTo>
                  <a:cubicBezTo>
                    <a:pt x="868614" y="444095"/>
                    <a:pt x="886264" y="442988"/>
                    <a:pt x="900332" y="447677"/>
                  </a:cubicBezTo>
                  <a:cubicBezTo>
                    <a:pt x="923778" y="442988"/>
                    <a:pt x="950776" y="446873"/>
                    <a:pt x="970671" y="433610"/>
                  </a:cubicBezTo>
                  <a:cubicBezTo>
                    <a:pt x="983009" y="425385"/>
                    <a:pt x="978106" y="404670"/>
                    <a:pt x="984738" y="391407"/>
                  </a:cubicBezTo>
                  <a:cubicBezTo>
                    <a:pt x="992299" y="376285"/>
                    <a:pt x="1003495" y="363272"/>
                    <a:pt x="1012874" y="349204"/>
                  </a:cubicBezTo>
                  <a:cubicBezTo>
                    <a:pt x="1041791" y="262451"/>
                    <a:pt x="1014827" y="249557"/>
                    <a:pt x="1083212" y="278865"/>
                  </a:cubicBezTo>
                  <a:cubicBezTo>
                    <a:pt x="1102487" y="287126"/>
                    <a:pt x="1120726" y="297622"/>
                    <a:pt x="1139483" y="307000"/>
                  </a:cubicBezTo>
                  <a:cubicBezTo>
                    <a:pt x="1144172" y="321068"/>
                    <a:pt x="1146919" y="335941"/>
                    <a:pt x="1153551" y="349204"/>
                  </a:cubicBezTo>
                  <a:cubicBezTo>
                    <a:pt x="1161112" y="364326"/>
                    <a:pt x="1175026" y="375867"/>
                    <a:pt x="1181686" y="391407"/>
                  </a:cubicBezTo>
                  <a:cubicBezTo>
                    <a:pt x="1189302" y="409178"/>
                    <a:pt x="1190198" y="429158"/>
                    <a:pt x="1195754" y="447677"/>
                  </a:cubicBezTo>
                  <a:cubicBezTo>
                    <a:pt x="1204276" y="476084"/>
                    <a:pt x="1218073" y="503002"/>
                    <a:pt x="1223889" y="532084"/>
                  </a:cubicBezTo>
                  <a:cubicBezTo>
                    <a:pt x="1241749" y="621381"/>
                    <a:pt x="1232158" y="579225"/>
                    <a:pt x="1252024" y="658693"/>
                  </a:cubicBezTo>
                  <a:cubicBezTo>
                    <a:pt x="1256713" y="738410"/>
                    <a:pt x="1238486" y="822913"/>
                    <a:pt x="1266092" y="897844"/>
                  </a:cubicBezTo>
                  <a:cubicBezTo>
                    <a:pt x="1269566" y="907274"/>
                    <a:pt x="1386446" y="934966"/>
                    <a:pt x="1406769" y="940047"/>
                  </a:cubicBezTo>
                  <a:cubicBezTo>
                    <a:pt x="1420837" y="949425"/>
                    <a:pt x="1433850" y="960621"/>
                    <a:pt x="1448972" y="968182"/>
                  </a:cubicBezTo>
                  <a:cubicBezTo>
                    <a:pt x="1471464" y="979428"/>
                    <a:pt x="1526405" y="990305"/>
                    <a:pt x="1547446" y="996317"/>
                  </a:cubicBezTo>
                  <a:cubicBezTo>
                    <a:pt x="1561704" y="1000391"/>
                    <a:pt x="1575581" y="1005696"/>
                    <a:pt x="1589649" y="1010385"/>
                  </a:cubicBezTo>
                  <a:cubicBezTo>
                    <a:pt x="1622986" y="1060392"/>
                    <a:pt x="1617784" y="1035681"/>
                    <a:pt x="1617784" y="1080724"/>
                  </a:cubicBezTo>
                </a:path>
              </a:pathLst>
            </a:custGeom>
            <a:blipFill>
              <a:blip r:embed="rId8" cstate="print"/>
              <a:stretch>
                <a:fillRect/>
              </a:stretch>
            </a:blip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92182" y="2124222"/>
              <a:ext cx="651350" cy="689316"/>
            </a:xfrm>
            <a:custGeom>
              <a:avLst/>
              <a:gdLst>
                <a:gd name="connsiteX0" fmla="*/ 398132 w 651350"/>
                <a:gd name="connsiteY0" fmla="*/ 534572 h 689316"/>
                <a:gd name="connsiteX1" fmla="*/ 440335 w 651350"/>
                <a:gd name="connsiteY1" fmla="*/ 520504 h 689316"/>
                <a:gd name="connsiteX2" fmla="*/ 468470 w 651350"/>
                <a:gd name="connsiteY2" fmla="*/ 478301 h 689316"/>
                <a:gd name="connsiteX3" fmla="*/ 496606 w 651350"/>
                <a:gd name="connsiteY3" fmla="*/ 450166 h 689316"/>
                <a:gd name="connsiteX4" fmla="*/ 510673 w 651350"/>
                <a:gd name="connsiteY4" fmla="*/ 365760 h 689316"/>
                <a:gd name="connsiteX5" fmla="*/ 566944 w 651350"/>
                <a:gd name="connsiteY5" fmla="*/ 351692 h 689316"/>
                <a:gd name="connsiteX6" fmla="*/ 595080 w 651350"/>
                <a:gd name="connsiteY6" fmla="*/ 323556 h 689316"/>
                <a:gd name="connsiteX7" fmla="*/ 651350 w 651350"/>
                <a:gd name="connsiteY7" fmla="*/ 225083 h 689316"/>
                <a:gd name="connsiteX8" fmla="*/ 609147 w 651350"/>
                <a:gd name="connsiteY8" fmla="*/ 126609 h 689316"/>
                <a:gd name="connsiteX9" fmla="*/ 524741 w 651350"/>
                <a:gd name="connsiteY9" fmla="*/ 98473 h 689316"/>
                <a:gd name="connsiteX10" fmla="*/ 482538 w 651350"/>
                <a:gd name="connsiteY10" fmla="*/ 84406 h 689316"/>
                <a:gd name="connsiteX11" fmla="*/ 384064 w 651350"/>
                <a:gd name="connsiteY11" fmla="*/ 14067 h 689316"/>
                <a:gd name="connsiteX12" fmla="*/ 313726 w 651350"/>
                <a:gd name="connsiteY12" fmla="*/ 0 h 689316"/>
                <a:gd name="connsiteX13" fmla="*/ 116778 w 651350"/>
                <a:gd name="connsiteY13" fmla="*/ 14067 h 689316"/>
                <a:gd name="connsiteX14" fmla="*/ 32372 w 651350"/>
                <a:gd name="connsiteY14" fmla="*/ 42203 h 689316"/>
                <a:gd name="connsiteX15" fmla="*/ 4236 w 651350"/>
                <a:gd name="connsiteY15" fmla="*/ 84406 h 689316"/>
                <a:gd name="connsiteX16" fmla="*/ 18304 w 651350"/>
                <a:gd name="connsiteY16" fmla="*/ 478301 h 689316"/>
                <a:gd name="connsiteX17" fmla="*/ 74575 w 651350"/>
                <a:gd name="connsiteY17" fmla="*/ 618978 h 689316"/>
                <a:gd name="connsiteX18" fmla="*/ 102710 w 651350"/>
                <a:gd name="connsiteY18" fmla="*/ 661181 h 689316"/>
                <a:gd name="connsiteX19" fmla="*/ 130846 w 651350"/>
                <a:gd name="connsiteY19" fmla="*/ 689316 h 689316"/>
                <a:gd name="connsiteX20" fmla="*/ 243387 w 651350"/>
                <a:gd name="connsiteY20" fmla="*/ 675249 h 689316"/>
                <a:gd name="connsiteX21" fmla="*/ 271523 w 651350"/>
                <a:gd name="connsiteY21" fmla="*/ 633046 h 689316"/>
                <a:gd name="connsiteX22" fmla="*/ 313726 w 651350"/>
                <a:gd name="connsiteY22" fmla="*/ 562707 h 689316"/>
                <a:gd name="connsiteX23" fmla="*/ 468470 w 651350"/>
                <a:gd name="connsiteY23" fmla="*/ 534572 h 689316"/>
                <a:gd name="connsiteX24" fmla="*/ 482538 w 651350"/>
                <a:gd name="connsiteY24" fmla="*/ 478301 h 689316"/>
                <a:gd name="connsiteX25" fmla="*/ 510673 w 651350"/>
                <a:gd name="connsiteY25" fmla="*/ 393895 h 68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1350" h="689316">
                  <a:moveTo>
                    <a:pt x="398132" y="534572"/>
                  </a:moveTo>
                  <a:cubicBezTo>
                    <a:pt x="412200" y="529883"/>
                    <a:pt x="428756" y="529767"/>
                    <a:pt x="440335" y="520504"/>
                  </a:cubicBezTo>
                  <a:cubicBezTo>
                    <a:pt x="453537" y="509942"/>
                    <a:pt x="457908" y="491503"/>
                    <a:pt x="468470" y="478301"/>
                  </a:cubicBezTo>
                  <a:cubicBezTo>
                    <a:pt x="476756" y="467944"/>
                    <a:pt x="487227" y="459544"/>
                    <a:pt x="496606" y="450166"/>
                  </a:cubicBezTo>
                  <a:cubicBezTo>
                    <a:pt x="501295" y="422031"/>
                    <a:pt x="494094" y="388970"/>
                    <a:pt x="510673" y="365760"/>
                  </a:cubicBezTo>
                  <a:cubicBezTo>
                    <a:pt x="521911" y="350027"/>
                    <a:pt x="549651" y="360339"/>
                    <a:pt x="566944" y="351692"/>
                  </a:cubicBezTo>
                  <a:cubicBezTo>
                    <a:pt x="578807" y="345760"/>
                    <a:pt x="586794" y="333913"/>
                    <a:pt x="595080" y="323556"/>
                  </a:cubicBezTo>
                  <a:cubicBezTo>
                    <a:pt x="621591" y="290417"/>
                    <a:pt x="632096" y="263590"/>
                    <a:pt x="651350" y="225083"/>
                  </a:cubicBezTo>
                  <a:cubicBezTo>
                    <a:pt x="644703" y="198492"/>
                    <a:pt x="637934" y="144601"/>
                    <a:pt x="609147" y="126609"/>
                  </a:cubicBezTo>
                  <a:cubicBezTo>
                    <a:pt x="583998" y="110891"/>
                    <a:pt x="552876" y="107851"/>
                    <a:pt x="524741" y="98473"/>
                  </a:cubicBezTo>
                  <a:lnTo>
                    <a:pt x="482538" y="84406"/>
                  </a:lnTo>
                  <a:cubicBezTo>
                    <a:pt x="429173" y="31041"/>
                    <a:pt x="443946" y="29037"/>
                    <a:pt x="384064" y="14067"/>
                  </a:cubicBezTo>
                  <a:cubicBezTo>
                    <a:pt x="360868" y="8268"/>
                    <a:pt x="337172" y="4689"/>
                    <a:pt x="313726" y="0"/>
                  </a:cubicBezTo>
                  <a:cubicBezTo>
                    <a:pt x="248077" y="4689"/>
                    <a:pt x="181866" y="4304"/>
                    <a:pt x="116778" y="14067"/>
                  </a:cubicBezTo>
                  <a:cubicBezTo>
                    <a:pt x="87449" y="18466"/>
                    <a:pt x="32372" y="42203"/>
                    <a:pt x="32372" y="42203"/>
                  </a:cubicBezTo>
                  <a:cubicBezTo>
                    <a:pt x="22993" y="56271"/>
                    <a:pt x="4781" y="67507"/>
                    <a:pt x="4236" y="84406"/>
                  </a:cubicBezTo>
                  <a:cubicBezTo>
                    <a:pt x="0" y="215720"/>
                    <a:pt x="6756" y="347427"/>
                    <a:pt x="18304" y="478301"/>
                  </a:cubicBezTo>
                  <a:cubicBezTo>
                    <a:pt x="21311" y="512383"/>
                    <a:pt x="55635" y="585833"/>
                    <a:pt x="74575" y="618978"/>
                  </a:cubicBezTo>
                  <a:cubicBezTo>
                    <a:pt x="82963" y="633658"/>
                    <a:pt x="92148" y="647979"/>
                    <a:pt x="102710" y="661181"/>
                  </a:cubicBezTo>
                  <a:cubicBezTo>
                    <a:pt x="110996" y="671538"/>
                    <a:pt x="121467" y="679938"/>
                    <a:pt x="130846" y="689316"/>
                  </a:cubicBezTo>
                  <a:cubicBezTo>
                    <a:pt x="168360" y="684627"/>
                    <a:pt x="208285" y="689289"/>
                    <a:pt x="243387" y="675249"/>
                  </a:cubicBezTo>
                  <a:cubicBezTo>
                    <a:pt x="259085" y="668970"/>
                    <a:pt x="263962" y="648168"/>
                    <a:pt x="271523" y="633046"/>
                  </a:cubicBezTo>
                  <a:cubicBezTo>
                    <a:pt x="287567" y="600958"/>
                    <a:pt x="277088" y="581026"/>
                    <a:pt x="313726" y="562707"/>
                  </a:cubicBezTo>
                  <a:cubicBezTo>
                    <a:pt x="340255" y="549443"/>
                    <a:pt x="457032" y="536206"/>
                    <a:pt x="468470" y="534572"/>
                  </a:cubicBezTo>
                  <a:cubicBezTo>
                    <a:pt x="473159" y="515815"/>
                    <a:pt x="476982" y="496820"/>
                    <a:pt x="482538" y="478301"/>
                  </a:cubicBezTo>
                  <a:cubicBezTo>
                    <a:pt x="491060" y="449895"/>
                    <a:pt x="510673" y="393895"/>
                    <a:pt x="510673" y="393895"/>
                  </a:cubicBezTo>
                </a:path>
              </a:pathLst>
            </a:custGeom>
            <a:blipFill>
              <a:blip r:embed="rId9" cstate="print"/>
              <a:stretch>
                <a:fillRect/>
              </a:stretch>
            </a:blip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19400" y="304800"/>
            <a:ext cx="25146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দ্বি-নাগরিকত্ব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5257800"/>
            <a:ext cx="8229600" cy="1200329"/>
          </a:xfrm>
          <a:prstGeom prst="rect">
            <a:avLst/>
          </a:prstGeom>
          <a:noFill/>
          <a:ln w="38100">
            <a:solidFill>
              <a:srgbClr val="B52DA2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একই ব্যক্তি দুদেশের নাগরিকত্ব লাভ করলে তাকে দ্বি- নাগরিকত্ব বলে।  </a:t>
            </a:r>
            <a:endParaRPr lang="en-US" sz="3600" b="1" dirty="0">
              <a:ln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444 L 0.38733 -0.03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86400" y="1447800"/>
            <a:ext cx="2636253" cy="2590800"/>
            <a:chOff x="5486400" y="1447800"/>
            <a:chExt cx="2636253" cy="2590800"/>
          </a:xfrm>
        </p:grpSpPr>
        <p:pic>
          <p:nvPicPr>
            <p:cNvPr id="6" name="Picture 5" descr="images (9).jpg"/>
            <p:cNvPicPr>
              <a:picLocks noChangeAspect="1"/>
            </p:cNvPicPr>
            <p:nvPr/>
          </p:nvPicPr>
          <p:blipFill>
            <a:blip r:embed="rId2"/>
            <a:srcRect l="7644" r="3795"/>
            <a:stretch>
              <a:fillRect/>
            </a:stretch>
          </p:blipFill>
          <p:spPr>
            <a:xfrm>
              <a:off x="5486400" y="1447800"/>
              <a:ext cx="2636253" cy="2590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1541678705.jpg"/>
            <p:cNvPicPr>
              <a:picLocks noChangeAspect="1"/>
            </p:cNvPicPr>
            <p:nvPr/>
          </p:nvPicPr>
          <p:blipFill>
            <a:blip r:embed="rId3" cstate="print"/>
            <a:srcRect l="25833" t="11463" r="25833" b="11463"/>
            <a:stretch>
              <a:fillRect/>
            </a:stretch>
          </p:blipFill>
          <p:spPr>
            <a:xfrm>
              <a:off x="7290707" y="1600200"/>
              <a:ext cx="710293" cy="68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066800" y="457200"/>
            <a:ext cx="62484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হাবিবুর রহমান কে নিয়ে এবারের গল্প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524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বাংলাদেশী যুবক হাবিবুর সে প্রাপ্ত বয়স্ক।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omrasel_212329945854470d4576c7c2.47932103_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447800"/>
            <a:ext cx="290512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20574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২০১৬ সালে ডিভি লটারীর মাধ্যমে সে আমেরিকার স্থায়ী নাগরিক হয়েছেন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39" y="1447800"/>
            <a:ext cx="299514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33400" y="30480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হাবিবুরের মা-বাবা বাংলাদেশে বাস করে।সে তা বাবা-মায়ের সাথে দেখা করতে মাঝে মাঝে বাংলাদেশে আসা-যাওয়া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5257800"/>
            <a:ext cx="7010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তোমাদের মতে হাবিবুর কোন দেশের নাগরিক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0" y="914400"/>
            <a:ext cx="2438400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685800"/>
            <a:ext cx="3048000" cy="12954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86400" y="914400"/>
            <a:ext cx="2438400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 </a:t>
            </a:r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57800" y="723900"/>
            <a:ext cx="2895600" cy="11430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05400" y="2590800"/>
            <a:ext cx="3200400" cy="2514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533400" y="5181600"/>
            <a:ext cx="8001000" cy="1371600"/>
          </a:xfrm>
          <a:prstGeom prst="horizontalScroll">
            <a:avLst/>
          </a:prstGeom>
          <a:solidFill>
            <a:schemeClr val="bg1"/>
          </a:solidFill>
          <a:ln>
            <a:solidFill>
              <a:srgbClr val="B52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 অর্জনের উপায় আলোচনা করে সংক্ষেপে লিখ।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9" y="2843688"/>
            <a:ext cx="3609975" cy="2033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754F5-F1BF-4A82-939B-B156CBD0A9EC}"/>
              </a:ext>
            </a:extLst>
          </p:cNvPr>
          <p:cNvSpPr txBox="1"/>
          <p:nvPr/>
        </p:nvSpPr>
        <p:spPr>
          <a:xfrm>
            <a:off x="3733800" y="533400"/>
            <a:ext cx="19812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B52DA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>
                <a:solidFill>
                  <a:srgbClr val="B52DA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70BCA-5428-4951-947F-9685A16E46E4}"/>
              </a:ext>
            </a:extLst>
          </p:cNvPr>
          <p:cNvSpPr txBox="1"/>
          <p:nvPr/>
        </p:nvSpPr>
        <p:spPr>
          <a:xfrm>
            <a:off x="762000" y="1828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>
                <a:ln/>
                <a:solidFill>
                  <a:srgbClr val="B52DA2"/>
                </a:solidFill>
                <a:latin typeface="NikoshBAN" pitchFamily="2" charset="0"/>
                <a:cs typeface="NikoshBAN" pitchFamily="2" charset="0"/>
              </a:rPr>
              <a:t>১।নাগরিক কিসের পরিচয়ে নাগরিকত্ব লাভ করে? </a:t>
            </a:r>
            <a:endParaRPr lang="en-US" sz="4000" b="1" dirty="0">
              <a:ln/>
              <a:solidFill>
                <a:srgbClr val="B52DA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9914F-4D09-4D31-B8FE-ED4E64978A77}"/>
              </a:ext>
            </a:extLst>
          </p:cNvPr>
          <p:cNvSpPr txBox="1"/>
          <p:nvPr/>
        </p:nvSpPr>
        <p:spPr>
          <a:xfrm>
            <a:off x="723900" y="3018334"/>
            <a:ext cx="60198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দ্বি-নাগরিকত্ব বলতে কী বোঝায়? </a:t>
            </a:r>
            <a:endParaRPr lang="en-US" sz="4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F0632-B5C3-4C16-8146-29F50929D66B}"/>
              </a:ext>
            </a:extLst>
          </p:cNvPr>
          <p:cNvSpPr txBox="1"/>
          <p:nvPr/>
        </p:nvSpPr>
        <p:spPr>
          <a:xfrm>
            <a:off x="723900" y="4337916"/>
            <a:ext cx="72009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>
                <a:ln/>
                <a:solidFill>
                  <a:srgbClr val="39B93D"/>
                </a:solidFill>
                <a:latin typeface="NikoshBAN" pitchFamily="2" charset="0"/>
                <a:cs typeface="NikoshBAN" pitchFamily="2" charset="0"/>
              </a:rPr>
              <a:t>৩। আমেরিকা,কানাডা,বাংলাদেশ ও ভারত </a:t>
            </a:r>
          </a:p>
          <a:p>
            <a:r>
              <a:rPr lang="bn-IN" sz="4000" b="1" dirty="0">
                <a:ln/>
                <a:solidFill>
                  <a:srgbClr val="39B93D"/>
                </a:solidFill>
                <a:latin typeface="NikoshBAN" pitchFamily="2" charset="0"/>
                <a:cs typeface="NikoshBAN" pitchFamily="2" charset="0"/>
              </a:rPr>
              <a:t>          কী ধরনের নাগরিকত্ব রয়েছে? </a:t>
            </a:r>
            <a:endParaRPr lang="en-US" sz="4000" b="1" dirty="0">
              <a:ln/>
              <a:solidFill>
                <a:srgbClr val="39B93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533400" y="3505200"/>
            <a:ext cx="8153400" cy="3048000"/>
          </a:xfrm>
          <a:prstGeom prst="wave">
            <a:avLst/>
          </a:prstGeom>
          <a:solidFill>
            <a:schemeClr val="bg1"/>
          </a:solidFill>
          <a:ln>
            <a:solidFill>
              <a:srgbClr val="B52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তাহলে তোমাকে কোন কোন গুণের অধিকারী হতে হবে এবং কেন? 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800" y="1098839"/>
            <a:ext cx="7513320" cy="2371725"/>
            <a:chOff x="1295400" y="1981200"/>
            <a:chExt cx="7513320" cy="2371725"/>
          </a:xfrm>
        </p:grpSpPr>
        <p:pic>
          <p:nvPicPr>
            <p:cNvPr id="8" name="Picture 7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4648200" y="2209800"/>
              <a:ext cx="4160520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9" name="Picture 8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981200"/>
              <a:ext cx="4114800" cy="2123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3486150" y="356317"/>
            <a:ext cx="22479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lion-cubs-moon-light.jpg"/>
          <p:cNvPicPr>
            <a:picLocks noChangeAspect="1"/>
          </p:cNvPicPr>
          <p:nvPr/>
        </p:nvPicPr>
        <p:blipFill>
          <a:blip r:embed="rId2"/>
          <a:srcRect b="1796"/>
          <a:stretch>
            <a:fillRect/>
          </a:stretch>
        </p:blipFill>
        <p:spPr>
          <a:xfrm>
            <a:off x="228600" y="304800"/>
            <a:ext cx="86868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41148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7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 কে ধন্যবাদ </a:t>
            </a:r>
            <a:endParaRPr lang="en-US" sz="7200" b="1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0"/>
            <a:ext cx="1447800" cy="965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2979"/>
            <a:ext cx="2486025" cy="2388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1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371600"/>
            <a:ext cx="2882556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B_Id_150000_San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667000"/>
            <a:ext cx="3092922" cy="2192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124200" y="533400"/>
            <a:ext cx="4267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শোয়েব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1371600"/>
            <a:ext cx="3429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সানিয়া মির্জা (ভারত)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971800"/>
            <a:ext cx="25146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শোয়ের মালিক ও সানিয়া মির্জা   স্বামী-স্ত্রী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105400"/>
            <a:ext cx="784860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শোয়েব মালিকা ও সানিয়া মির্জা বর্তমানে কে কোন  দেশের নাগরিক এবং কেন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228600" y="152400"/>
            <a:ext cx="8763000" cy="64770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16"/>
    </mc:Choice>
    <mc:Fallback xmlns="">
      <p:transition spd="slow" advTm="64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762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541904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2000825"/>
            <a:ext cx="4191001" cy="2647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0" y="5562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6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নাগরিকত্ব লাভের উপায় </a:t>
            </a:r>
            <a:endParaRPr lang="en-US" sz="4400" b="1" dirty="0">
              <a:ln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152400"/>
            <a:ext cx="8763000" cy="64770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166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57200"/>
            <a:ext cx="17526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33700" y="285065"/>
            <a:ext cx="2438400" cy="9906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828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52650963"/>
              </p:ext>
            </p:extLst>
          </p:nvPr>
        </p:nvGraphicFramePr>
        <p:xfrm>
          <a:off x="609600" y="2475131"/>
          <a:ext cx="8153400" cy="358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AC810F-DDF4-4D19-8FEF-EC5B767CA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44AC810F-DDF4-4D19-8FEF-EC5B767CA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44AC810F-DDF4-4D19-8FEF-EC5B767CA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44AC810F-DDF4-4D19-8FEF-EC5B767CA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D77B30-FB01-4A9C-B0D4-60CF7E4A4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00D77B30-FB01-4A9C-B0D4-60CF7E4A4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00D77B30-FB01-4A9C-B0D4-60CF7E4A4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00D77B30-FB01-4A9C-B0D4-60CF7E4A4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F27376-B05C-4D12-812F-5EC16E012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41F27376-B05C-4D12-812F-5EC16E012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41F27376-B05C-4D12-812F-5EC16E012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41F27376-B05C-4D12-812F-5EC16E012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8CBD03-57F2-4597-92CB-23D2CA24E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538CBD03-57F2-4597-92CB-23D2CA24E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538CBD03-57F2-4597-92CB-23D2CA24E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538CBD03-57F2-4597-92CB-23D2CA24E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849271-0436-4F0A-98A5-B731EA154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EE849271-0436-4F0A-98A5-B731EA154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EE849271-0436-4F0A-98A5-B731EA154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EE849271-0436-4F0A-98A5-B731EA154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name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7" y="1219200"/>
            <a:ext cx="4240653" cy="2567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2D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3581400" cy="3007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2D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76800" y="1524000"/>
            <a:ext cx="2743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জন্মসূত্রে নাগরিক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181600"/>
            <a:ext cx="3505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অনুমোদনসূত্রে নাগরিক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81000"/>
            <a:ext cx="3581400" cy="646331"/>
          </a:xfrm>
          <a:prstGeom prst="rect">
            <a:avLst/>
          </a:prstGeom>
          <a:noFill/>
          <a:ln w="57150"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নাগরিকত্ব লাভের নিয়ম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5400" y="990600"/>
            <a:ext cx="2862993" cy="3954992"/>
            <a:chOff x="1295400" y="1447800"/>
            <a:chExt cx="2862993" cy="3954992"/>
          </a:xfrm>
        </p:grpSpPr>
        <p:sp>
          <p:nvSpPr>
            <p:cNvPr id="5" name="Freeform 4"/>
            <p:cNvSpPr/>
            <p:nvPr/>
          </p:nvSpPr>
          <p:spPr>
            <a:xfrm>
              <a:off x="1295400" y="1447800"/>
              <a:ext cx="2862993" cy="3954992"/>
            </a:xfrm>
            <a:custGeom>
              <a:avLst/>
              <a:gdLst>
                <a:gd name="connsiteX0" fmla="*/ 2180492 w 2862993"/>
                <a:gd name="connsiteY0" fmla="*/ 2743200 h 3954992"/>
                <a:gd name="connsiteX1" fmla="*/ 2222695 w 2862993"/>
                <a:gd name="connsiteY1" fmla="*/ 2785403 h 3954992"/>
                <a:gd name="connsiteX2" fmla="*/ 2208627 w 2862993"/>
                <a:gd name="connsiteY2" fmla="*/ 2869809 h 3954992"/>
                <a:gd name="connsiteX3" fmla="*/ 2222695 w 2862993"/>
                <a:gd name="connsiteY3" fmla="*/ 3052689 h 3954992"/>
                <a:gd name="connsiteX4" fmla="*/ 2250831 w 2862993"/>
                <a:gd name="connsiteY4" fmla="*/ 3151163 h 3954992"/>
                <a:gd name="connsiteX5" fmla="*/ 2264898 w 2862993"/>
                <a:gd name="connsiteY5" fmla="*/ 3221502 h 3954992"/>
                <a:gd name="connsiteX6" fmla="*/ 2278966 w 2862993"/>
                <a:gd name="connsiteY6" fmla="*/ 3362178 h 3954992"/>
                <a:gd name="connsiteX7" fmla="*/ 2293034 w 2862993"/>
                <a:gd name="connsiteY7" fmla="*/ 3432517 h 3954992"/>
                <a:gd name="connsiteX8" fmla="*/ 2335237 w 2862993"/>
                <a:gd name="connsiteY8" fmla="*/ 3559126 h 3954992"/>
                <a:gd name="connsiteX9" fmla="*/ 2363372 w 2862993"/>
                <a:gd name="connsiteY9" fmla="*/ 3657600 h 3954992"/>
                <a:gd name="connsiteX10" fmla="*/ 2391507 w 2862993"/>
                <a:gd name="connsiteY10" fmla="*/ 3742006 h 3954992"/>
                <a:gd name="connsiteX11" fmla="*/ 2405575 w 2862993"/>
                <a:gd name="connsiteY11" fmla="*/ 3798277 h 3954992"/>
                <a:gd name="connsiteX12" fmla="*/ 2433711 w 2862993"/>
                <a:gd name="connsiteY12" fmla="*/ 3840480 h 3954992"/>
                <a:gd name="connsiteX13" fmla="*/ 2560320 w 2862993"/>
                <a:gd name="connsiteY13" fmla="*/ 3938954 h 3954992"/>
                <a:gd name="connsiteX14" fmla="*/ 2658794 w 2862993"/>
                <a:gd name="connsiteY14" fmla="*/ 3924886 h 3954992"/>
                <a:gd name="connsiteX15" fmla="*/ 2644726 w 2862993"/>
                <a:gd name="connsiteY15" fmla="*/ 3756074 h 3954992"/>
                <a:gd name="connsiteX16" fmla="*/ 2616591 w 2862993"/>
                <a:gd name="connsiteY16" fmla="*/ 3671668 h 3954992"/>
                <a:gd name="connsiteX17" fmla="*/ 2602523 w 2862993"/>
                <a:gd name="connsiteY17" fmla="*/ 3629465 h 3954992"/>
                <a:gd name="connsiteX18" fmla="*/ 2588455 w 2862993"/>
                <a:gd name="connsiteY18" fmla="*/ 3502855 h 3954992"/>
                <a:gd name="connsiteX19" fmla="*/ 2602523 w 2862993"/>
                <a:gd name="connsiteY19" fmla="*/ 3446585 h 3954992"/>
                <a:gd name="connsiteX20" fmla="*/ 2644726 w 2862993"/>
                <a:gd name="connsiteY20" fmla="*/ 3460652 h 3954992"/>
                <a:gd name="connsiteX21" fmla="*/ 2729132 w 2862993"/>
                <a:gd name="connsiteY21" fmla="*/ 3559126 h 3954992"/>
                <a:gd name="connsiteX22" fmla="*/ 2841674 w 2862993"/>
                <a:gd name="connsiteY22" fmla="*/ 3530991 h 3954992"/>
                <a:gd name="connsiteX23" fmla="*/ 2855741 w 2862993"/>
                <a:gd name="connsiteY23" fmla="*/ 3446585 h 3954992"/>
                <a:gd name="connsiteX24" fmla="*/ 2827606 w 2862993"/>
                <a:gd name="connsiteY24" fmla="*/ 3052689 h 3954992"/>
                <a:gd name="connsiteX25" fmla="*/ 2813538 w 2862993"/>
                <a:gd name="connsiteY25" fmla="*/ 2602523 h 3954992"/>
                <a:gd name="connsiteX26" fmla="*/ 2785403 w 2862993"/>
                <a:gd name="connsiteY26" fmla="*/ 2518117 h 3954992"/>
                <a:gd name="connsiteX27" fmla="*/ 2757267 w 2862993"/>
                <a:gd name="connsiteY27" fmla="*/ 2475914 h 3954992"/>
                <a:gd name="connsiteX28" fmla="*/ 2743200 w 2862993"/>
                <a:gd name="connsiteY28" fmla="*/ 2405575 h 3954992"/>
                <a:gd name="connsiteX29" fmla="*/ 2715064 w 2862993"/>
                <a:gd name="connsiteY29" fmla="*/ 2321169 h 3954992"/>
                <a:gd name="connsiteX30" fmla="*/ 2686929 w 2862993"/>
                <a:gd name="connsiteY30" fmla="*/ 2236763 h 3954992"/>
                <a:gd name="connsiteX31" fmla="*/ 2658794 w 2862993"/>
                <a:gd name="connsiteY31" fmla="*/ 2138289 h 3954992"/>
                <a:gd name="connsiteX32" fmla="*/ 2644726 w 2862993"/>
                <a:gd name="connsiteY32" fmla="*/ 2053883 h 3954992"/>
                <a:gd name="connsiteX33" fmla="*/ 2630658 w 2862993"/>
                <a:gd name="connsiteY33" fmla="*/ 1983545 h 3954992"/>
                <a:gd name="connsiteX34" fmla="*/ 2616591 w 2862993"/>
                <a:gd name="connsiteY34" fmla="*/ 1885071 h 3954992"/>
                <a:gd name="connsiteX35" fmla="*/ 2532184 w 2862993"/>
                <a:gd name="connsiteY35" fmla="*/ 1842868 h 3954992"/>
                <a:gd name="connsiteX36" fmla="*/ 2504049 w 2862993"/>
                <a:gd name="connsiteY36" fmla="*/ 1885071 h 3954992"/>
                <a:gd name="connsiteX37" fmla="*/ 2489981 w 2862993"/>
                <a:gd name="connsiteY37" fmla="*/ 1927274 h 3954992"/>
                <a:gd name="connsiteX38" fmla="*/ 2405575 w 2862993"/>
                <a:gd name="connsiteY38" fmla="*/ 1899138 h 3954992"/>
                <a:gd name="connsiteX39" fmla="*/ 2363372 w 2862993"/>
                <a:gd name="connsiteY39" fmla="*/ 2067951 h 3954992"/>
                <a:gd name="connsiteX40" fmla="*/ 2307101 w 2862993"/>
                <a:gd name="connsiteY40" fmla="*/ 2138289 h 3954992"/>
                <a:gd name="connsiteX41" fmla="*/ 2278966 w 2862993"/>
                <a:gd name="connsiteY41" fmla="*/ 2307102 h 3954992"/>
                <a:gd name="connsiteX42" fmla="*/ 2264898 w 2862993"/>
                <a:gd name="connsiteY42" fmla="*/ 2349305 h 3954992"/>
                <a:gd name="connsiteX43" fmla="*/ 2222695 w 2862993"/>
                <a:gd name="connsiteY43" fmla="*/ 2363372 h 3954992"/>
                <a:gd name="connsiteX44" fmla="*/ 2180492 w 2862993"/>
                <a:gd name="connsiteY44" fmla="*/ 2349305 h 3954992"/>
                <a:gd name="connsiteX45" fmla="*/ 2166424 w 2862993"/>
                <a:gd name="connsiteY45" fmla="*/ 2307102 h 3954992"/>
                <a:gd name="connsiteX46" fmla="*/ 2152357 w 2862993"/>
                <a:gd name="connsiteY46" fmla="*/ 2222695 h 3954992"/>
                <a:gd name="connsiteX47" fmla="*/ 2053883 w 2862993"/>
                <a:gd name="connsiteY47" fmla="*/ 2236763 h 3954992"/>
                <a:gd name="connsiteX48" fmla="*/ 2039815 w 2862993"/>
                <a:gd name="connsiteY48" fmla="*/ 2293034 h 3954992"/>
                <a:gd name="connsiteX49" fmla="*/ 2011680 w 2862993"/>
                <a:gd name="connsiteY49" fmla="*/ 2349305 h 3954992"/>
                <a:gd name="connsiteX50" fmla="*/ 1969477 w 2862993"/>
                <a:gd name="connsiteY50" fmla="*/ 2208628 h 3954992"/>
                <a:gd name="connsiteX51" fmla="*/ 1941341 w 2862993"/>
                <a:gd name="connsiteY51" fmla="*/ 2025748 h 3954992"/>
                <a:gd name="connsiteX52" fmla="*/ 1955409 w 2862993"/>
                <a:gd name="connsiteY52" fmla="*/ 1842868 h 3954992"/>
                <a:gd name="connsiteX53" fmla="*/ 1983544 w 2862993"/>
                <a:gd name="connsiteY53" fmla="*/ 1800665 h 3954992"/>
                <a:gd name="connsiteX54" fmla="*/ 2067951 w 2862993"/>
                <a:gd name="connsiteY54" fmla="*/ 1744394 h 3954992"/>
                <a:gd name="connsiteX55" fmla="*/ 2152357 w 2862993"/>
                <a:gd name="connsiteY55" fmla="*/ 1716258 h 3954992"/>
                <a:gd name="connsiteX56" fmla="*/ 2208627 w 2862993"/>
                <a:gd name="connsiteY56" fmla="*/ 1702191 h 3954992"/>
                <a:gd name="connsiteX57" fmla="*/ 2307101 w 2862993"/>
                <a:gd name="connsiteY57" fmla="*/ 1659988 h 3954992"/>
                <a:gd name="connsiteX58" fmla="*/ 2391507 w 2862993"/>
                <a:gd name="connsiteY58" fmla="*/ 1547446 h 3954992"/>
                <a:gd name="connsiteX59" fmla="*/ 2489981 w 2862993"/>
                <a:gd name="connsiteY59" fmla="*/ 1448972 h 3954992"/>
                <a:gd name="connsiteX60" fmla="*/ 2518117 w 2862993"/>
                <a:gd name="connsiteY60" fmla="*/ 1420837 h 3954992"/>
                <a:gd name="connsiteX61" fmla="*/ 2560320 w 2862993"/>
                <a:gd name="connsiteY61" fmla="*/ 1392702 h 3954992"/>
                <a:gd name="connsiteX62" fmla="*/ 2588455 w 2862993"/>
                <a:gd name="connsiteY62" fmla="*/ 1350498 h 3954992"/>
                <a:gd name="connsiteX63" fmla="*/ 2616591 w 2862993"/>
                <a:gd name="connsiteY63" fmla="*/ 1266092 h 3954992"/>
                <a:gd name="connsiteX64" fmla="*/ 2658794 w 2862993"/>
                <a:gd name="connsiteY64" fmla="*/ 1237957 h 3954992"/>
                <a:gd name="connsiteX65" fmla="*/ 2672861 w 2862993"/>
                <a:gd name="connsiteY65" fmla="*/ 1195754 h 3954992"/>
                <a:gd name="connsiteX66" fmla="*/ 2700997 w 2862993"/>
                <a:gd name="connsiteY66" fmla="*/ 1153551 h 3954992"/>
                <a:gd name="connsiteX67" fmla="*/ 2686929 w 2862993"/>
                <a:gd name="connsiteY67" fmla="*/ 1069145 h 3954992"/>
                <a:gd name="connsiteX68" fmla="*/ 2672861 w 2862993"/>
                <a:gd name="connsiteY68" fmla="*/ 1026942 h 3954992"/>
                <a:gd name="connsiteX69" fmla="*/ 2630658 w 2862993"/>
                <a:gd name="connsiteY69" fmla="*/ 1012874 h 3954992"/>
                <a:gd name="connsiteX70" fmla="*/ 2574387 w 2862993"/>
                <a:gd name="connsiteY70" fmla="*/ 998806 h 3954992"/>
                <a:gd name="connsiteX71" fmla="*/ 2489981 w 2862993"/>
                <a:gd name="connsiteY71" fmla="*/ 970671 h 3954992"/>
                <a:gd name="connsiteX72" fmla="*/ 1899138 w 2862993"/>
                <a:gd name="connsiteY72" fmla="*/ 942535 h 3954992"/>
                <a:gd name="connsiteX73" fmla="*/ 1617784 w 2862993"/>
                <a:gd name="connsiteY73" fmla="*/ 928468 h 3954992"/>
                <a:gd name="connsiteX74" fmla="*/ 1237957 w 2862993"/>
                <a:gd name="connsiteY74" fmla="*/ 900332 h 3954992"/>
                <a:gd name="connsiteX75" fmla="*/ 1097280 w 2862993"/>
                <a:gd name="connsiteY75" fmla="*/ 858129 h 3954992"/>
                <a:gd name="connsiteX76" fmla="*/ 1055077 w 2862993"/>
                <a:gd name="connsiteY76" fmla="*/ 829994 h 3954992"/>
                <a:gd name="connsiteX77" fmla="*/ 1083212 w 2862993"/>
                <a:gd name="connsiteY77" fmla="*/ 745588 h 3954992"/>
                <a:gd name="connsiteX78" fmla="*/ 1111347 w 2862993"/>
                <a:gd name="connsiteY78" fmla="*/ 647114 h 3954992"/>
                <a:gd name="connsiteX79" fmla="*/ 1083212 w 2862993"/>
                <a:gd name="connsiteY79" fmla="*/ 407963 h 3954992"/>
                <a:gd name="connsiteX80" fmla="*/ 1055077 w 2862993"/>
                <a:gd name="connsiteY80" fmla="*/ 351692 h 3954992"/>
                <a:gd name="connsiteX81" fmla="*/ 1041009 w 2862993"/>
                <a:gd name="connsiteY81" fmla="*/ 309489 h 3954992"/>
                <a:gd name="connsiteX82" fmla="*/ 984738 w 2862993"/>
                <a:gd name="connsiteY82" fmla="*/ 281354 h 3954992"/>
                <a:gd name="connsiteX83" fmla="*/ 956603 w 2862993"/>
                <a:gd name="connsiteY83" fmla="*/ 407963 h 3954992"/>
                <a:gd name="connsiteX84" fmla="*/ 872197 w 2862993"/>
                <a:gd name="connsiteY84" fmla="*/ 393895 h 3954992"/>
                <a:gd name="connsiteX85" fmla="*/ 844061 w 2862993"/>
                <a:gd name="connsiteY85" fmla="*/ 365760 h 3954992"/>
                <a:gd name="connsiteX86" fmla="*/ 801858 w 2862993"/>
                <a:gd name="connsiteY86" fmla="*/ 309489 h 3954992"/>
                <a:gd name="connsiteX87" fmla="*/ 703384 w 2862993"/>
                <a:gd name="connsiteY87" fmla="*/ 281354 h 3954992"/>
                <a:gd name="connsiteX88" fmla="*/ 675249 w 2862993"/>
                <a:gd name="connsiteY88" fmla="*/ 239151 h 3954992"/>
                <a:gd name="connsiteX89" fmla="*/ 647114 w 2862993"/>
                <a:gd name="connsiteY89" fmla="*/ 211015 h 3954992"/>
                <a:gd name="connsiteX90" fmla="*/ 618978 w 2862993"/>
                <a:gd name="connsiteY90" fmla="*/ 112542 h 3954992"/>
                <a:gd name="connsiteX91" fmla="*/ 576775 w 2862993"/>
                <a:gd name="connsiteY91" fmla="*/ 98474 h 3954992"/>
                <a:gd name="connsiteX92" fmla="*/ 520504 w 2862993"/>
                <a:gd name="connsiteY92" fmla="*/ 211015 h 3954992"/>
                <a:gd name="connsiteX93" fmla="*/ 506437 w 2862993"/>
                <a:gd name="connsiteY93" fmla="*/ 168812 h 3954992"/>
                <a:gd name="connsiteX94" fmla="*/ 407963 w 2862993"/>
                <a:gd name="connsiteY94" fmla="*/ 56271 h 3954992"/>
                <a:gd name="connsiteX95" fmla="*/ 365760 w 2862993"/>
                <a:gd name="connsiteY95" fmla="*/ 42203 h 3954992"/>
                <a:gd name="connsiteX96" fmla="*/ 309489 w 2862993"/>
                <a:gd name="connsiteY96" fmla="*/ 28135 h 3954992"/>
                <a:gd name="connsiteX97" fmla="*/ 225083 w 2862993"/>
                <a:gd name="connsiteY97" fmla="*/ 0 h 3954992"/>
                <a:gd name="connsiteX98" fmla="*/ 126609 w 2862993"/>
                <a:gd name="connsiteY98" fmla="*/ 14068 h 3954992"/>
                <a:gd name="connsiteX99" fmla="*/ 140677 w 2862993"/>
                <a:gd name="connsiteY99" fmla="*/ 98474 h 3954992"/>
                <a:gd name="connsiteX100" fmla="*/ 225083 w 2862993"/>
                <a:gd name="connsiteY100" fmla="*/ 211015 h 3954992"/>
                <a:gd name="connsiteX101" fmla="*/ 140677 w 2862993"/>
                <a:gd name="connsiteY101" fmla="*/ 225083 h 3954992"/>
                <a:gd name="connsiteX102" fmla="*/ 84406 w 2862993"/>
                <a:gd name="connsiteY102" fmla="*/ 281354 h 3954992"/>
                <a:gd name="connsiteX103" fmla="*/ 70338 w 2862993"/>
                <a:gd name="connsiteY103" fmla="*/ 450166 h 3954992"/>
                <a:gd name="connsiteX104" fmla="*/ 42203 w 2862993"/>
                <a:gd name="connsiteY104" fmla="*/ 534572 h 3954992"/>
                <a:gd name="connsiteX105" fmla="*/ 56271 w 2862993"/>
                <a:gd name="connsiteY105" fmla="*/ 590843 h 3954992"/>
                <a:gd name="connsiteX106" fmla="*/ 98474 w 2862993"/>
                <a:gd name="connsiteY106" fmla="*/ 604911 h 3954992"/>
                <a:gd name="connsiteX107" fmla="*/ 182880 w 2862993"/>
                <a:gd name="connsiteY107" fmla="*/ 661182 h 3954992"/>
                <a:gd name="connsiteX108" fmla="*/ 267286 w 2862993"/>
                <a:gd name="connsiteY108" fmla="*/ 717452 h 3954992"/>
                <a:gd name="connsiteX109" fmla="*/ 309489 w 2862993"/>
                <a:gd name="connsiteY109" fmla="*/ 745588 h 3954992"/>
                <a:gd name="connsiteX110" fmla="*/ 450166 w 2862993"/>
                <a:gd name="connsiteY110" fmla="*/ 773723 h 3954992"/>
                <a:gd name="connsiteX111" fmla="*/ 492369 w 2862993"/>
                <a:gd name="connsiteY111" fmla="*/ 801858 h 3954992"/>
                <a:gd name="connsiteX112" fmla="*/ 506437 w 2862993"/>
                <a:gd name="connsiteY112" fmla="*/ 900332 h 3954992"/>
                <a:gd name="connsiteX113" fmla="*/ 464234 w 2862993"/>
                <a:gd name="connsiteY113" fmla="*/ 914400 h 3954992"/>
                <a:gd name="connsiteX114" fmla="*/ 323557 w 2862993"/>
                <a:gd name="connsiteY114" fmla="*/ 872197 h 3954992"/>
                <a:gd name="connsiteX115" fmla="*/ 281354 w 2862993"/>
                <a:gd name="connsiteY115" fmla="*/ 886265 h 3954992"/>
                <a:gd name="connsiteX116" fmla="*/ 253218 w 2862993"/>
                <a:gd name="connsiteY116" fmla="*/ 984738 h 3954992"/>
                <a:gd name="connsiteX117" fmla="*/ 182880 w 2862993"/>
                <a:gd name="connsiteY117" fmla="*/ 1026942 h 3954992"/>
                <a:gd name="connsiteX118" fmla="*/ 70338 w 2862993"/>
                <a:gd name="connsiteY118" fmla="*/ 1111348 h 3954992"/>
                <a:gd name="connsiteX119" fmla="*/ 14067 w 2862993"/>
                <a:gd name="connsiteY119" fmla="*/ 1252025 h 3954992"/>
                <a:gd name="connsiteX120" fmla="*/ 0 w 2862993"/>
                <a:gd name="connsiteY120" fmla="*/ 1294228 h 3954992"/>
                <a:gd name="connsiteX121" fmla="*/ 14067 w 2862993"/>
                <a:gd name="connsiteY121" fmla="*/ 1350498 h 3954992"/>
                <a:gd name="connsiteX122" fmla="*/ 140677 w 2862993"/>
                <a:gd name="connsiteY122" fmla="*/ 1434905 h 3954992"/>
                <a:gd name="connsiteX123" fmla="*/ 281354 w 2862993"/>
                <a:gd name="connsiteY123" fmla="*/ 1547446 h 3954992"/>
                <a:gd name="connsiteX124" fmla="*/ 309489 w 2862993"/>
                <a:gd name="connsiteY124" fmla="*/ 1575582 h 3954992"/>
                <a:gd name="connsiteX125" fmla="*/ 365760 w 2862993"/>
                <a:gd name="connsiteY125" fmla="*/ 1659988 h 3954992"/>
                <a:gd name="connsiteX126" fmla="*/ 393895 w 2862993"/>
                <a:gd name="connsiteY126" fmla="*/ 1702191 h 3954992"/>
                <a:gd name="connsiteX127" fmla="*/ 379827 w 2862993"/>
                <a:gd name="connsiteY127" fmla="*/ 1744394 h 3954992"/>
                <a:gd name="connsiteX128" fmla="*/ 337624 w 2862993"/>
                <a:gd name="connsiteY128" fmla="*/ 1786597 h 3954992"/>
                <a:gd name="connsiteX129" fmla="*/ 309489 w 2862993"/>
                <a:gd name="connsiteY129" fmla="*/ 1828800 h 3954992"/>
                <a:gd name="connsiteX130" fmla="*/ 337624 w 2862993"/>
                <a:gd name="connsiteY130" fmla="*/ 1983545 h 3954992"/>
                <a:gd name="connsiteX131" fmla="*/ 393895 w 2862993"/>
                <a:gd name="connsiteY131" fmla="*/ 2053883 h 3954992"/>
                <a:gd name="connsiteX132" fmla="*/ 450166 w 2862993"/>
                <a:gd name="connsiteY132" fmla="*/ 2180492 h 3954992"/>
                <a:gd name="connsiteX133" fmla="*/ 492369 w 2862993"/>
                <a:gd name="connsiteY133" fmla="*/ 2278966 h 3954992"/>
                <a:gd name="connsiteX134" fmla="*/ 534572 w 2862993"/>
                <a:gd name="connsiteY134" fmla="*/ 2349305 h 3954992"/>
                <a:gd name="connsiteX135" fmla="*/ 534572 w 2862993"/>
                <a:gd name="connsiteY135" fmla="*/ 2968283 h 3954992"/>
                <a:gd name="connsiteX136" fmla="*/ 604911 w 2862993"/>
                <a:gd name="connsiteY136" fmla="*/ 3038622 h 3954992"/>
                <a:gd name="connsiteX137" fmla="*/ 675249 w 2862993"/>
                <a:gd name="connsiteY137" fmla="*/ 3123028 h 3954992"/>
                <a:gd name="connsiteX138" fmla="*/ 689317 w 2862993"/>
                <a:gd name="connsiteY138" fmla="*/ 3348111 h 3954992"/>
                <a:gd name="connsiteX139" fmla="*/ 731520 w 2862993"/>
                <a:gd name="connsiteY139" fmla="*/ 3376246 h 3954992"/>
                <a:gd name="connsiteX140" fmla="*/ 872197 w 2862993"/>
                <a:gd name="connsiteY140" fmla="*/ 3362178 h 3954992"/>
                <a:gd name="connsiteX141" fmla="*/ 914400 w 2862993"/>
                <a:gd name="connsiteY141" fmla="*/ 3348111 h 3954992"/>
                <a:gd name="connsiteX142" fmla="*/ 1012874 w 2862993"/>
                <a:gd name="connsiteY142" fmla="*/ 3235569 h 3954992"/>
                <a:gd name="connsiteX143" fmla="*/ 1097280 w 2862993"/>
                <a:gd name="connsiteY143" fmla="*/ 3207434 h 3954992"/>
                <a:gd name="connsiteX144" fmla="*/ 1111347 w 2862993"/>
                <a:gd name="connsiteY144" fmla="*/ 3165231 h 3954992"/>
                <a:gd name="connsiteX145" fmla="*/ 1153551 w 2862993"/>
                <a:gd name="connsiteY145" fmla="*/ 3137095 h 3954992"/>
                <a:gd name="connsiteX146" fmla="*/ 1237957 w 2862993"/>
                <a:gd name="connsiteY146" fmla="*/ 3066757 h 3954992"/>
                <a:gd name="connsiteX147" fmla="*/ 1209821 w 2862993"/>
                <a:gd name="connsiteY147" fmla="*/ 3165231 h 3954992"/>
                <a:gd name="connsiteX148" fmla="*/ 1181686 w 2862993"/>
                <a:gd name="connsiteY148" fmla="*/ 3207434 h 3954992"/>
                <a:gd name="connsiteX149" fmla="*/ 1167618 w 2862993"/>
                <a:gd name="connsiteY149" fmla="*/ 3249637 h 3954992"/>
                <a:gd name="connsiteX150" fmla="*/ 1181686 w 2862993"/>
                <a:gd name="connsiteY150" fmla="*/ 3291840 h 3954992"/>
                <a:gd name="connsiteX151" fmla="*/ 1237957 w 2862993"/>
                <a:gd name="connsiteY151" fmla="*/ 3305908 h 3954992"/>
                <a:gd name="connsiteX152" fmla="*/ 1280160 w 2862993"/>
                <a:gd name="connsiteY152" fmla="*/ 3334043 h 3954992"/>
                <a:gd name="connsiteX153" fmla="*/ 1322363 w 2862993"/>
                <a:gd name="connsiteY153" fmla="*/ 3348111 h 3954992"/>
                <a:gd name="connsiteX154" fmla="*/ 1364566 w 2862993"/>
                <a:gd name="connsiteY154" fmla="*/ 3334043 h 3954992"/>
                <a:gd name="connsiteX155" fmla="*/ 1463040 w 2862993"/>
                <a:gd name="connsiteY155" fmla="*/ 3249637 h 3954992"/>
                <a:gd name="connsiteX156" fmla="*/ 1505243 w 2862993"/>
                <a:gd name="connsiteY156" fmla="*/ 3193366 h 3954992"/>
                <a:gd name="connsiteX157" fmla="*/ 1519311 w 2862993"/>
                <a:gd name="connsiteY157" fmla="*/ 3137095 h 3954992"/>
                <a:gd name="connsiteX158" fmla="*/ 1547446 w 2862993"/>
                <a:gd name="connsiteY158" fmla="*/ 3038622 h 3954992"/>
                <a:gd name="connsiteX159" fmla="*/ 1561514 w 2862993"/>
                <a:gd name="connsiteY159" fmla="*/ 2968283 h 3954992"/>
                <a:gd name="connsiteX160" fmla="*/ 1589649 w 2862993"/>
                <a:gd name="connsiteY160" fmla="*/ 3052689 h 3954992"/>
                <a:gd name="connsiteX161" fmla="*/ 1603717 w 2862993"/>
                <a:gd name="connsiteY161" fmla="*/ 3094892 h 3954992"/>
                <a:gd name="connsiteX162" fmla="*/ 1631852 w 2862993"/>
                <a:gd name="connsiteY162" fmla="*/ 3137095 h 3954992"/>
                <a:gd name="connsiteX163" fmla="*/ 1730326 w 2862993"/>
                <a:gd name="connsiteY163" fmla="*/ 3123028 h 3954992"/>
                <a:gd name="connsiteX164" fmla="*/ 1772529 w 2862993"/>
                <a:gd name="connsiteY164" fmla="*/ 3108960 h 3954992"/>
                <a:gd name="connsiteX165" fmla="*/ 1786597 w 2862993"/>
                <a:gd name="connsiteY165" fmla="*/ 3066757 h 3954992"/>
                <a:gd name="connsiteX166" fmla="*/ 1814732 w 2862993"/>
                <a:gd name="connsiteY166" fmla="*/ 3024554 h 3954992"/>
                <a:gd name="connsiteX167" fmla="*/ 1800664 w 2862993"/>
                <a:gd name="connsiteY167" fmla="*/ 2869809 h 3954992"/>
                <a:gd name="connsiteX168" fmla="*/ 1772529 w 2862993"/>
                <a:gd name="connsiteY168" fmla="*/ 2743200 h 3954992"/>
                <a:gd name="connsiteX169" fmla="*/ 1786597 w 2862993"/>
                <a:gd name="connsiteY169" fmla="*/ 2785403 h 3954992"/>
                <a:gd name="connsiteX170" fmla="*/ 1814732 w 2862993"/>
                <a:gd name="connsiteY170" fmla="*/ 2827606 h 3954992"/>
                <a:gd name="connsiteX171" fmla="*/ 1842867 w 2862993"/>
                <a:gd name="connsiteY171" fmla="*/ 2855742 h 3954992"/>
                <a:gd name="connsiteX172" fmla="*/ 1913206 w 2862993"/>
                <a:gd name="connsiteY172" fmla="*/ 2940148 h 3954992"/>
                <a:gd name="connsiteX173" fmla="*/ 1969477 w 2862993"/>
                <a:gd name="connsiteY173" fmla="*/ 2883877 h 3954992"/>
                <a:gd name="connsiteX174" fmla="*/ 2011680 w 2862993"/>
                <a:gd name="connsiteY174" fmla="*/ 2841674 h 3954992"/>
                <a:gd name="connsiteX175" fmla="*/ 2053883 w 2862993"/>
                <a:gd name="connsiteY175" fmla="*/ 2757268 h 3954992"/>
                <a:gd name="connsiteX176" fmla="*/ 2039815 w 2862993"/>
                <a:gd name="connsiteY176" fmla="*/ 2672862 h 3954992"/>
                <a:gd name="connsiteX177" fmla="*/ 1955409 w 2862993"/>
                <a:gd name="connsiteY177" fmla="*/ 2588455 h 3954992"/>
                <a:gd name="connsiteX178" fmla="*/ 2011680 w 2862993"/>
                <a:gd name="connsiteY178" fmla="*/ 2560320 h 3954992"/>
                <a:gd name="connsiteX179" fmla="*/ 2096086 w 2862993"/>
                <a:gd name="connsiteY179" fmla="*/ 2644726 h 3954992"/>
                <a:gd name="connsiteX180" fmla="*/ 2124221 w 2862993"/>
                <a:gd name="connsiteY180" fmla="*/ 2672862 h 3954992"/>
                <a:gd name="connsiteX181" fmla="*/ 2138289 w 2862993"/>
                <a:gd name="connsiteY181" fmla="*/ 2715065 h 3954992"/>
                <a:gd name="connsiteX182" fmla="*/ 2180492 w 2862993"/>
                <a:gd name="connsiteY182" fmla="*/ 2799471 h 3954992"/>
                <a:gd name="connsiteX183" fmla="*/ 2194560 w 2862993"/>
                <a:gd name="connsiteY183" fmla="*/ 2869809 h 3954992"/>
                <a:gd name="connsiteX184" fmla="*/ 2222695 w 2862993"/>
                <a:gd name="connsiteY184" fmla="*/ 2897945 h 395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2862993" h="3954992">
                  <a:moveTo>
                    <a:pt x="2180492" y="2743200"/>
                  </a:moveTo>
                  <a:cubicBezTo>
                    <a:pt x="2194560" y="2757268"/>
                    <a:pt x="2218379" y="2765982"/>
                    <a:pt x="2222695" y="2785403"/>
                  </a:cubicBezTo>
                  <a:cubicBezTo>
                    <a:pt x="2228883" y="2813247"/>
                    <a:pt x="2208627" y="2841286"/>
                    <a:pt x="2208627" y="2869809"/>
                  </a:cubicBezTo>
                  <a:cubicBezTo>
                    <a:pt x="2208627" y="2930949"/>
                    <a:pt x="2215551" y="2991968"/>
                    <a:pt x="2222695" y="3052689"/>
                  </a:cubicBezTo>
                  <a:cubicBezTo>
                    <a:pt x="2228543" y="3102398"/>
                    <a:pt x="2239711" y="3106684"/>
                    <a:pt x="2250831" y="3151163"/>
                  </a:cubicBezTo>
                  <a:cubicBezTo>
                    <a:pt x="2256630" y="3174360"/>
                    <a:pt x="2261738" y="3197801"/>
                    <a:pt x="2264898" y="3221502"/>
                  </a:cubicBezTo>
                  <a:cubicBezTo>
                    <a:pt x="2271126" y="3268215"/>
                    <a:pt x="2272738" y="3315466"/>
                    <a:pt x="2278966" y="3362178"/>
                  </a:cubicBezTo>
                  <a:cubicBezTo>
                    <a:pt x="2282126" y="3385879"/>
                    <a:pt x="2286743" y="3409449"/>
                    <a:pt x="2293034" y="3432517"/>
                  </a:cubicBezTo>
                  <a:cubicBezTo>
                    <a:pt x="2293042" y="3432545"/>
                    <a:pt x="2328199" y="3538011"/>
                    <a:pt x="2335237" y="3559126"/>
                  </a:cubicBezTo>
                  <a:cubicBezTo>
                    <a:pt x="2382506" y="3700935"/>
                    <a:pt x="2310388" y="3480987"/>
                    <a:pt x="2363372" y="3657600"/>
                  </a:cubicBezTo>
                  <a:cubicBezTo>
                    <a:pt x="2371894" y="3686006"/>
                    <a:pt x="2384314" y="3713234"/>
                    <a:pt x="2391507" y="3742006"/>
                  </a:cubicBezTo>
                  <a:cubicBezTo>
                    <a:pt x="2396196" y="3760763"/>
                    <a:pt x="2397959" y="3780506"/>
                    <a:pt x="2405575" y="3798277"/>
                  </a:cubicBezTo>
                  <a:cubicBezTo>
                    <a:pt x="2412235" y="3813817"/>
                    <a:pt x="2422478" y="3827843"/>
                    <a:pt x="2433711" y="3840480"/>
                  </a:cubicBezTo>
                  <a:cubicBezTo>
                    <a:pt x="2513620" y="3930377"/>
                    <a:pt x="2485953" y="3914164"/>
                    <a:pt x="2560320" y="3938954"/>
                  </a:cubicBezTo>
                  <a:cubicBezTo>
                    <a:pt x="2593145" y="3934265"/>
                    <a:pt x="2644899" y="3954992"/>
                    <a:pt x="2658794" y="3924886"/>
                  </a:cubicBezTo>
                  <a:cubicBezTo>
                    <a:pt x="2682456" y="3873617"/>
                    <a:pt x="2654009" y="3811771"/>
                    <a:pt x="2644726" y="3756074"/>
                  </a:cubicBezTo>
                  <a:cubicBezTo>
                    <a:pt x="2639850" y="3726820"/>
                    <a:pt x="2625969" y="3699803"/>
                    <a:pt x="2616591" y="3671668"/>
                  </a:cubicBezTo>
                  <a:lnTo>
                    <a:pt x="2602523" y="3629465"/>
                  </a:lnTo>
                  <a:cubicBezTo>
                    <a:pt x="2597834" y="3587262"/>
                    <a:pt x="2588455" y="3545318"/>
                    <a:pt x="2588455" y="3502855"/>
                  </a:cubicBezTo>
                  <a:cubicBezTo>
                    <a:pt x="2588455" y="3483521"/>
                    <a:pt x="2587056" y="3458185"/>
                    <a:pt x="2602523" y="3446585"/>
                  </a:cubicBezTo>
                  <a:cubicBezTo>
                    <a:pt x="2614386" y="3437688"/>
                    <a:pt x="2630658" y="3455963"/>
                    <a:pt x="2644726" y="3460652"/>
                  </a:cubicBezTo>
                  <a:cubicBezTo>
                    <a:pt x="2712952" y="3528878"/>
                    <a:pt x="2686283" y="3494852"/>
                    <a:pt x="2729132" y="3559126"/>
                  </a:cubicBezTo>
                  <a:cubicBezTo>
                    <a:pt x="2766646" y="3549748"/>
                    <a:pt x="2812773" y="3556681"/>
                    <a:pt x="2841674" y="3530991"/>
                  </a:cubicBezTo>
                  <a:cubicBezTo>
                    <a:pt x="2862993" y="3512041"/>
                    <a:pt x="2855741" y="3475108"/>
                    <a:pt x="2855741" y="3446585"/>
                  </a:cubicBezTo>
                  <a:cubicBezTo>
                    <a:pt x="2855741" y="3227549"/>
                    <a:pt x="2850355" y="3211927"/>
                    <a:pt x="2827606" y="3052689"/>
                  </a:cubicBezTo>
                  <a:cubicBezTo>
                    <a:pt x="2822917" y="2902634"/>
                    <a:pt x="2825353" y="2752186"/>
                    <a:pt x="2813538" y="2602523"/>
                  </a:cubicBezTo>
                  <a:cubicBezTo>
                    <a:pt x="2811204" y="2572958"/>
                    <a:pt x="2801854" y="2542793"/>
                    <a:pt x="2785403" y="2518117"/>
                  </a:cubicBezTo>
                  <a:lnTo>
                    <a:pt x="2757267" y="2475914"/>
                  </a:lnTo>
                  <a:cubicBezTo>
                    <a:pt x="2752578" y="2452468"/>
                    <a:pt x="2749491" y="2428643"/>
                    <a:pt x="2743200" y="2405575"/>
                  </a:cubicBezTo>
                  <a:cubicBezTo>
                    <a:pt x="2735397" y="2376963"/>
                    <a:pt x="2724442" y="2349304"/>
                    <a:pt x="2715064" y="2321169"/>
                  </a:cubicBezTo>
                  <a:lnTo>
                    <a:pt x="2686929" y="2236763"/>
                  </a:lnTo>
                  <a:cubicBezTo>
                    <a:pt x="2673519" y="2196534"/>
                    <a:pt x="2667628" y="2182457"/>
                    <a:pt x="2658794" y="2138289"/>
                  </a:cubicBezTo>
                  <a:cubicBezTo>
                    <a:pt x="2653200" y="2110319"/>
                    <a:pt x="2649829" y="2081946"/>
                    <a:pt x="2644726" y="2053883"/>
                  </a:cubicBezTo>
                  <a:cubicBezTo>
                    <a:pt x="2640449" y="2030358"/>
                    <a:pt x="2634589" y="2007130"/>
                    <a:pt x="2630658" y="1983545"/>
                  </a:cubicBezTo>
                  <a:cubicBezTo>
                    <a:pt x="2625207" y="1950838"/>
                    <a:pt x="2630058" y="1915371"/>
                    <a:pt x="2616591" y="1885071"/>
                  </a:cubicBezTo>
                  <a:cubicBezTo>
                    <a:pt x="2607105" y="1863728"/>
                    <a:pt x="2550911" y="1849110"/>
                    <a:pt x="2532184" y="1842868"/>
                  </a:cubicBezTo>
                  <a:cubicBezTo>
                    <a:pt x="2522806" y="1856936"/>
                    <a:pt x="2511610" y="1869949"/>
                    <a:pt x="2504049" y="1885071"/>
                  </a:cubicBezTo>
                  <a:cubicBezTo>
                    <a:pt x="2497417" y="1898334"/>
                    <a:pt x="2504661" y="1925177"/>
                    <a:pt x="2489981" y="1927274"/>
                  </a:cubicBezTo>
                  <a:cubicBezTo>
                    <a:pt x="2460622" y="1931468"/>
                    <a:pt x="2405575" y="1899138"/>
                    <a:pt x="2405575" y="1899138"/>
                  </a:cubicBezTo>
                  <a:cubicBezTo>
                    <a:pt x="2333965" y="1791721"/>
                    <a:pt x="2396795" y="1867411"/>
                    <a:pt x="2363372" y="2067951"/>
                  </a:cubicBezTo>
                  <a:cubicBezTo>
                    <a:pt x="2359822" y="2089248"/>
                    <a:pt x="2322134" y="2123256"/>
                    <a:pt x="2307101" y="2138289"/>
                  </a:cubicBezTo>
                  <a:cubicBezTo>
                    <a:pt x="2274122" y="2237232"/>
                    <a:pt x="2310378" y="2118632"/>
                    <a:pt x="2278966" y="2307102"/>
                  </a:cubicBezTo>
                  <a:cubicBezTo>
                    <a:pt x="2276528" y="2321729"/>
                    <a:pt x="2275384" y="2338820"/>
                    <a:pt x="2264898" y="2349305"/>
                  </a:cubicBezTo>
                  <a:cubicBezTo>
                    <a:pt x="2254413" y="2359790"/>
                    <a:pt x="2236763" y="2358683"/>
                    <a:pt x="2222695" y="2363372"/>
                  </a:cubicBezTo>
                  <a:cubicBezTo>
                    <a:pt x="2208627" y="2358683"/>
                    <a:pt x="2190977" y="2359790"/>
                    <a:pt x="2180492" y="2349305"/>
                  </a:cubicBezTo>
                  <a:cubicBezTo>
                    <a:pt x="2170006" y="2338820"/>
                    <a:pt x="2169641" y="2321578"/>
                    <a:pt x="2166424" y="2307102"/>
                  </a:cubicBezTo>
                  <a:cubicBezTo>
                    <a:pt x="2160236" y="2279257"/>
                    <a:pt x="2157046" y="2250831"/>
                    <a:pt x="2152357" y="2222695"/>
                  </a:cubicBezTo>
                  <a:cubicBezTo>
                    <a:pt x="2119532" y="2227384"/>
                    <a:pt x="2082001" y="2219189"/>
                    <a:pt x="2053883" y="2236763"/>
                  </a:cubicBezTo>
                  <a:cubicBezTo>
                    <a:pt x="2037488" y="2247010"/>
                    <a:pt x="2046604" y="2274931"/>
                    <a:pt x="2039815" y="2293034"/>
                  </a:cubicBezTo>
                  <a:cubicBezTo>
                    <a:pt x="2032452" y="2312670"/>
                    <a:pt x="2021058" y="2330548"/>
                    <a:pt x="2011680" y="2349305"/>
                  </a:cubicBezTo>
                  <a:cubicBezTo>
                    <a:pt x="1993734" y="2295467"/>
                    <a:pt x="1980108" y="2261785"/>
                    <a:pt x="1969477" y="2208628"/>
                  </a:cubicBezTo>
                  <a:cubicBezTo>
                    <a:pt x="1959717" y="2159825"/>
                    <a:pt x="1948099" y="2073050"/>
                    <a:pt x="1941341" y="2025748"/>
                  </a:cubicBezTo>
                  <a:cubicBezTo>
                    <a:pt x="1946030" y="1964788"/>
                    <a:pt x="1944142" y="1902961"/>
                    <a:pt x="1955409" y="1842868"/>
                  </a:cubicBezTo>
                  <a:cubicBezTo>
                    <a:pt x="1958525" y="1826250"/>
                    <a:pt x="1972982" y="1813867"/>
                    <a:pt x="1983544" y="1800665"/>
                  </a:cubicBezTo>
                  <a:cubicBezTo>
                    <a:pt x="2008803" y="1769092"/>
                    <a:pt x="2027812" y="1760450"/>
                    <a:pt x="2067951" y="1744394"/>
                  </a:cubicBezTo>
                  <a:cubicBezTo>
                    <a:pt x="2095487" y="1733380"/>
                    <a:pt x="2123585" y="1723451"/>
                    <a:pt x="2152357" y="1716258"/>
                  </a:cubicBezTo>
                  <a:cubicBezTo>
                    <a:pt x="2171114" y="1711569"/>
                    <a:pt x="2190037" y="1707502"/>
                    <a:pt x="2208627" y="1702191"/>
                  </a:cubicBezTo>
                  <a:cubicBezTo>
                    <a:pt x="2241451" y="1692813"/>
                    <a:pt x="2278966" y="1678744"/>
                    <a:pt x="2307101" y="1659988"/>
                  </a:cubicBezTo>
                  <a:cubicBezTo>
                    <a:pt x="2344539" y="1635029"/>
                    <a:pt x="2365124" y="1573829"/>
                    <a:pt x="2391507" y="1547446"/>
                  </a:cubicBezTo>
                  <a:lnTo>
                    <a:pt x="2489981" y="1448972"/>
                  </a:lnTo>
                  <a:cubicBezTo>
                    <a:pt x="2499360" y="1439594"/>
                    <a:pt x="2507081" y="1428194"/>
                    <a:pt x="2518117" y="1420837"/>
                  </a:cubicBezTo>
                  <a:lnTo>
                    <a:pt x="2560320" y="1392702"/>
                  </a:lnTo>
                  <a:cubicBezTo>
                    <a:pt x="2569698" y="1378634"/>
                    <a:pt x="2581588" y="1365948"/>
                    <a:pt x="2588455" y="1350498"/>
                  </a:cubicBezTo>
                  <a:cubicBezTo>
                    <a:pt x="2600500" y="1323397"/>
                    <a:pt x="2591915" y="1282543"/>
                    <a:pt x="2616591" y="1266092"/>
                  </a:cubicBezTo>
                  <a:lnTo>
                    <a:pt x="2658794" y="1237957"/>
                  </a:lnTo>
                  <a:cubicBezTo>
                    <a:pt x="2663483" y="1223889"/>
                    <a:pt x="2666229" y="1209017"/>
                    <a:pt x="2672861" y="1195754"/>
                  </a:cubicBezTo>
                  <a:cubicBezTo>
                    <a:pt x="2680422" y="1180632"/>
                    <a:pt x="2699130" y="1170355"/>
                    <a:pt x="2700997" y="1153551"/>
                  </a:cubicBezTo>
                  <a:cubicBezTo>
                    <a:pt x="2704147" y="1125202"/>
                    <a:pt x="2693117" y="1096989"/>
                    <a:pt x="2686929" y="1069145"/>
                  </a:cubicBezTo>
                  <a:cubicBezTo>
                    <a:pt x="2683712" y="1054669"/>
                    <a:pt x="2683346" y="1037427"/>
                    <a:pt x="2672861" y="1026942"/>
                  </a:cubicBezTo>
                  <a:cubicBezTo>
                    <a:pt x="2662376" y="1016457"/>
                    <a:pt x="2644916" y="1016948"/>
                    <a:pt x="2630658" y="1012874"/>
                  </a:cubicBezTo>
                  <a:cubicBezTo>
                    <a:pt x="2612068" y="1007562"/>
                    <a:pt x="2592906" y="1004362"/>
                    <a:pt x="2574387" y="998806"/>
                  </a:cubicBezTo>
                  <a:cubicBezTo>
                    <a:pt x="2545981" y="990284"/>
                    <a:pt x="2518753" y="977864"/>
                    <a:pt x="2489981" y="970671"/>
                  </a:cubicBezTo>
                  <a:cubicBezTo>
                    <a:pt x="2258505" y="912800"/>
                    <a:pt x="2474025" y="962358"/>
                    <a:pt x="1899138" y="942535"/>
                  </a:cubicBezTo>
                  <a:cubicBezTo>
                    <a:pt x="1805292" y="939299"/>
                    <a:pt x="1711495" y="934450"/>
                    <a:pt x="1617784" y="928468"/>
                  </a:cubicBezTo>
                  <a:cubicBezTo>
                    <a:pt x="1491086" y="920381"/>
                    <a:pt x="1364566" y="909711"/>
                    <a:pt x="1237957" y="900332"/>
                  </a:cubicBezTo>
                  <a:cubicBezTo>
                    <a:pt x="1172060" y="887153"/>
                    <a:pt x="1158976" y="888977"/>
                    <a:pt x="1097280" y="858129"/>
                  </a:cubicBezTo>
                  <a:cubicBezTo>
                    <a:pt x="1082158" y="850568"/>
                    <a:pt x="1069145" y="839372"/>
                    <a:pt x="1055077" y="829994"/>
                  </a:cubicBezTo>
                  <a:cubicBezTo>
                    <a:pt x="1064455" y="801859"/>
                    <a:pt x="1076019" y="774360"/>
                    <a:pt x="1083212" y="745588"/>
                  </a:cubicBezTo>
                  <a:cubicBezTo>
                    <a:pt x="1100877" y="674931"/>
                    <a:pt x="1091166" y="707659"/>
                    <a:pt x="1111347" y="647114"/>
                  </a:cubicBezTo>
                  <a:cubicBezTo>
                    <a:pt x="1108959" y="620849"/>
                    <a:pt x="1097941" y="457060"/>
                    <a:pt x="1083212" y="407963"/>
                  </a:cubicBezTo>
                  <a:cubicBezTo>
                    <a:pt x="1077186" y="387877"/>
                    <a:pt x="1063338" y="370967"/>
                    <a:pt x="1055077" y="351692"/>
                  </a:cubicBezTo>
                  <a:cubicBezTo>
                    <a:pt x="1049236" y="338062"/>
                    <a:pt x="1051495" y="319974"/>
                    <a:pt x="1041009" y="309489"/>
                  </a:cubicBezTo>
                  <a:cubicBezTo>
                    <a:pt x="1026180" y="294660"/>
                    <a:pt x="1003495" y="290732"/>
                    <a:pt x="984738" y="281354"/>
                  </a:cubicBezTo>
                  <a:cubicBezTo>
                    <a:pt x="975360" y="323557"/>
                    <a:pt x="987173" y="377393"/>
                    <a:pt x="956603" y="407963"/>
                  </a:cubicBezTo>
                  <a:cubicBezTo>
                    <a:pt x="936434" y="428132"/>
                    <a:pt x="898904" y="403910"/>
                    <a:pt x="872197" y="393895"/>
                  </a:cubicBezTo>
                  <a:cubicBezTo>
                    <a:pt x="859778" y="389238"/>
                    <a:pt x="852552" y="375949"/>
                    <a:pt x="844061" y="365760"/>
                  </a:cubicBezTo>
                  <a:cubicBezTo>
                    <a:pt x="829051" y="347748"/>
                    <a:pt x="819870" y="324499"/>
                    <a:pt x="801858" y="309489"/>
                  </a:cubicBezTo>
                  <a:cubicBezTo>
                    <a:pt x="793211" y="302283"/>
                    <a:pt x="706373" y="282101"/>
                    <a:pt x="703384" y="281354"/>
                  </a:cubicBezTo>
                  <a:cubicBezTo>
                    <a:pt x="694006" y="267286"/>
                    <a:pt x="685811" y="252353"/>
                    <a:pt x="675249" y="239151"/>
                  </a:cubicBezTo>
                  <a:cubicBezTo>
                    <a:pt x="666964" y="228794"/>
                    <a:pt x="653045" y="222878"/>
                    <a:pt x="647114" y="211015"/>
                  </a:cubicBezTo>
                  <a:cubicBezTo>
                    <a:pt x="646749" y="210284"/>
                    <a:pt x="625892" y="119456"/>
                    <a:pt x="618978" y="112542"/>
                  </a:cubicBezTo>
                  <a:cubicBezTo>
                    <a:pt x="608493" y="102057"/>
                    <a:pt x="590843" y="103163"/>
                    <a:pt x="576775" y="98474"/>
                  </a:cubicBezTo>
                  <a:cubicBezTo>
                    <a:pt x="544446" y="195463"/>
                    <a:pt x="569611" y="161910"/>
                    <a:pt x="520504" y="211015"/>
                  </a:cubicBezTo>
                  <a:cubicBezTo>
                    <a:pt x="515815" y="196947"/>
                    <a:pt x="513638" y="181775"/>
                    <a:pt x="506437" y="168812"/>
                  </a:cubicBezTo>
                  <a:cubicBezTo>
                    <a:pt x="473973" y="110376"/>
                    <a:pt x="461709" y="83144"/>
                    <a:pt x="407963" y="56271"/>
                  </a:cubicBezTo>
                  <a:cubicBezTo>
                    <a:pt x="394700" y="49639"/>
                    <a:pt x="380018" y="46277"/>
                    <a:pt x="365760" y="42203"/>
                  </a:cubicBezTo>
                  <a:cubicBezTo>
                    <a:pt x="347170" y="36891"/>
                    <a:pt x="328008" y="33691"/>
                    <a:pt x="309489" y="28135"/>
                  </a:cubicBezTo>
                  <a:cubicBezTo>
                    <a:pt x="281083" y="19613"/>
                    <a:pt x="225083" y="0"/>
                    <a:pt x="225083" y="0"/>
                  </a:cubicBezTo>
                  <a:lnTo>
                    <a:pt x="126609" y="14068"/>
                  </a:lnTo>
                  <a:cubicBezTo>
                    <a:pt x="108046" y="35725"/>
                    <a:pt x="129706" y="72145"/>
                    <a:pt x="140677" y="98474"/>
                  </a:cubicBezTo>
                  <a:cubicBezTo>
                    <a:pt x="163403" y="153016"/>
                    <a:pt x="189079" y="175013"/>
                    <a:pt x="225083" y="211015"/>
                  </a:cubicBezTo>
                  <a:cubicBezTo>
                    <a:pt x="196948" y="215704"/>
                    <a:pt x="166189" y="212327"/>
                    <a:pt x="140677" y="225083"/>
                  </a:cubicBezTo>
                  <a:cubicBezTo>
                    <a:pt x="116951" y="236946"/>
                    <a:pt x="84406" y="281354"/>
                    <a:pt x="84406" y="281354"/>
                  </a:cubicBezTo>
                  <a:cubicBezTo>
                    <a:pt x="79717" y="337625"/>
                    <a:pt x="79621" y="394469"/>
                    <a:pt x="70338" y="450166"/>
                  </a:cubicBezTo>
                  <a:cubicBezTo>
                    <a:pt x="65462" y="479420"/>
                    <a:pt x="42203" y="534572"/>
                    <a:pt x="42203" y="534572"/>
                  </a:cubicBezTo>
                  <a:cubicBezTo>
                    <a:pt x="46892" y="553329"/>
                    <a:pt x="44193" y="575745"/>
                    <a:pt x="56271" y="590843"/>
                  </a:cubicBezTo>
                  <a:cubicBezTo>
                    <a:pt x="65534" y="602422"/>
                    <a:pt x="85511" y="597710"/>
                    <a:pt x="98474" y="604911"/>
                  </a:cubicBezTo>
                  <a:cubicBezTo>
                    <a:pt x="128033" y="621333"/>
                    <a:pt x="154745" y="642425"/>
                    <a:pt x="182880" y="661182"/>
                  </a:cubicBezTo>
                  <a:lnTo>
                    <a:pt x="267286" y="717452"/>
                  </a:lnTo>
                  <a:cubicBezTo>
                    <a:pt x="281354" y="726831"/>
                    <a:pt x="293086" y="741488"/>
                    <a:pt x="309489" y="745588"/>
                  </a:cubicBezTo>
                  <a:cubicBezTo>
                    <a:pt x="393432" y="766573"/>
                    <a:pt x="346689" y="756476"/>
                    <a:pt x="450166" y="773723"/>
                  </a:cubicBezTo>
                  <a:cubicBezTo>
                    <a:pt x="464234" y="783101"/>
                    <a:pt x="480414" y="789903"/>
                    <a:pt x="492369" y="801858"/>
                  </a:cubicBezTo>
                  <a:cubicBezTo>
                    <a:pt x="520445" y="829935"/>
                    <a:pt x="536935" y="862210"/>
                    <a:pt x="506437" y="900332"/>
                  </a:cubicBezTo>
                  <a:cubicBezTo>
                    <a:pt x="497174" y="911911"/>
                    <a:pt x="478302" y="909711"/>
                    <a:pt x="464234" y="914400"/>
                  </a:cubicBezTo>
                  <a:cubicBezTo>
                    <a:pt x="361485" y="880151"/>
                    <a:pt x="408599" y="893458"/>
                    <a:pt x="323557" y="872197"/>
                  </a:cubicBezTo>
                  <a:cubicBezTo>
                    <a:pt x="309489" y="876886"/>
                    <a:pt x="291839" y="875780"/>
                    <a:pt x="281354" y="886265"/>
                  </a:cubicBezTo>
                  <a:cubicBezTo>
                    <a:pt x="274440" y="893179"/>
                    <a:pt x="253583" y="984007"/>
                    <a:pt x="253218" y="984738"/>
                  </a:cubicBezTo>
                  <a:cubicBezTo>
                    <a:pt x="233795" y="1023583"/>
                    <a:pt x="216202" y="1008430"/>
                    <a:pt x="182880" y="1026942"/>
                  </a:cubicBezTo>
                  <a:cubicBezTo>
                    <a:pt x="168912" y="1034702"/>
                    <a:pt x="90427" y="1081215"/>
                    <a:pt x="70338" y="1111348"/>
                  </a:cubicBezTo>
                  <a:cubicBezTo>
                    <a:pt x="42740" y="1152745"/>
                    <a:pt x="29317" y="1206273"/>
                    <a:pt x="14067" y="1252025"/>
                  </a:cubicBezTo>
                  <a:lnTo>
                    <a:pt x="0" y="1294228"/>
                  </a:lnTo>
                  <a:cubicBezTo>
                    <a:pt x="4689" y="1312985"/>
                    <a:pt x="3342" y="1334411"/>
                    <a:pt x="14067" y="1350498"/>
                  </a:cubicBezTo>
                  <a:cubicBezTo>
                    <a:pt x="64473" y="1426107"/>
                    <a:pt x="71832" y="1417694"/>
                    <a:pt x="140677" y="1434905"/>
                  </a:cubicBezTo>
                  <a:cubicBezTo>
                    <a:pt x="247151" y="1505887"/>
                    <a:pt x="201176" y="1467267"/>
                    <a:pt x="281354" y="1547446"/>
                  </a:cubicBezTo>
                  <a:cubicBezTo>
                    <a:pt x="290732" y="1556825"/>
                    <a:pt x="302132" y="1564546"/>
                    <a:pt x="309489" y="1575582"/>
                  </a:cubicBezTo>
                  <a:lnTo>
                    <a:pt x="365760" y="1659988"/>
                  </a:lnTo>
                  <a:lnTo>
                    <a:pt x="393895" y="1702191"/>
                  </a:lnTo>
                  <a:cubicBezTo>
                    <a:pt x="389206" y="1716259"/>
                    <a:pt x="388052" y="1732056"/>
                    <a:pt x="379827" y="1744394"/>
                  </a:cubicBezTo>
                  <a:cubicBezTo>
                    <a:pt x="368791" y="1760947"/>
                    <a:pt x="350360" y="1771313"/>
                    <a:pt x="337624" y="1786597"/>
                  </a:cubicBezTo>
                  <a:cubicBezTo>
                    <a:pt x="326800" y="1799585"/>
                    <a:pt x="318867" y="1814732"/>
                    <a:pt x="309489" y="1828800"/>
                  </a:cubicBezTo>
                  <a:cubicBezTo>
                    <a:pt x="311427" y="1844307"/>
                    <a:pt x="317081" y="1949307"/>
                    <a:pt x="337624" y="1983545"/>
                  </a:cubicBezTo>
                  <a:cubicBezTo>
                    <a:pt x="387740" y="2067071"/>
                    <a:pt x="345624" y="1945274"/>
                    <a:pt x="393895" y="2053883"/>
                  </a:cubicBezTo>
                  <a:cubicBezTo>
                    <a:pt x="460859" y="2204551"/>
                    <a:pt x="386493" y="2084981"/>
                    <a:pt x="450166" y="2180492"/>
                  </a:cubicBezTo>
                  <a:cubicBezTo>
                    <a:pt x="479444" y="2297603"/>
                    <a:pt x="443794" y="2181817"/>
                    <a:pt x="492369" y="2278966"/>
                  </a:cubicBezTo>
                  <a:cubicBezTo>
                    <a:pt x="528893" y="2352014"/>
                    <a:pt x="479618" y="2294349"/>
                    <a:pt x="534572" y="2349305"/>
                  </a:cubicBezTo>
                  <a:cubicBezTo>
                    <a:pt x="529874" y="2462063"/>
                    <a:pt x="503809" y="2840105"/>
                    <a:pt x="534572" y="2968283"/>
                  </a:cubicBezTo>
                  <a:cubicBezTo>
                    <a:pt x="542310" y="3000526"/>
                    <a:pt x="581465" y="3015176"/>
                    <a:pt x="604911" y="3038622"/>
                  </a:cubicBezTo>
                  <a:cubicBezTo>
                    <a:pt x="659069" y="3092780"/>
                    <a:pt x="636079" y="3064272"/>
                    <a:pt x="675249" y="3123028"/>
                  </a:cubicBezTo>
                  <a:cubicBezTo>
                    <a:pt x="679938" y="3198056"/>
                    <a:pt x="673009" y="3274727"/>
                    <a:pt x="689317" y="3348111"/>
                  </a:cubicBezTo>
                  <a:cubicBezTo>
                    <a:pt x="692985" y="3364616"/>
                    <a:pt x="714663" y="3374949"/>
                    <a:pt x="731520" y="3376246"/>
                  </a:cubicBezTo>
                  <a:cubicBezTo>
                    <a:pt x="778507" y="3379860"/>
                    <a:pt x="825305" y="3366867"/>
                    <a:pt x="872197" y="3362178"/>
                  </a:cubicBezTo>
                  <a:cubicBezTo>
                    <a:pt x="886265" y="3357489"/>
                    <a:pt x="902821" y="3357374"/>
                    <a:pt x="914400" y="3348111"/>
                  </a:cubicBezTo>
                  <a:cubicBezTo>
                    <a:pt x="970776" y="3303010"/>
                    <a:pt x="911265" y="3269438"/>
                    <a:pt x="1012874" y="3235569"/>
                  </a:cubicBezTo>
                  <a:lnTo>
                    <a:pt x="1097280" y="3207434"/>
                  </a:lnTo>
                  <a:cubicBezTo>
                    <a:pt x="1101969" y="3193366"/>
                    <a:pt x="1102084" y="3176810"/>
                    <a:pt x="1111347" y="3165231"/>
                  </a:cubicBezTo>
                  <a:cubicBezTo>
                    <a:pt x="1121909" y="3152028"/>
                    <a:pt x="1140562" y="3147919"/>
                    <a:pt x="1153551" y="3137095"/>
                  </a:cubicBezTo>
                  <a:cubicBezTo>
                    <a:pt x="1261866" y="3046833"/>
                    <a:pt x="1133176" y="3136610"/>
                    <a:pt x="1237957" y="3066757"/>
                  </a:cubicBezTo>
                  <a:cubicBezTo>
                    <a:pt x="1228578" y="3099582"/>
                    <a:pt x="1222500" y="3133534"/>
                    <a:pt x="1209821" y="3165231"/>
                  </a:cubicBezTo>
                  <a:cubicBezTo>
                    <a:pt x="1203542" y="3180929"/>
                    <a:pt x="1189247" y="3192312"/>
                    <a:pt x="1181686" y="3207434"/>
                  </a:cubicBezTo>
                  <a:cubicBezTo>
                    <a:pt x="1175054" y="3220697"/>
                    <a:pt x="1172307" y="3235569"/>
                    <a:pt x="1167618" y="3249637"/>
                  </a:cubicBezTo>
                  <a:cubicBezTo>
                    <a:pt x="1172307" y="3263705"/>
                    <a:pt x="1170107" y="3282577"/>
                    <a:pt x="1181686" y="3291840"/>
                  </a:cubicBezTo>
                  <a:cubicBezTo>
                    <a:pt x="1196784" y="3303918"/>
                    <a:pt x="1220186" y="3298292"/>
                    <a:pt x="1237957" y="3305908"/>
                  </a:cubicBezTo>
                  <a:cubicBezTo>
                    <a:pt x="1253497" y="3312568"/>
                    <a:pt x="1265038" y="3326482"/>
                    <a:pt x="1280160" y="3334043"/>
                  </a:cubicBezTo>
                  <a:cubicBezTo>
                    <a:pt x="1293423" y="3340675"/>
                    <a:pt x="1308295" y="3343422"/>
                    <a:pt x="1322363" y="3348111"/>
                  </a:cubicBezTo>
                  <a:cubicBezTo>
                    <a:pt x="1336431" y="3343422"/>
                    <a:pt x="1351303" y="3340675"/>
                    <a:pt x="1364566" y="3334043"/>
                  </a:cubicBezTo>
                  <a:cubicBezTo>
                    <a:pt x="1398592" y="3317030"/>
                    <a:pt x="1442272" y="3277328"/>
                    <a:pt x="1463040" y="3249637"/>
                  </a:cubicBezTo>
                  <a:lnTo>
                    <a:pt x="1505243" y="3193366"/>
                  </a:lnTo>
                  <a:cubicBezTo>
                    <a:pt x="1509932" y="3174609"/>
                    <a:pt x="1514224" y="3155748"/>
                    <a:pt x="1519311" y="3137095"/>
                  </a:cubicBezTo>
                  <a:cubicBezTo>
                    <a:pt x="1528293" y="3104160"/>
                    <a:pt x="1539166" y="3071741"/>
                    <a:pt x="1547446" y="3038622"/>
                  </a:cubicBezTo>
                  <a:cubicBezTo>
                    <a:pt x="1553245" y="3015425"/>
                    <a:pt x="1556825" y="2991729"/>
                    <a:pt x="1561514" y="2968283"/>
                  </a:cubicBezTo>
                  <a:lnTo>
                    <a:pt x="1589649" y="3052689"/>
                  </a:lnTo>
                  <a:cubicBezTo>
                    <a:pt x="1594338" y="3066757"/>
                    <a:pt x="1595492" y="3082554"/>
                    <a:pt x="1603717" y="3094892"/>
                  </a:cubicBezTo>
                  <a:lnTo>
                    <a:pt x="1631852" y="3137095"/>
                  </a:lnTo>
                  <a:cubicBezTo>
                    <a:pt x="1664677" y="3132406"/>
                    <a:pt x="1697812" y="3129531"/>
                    <a:pt x="1730326" y="3123028"/>
                  </a:cubicBezTo>
                  <a:cubicBezTo>
                    <a:pt x="1744867" y="3120120"/>
                    <a:pt x="1762044" y="3119445"/>
                    <a:pt x="1772529" y="3108960"/>
                  </a:cubicBezTo>
                  <a:cubicBezTo>
                    <a:pt x="1783014" y="3098475"/>
                    <a:pt x="1779965" y="3080020"/>
                    <a:pt x="1786597" y="3066757"/>
                  </a:cubicBezTo>
                  <a:cubicBezTo>
                    <a:pt x="1794158" y="3051635"/>
                    <a:pt x="1805354" y="3038622"/>
                    <a:pt x="1814732" y="3024554"/>
                  </a:cubicBezTo>
                  <a:cubicBezTo>
                    <a:pt x="1810043" y="2972972"/>
                    <a:pt x="1807989" y="2921083"/>
                    <a:pt x="1800664" y="2869809"/>
                  </a:cubicBezTo>
                  <a:cubicBezTo>
                    <a:pt x="1786158" y="2768268"/>
                    <a:pt x="1772529" y="2904321"/>
                    <a:pt x="1772529" y="2743200"/>
                  </a:cubicBezTo>
                  <a:cubicBezTo>
                    <a:pt x="1772529" y="2728371"/>
                    <a:pt x="1779965" y="2772140"/>
                    <a:pt x="1786597" y="2785403"/>
                  </a:cubicBezTo>
                  <a:cubicBezTo>
                    <a:pt x="1794158" y="2800525"/>
                    <a:pt x="1804170" y="2814404"/>
                    <a:pt x="1814732" y="2827606"/>
                  </a:cubicBezTo>
                  <a:cubicBezTo>
                    <a:pt x="1823017" y="2837963"/>
                    <a:pt x="1834376" y="2845553"/>
                    <a:pt x="1842867" y="2855742"/>
                  </a:cubicBezTo>
                  <a:cubicBezTo>
                    <a:pt x="1926469" y="2956064"/>
                    <a:pt x="1849576" y="2876515"/>
                    <a:pt x="1913206" y="2940148"/>
                  </a:cubicBezTo>
                  <a:cubicBezTo>
                    <a:pt x="1993593" y="2913352"/>
                    <a:pt x="1926604" y="2948186"/>
                    <a:pt x="1969477" y="2883877"/>
                  </a:cubicBezTo>
                  <a:cubicBezTo>
                    <a:pt x="1980513" y="2867324"/>
                    <a:pt x="1998944" y="2856958"/>
                    <a:pt x="2011680" y="2841674"/>
                  </a:cubicBezTo>
                  <a:cubicBezTo>
                    <a:pt x="2041980" y="2805314"/>
                    <a:pt x="2039784" y="2799564"/>
                    <a:pt x="2053883" y="2757268"/>
                  </a:cubicBezTo>
                  <a:cubicBezTo>
                    <a:pt x="2049194" y="2729133"/>
                    <a:pt x="2054187" y="2697500"/>
                    <a:pt x="2039815" y="2672862"/>
                  </a:cubicBezTo>
                  <a:cubicBezTo>
                    <a:pt x="2019766" y="2638493"/>
                    <a:pt x="1983544" y="2616591"/>
                    <a:pt x="1955409" y="2588455"/>
                  </a:cubicBezTo>
                  <a:cubicBezTo>
                    <a:pt x="1889760" y="2522806"/>
                    <a:pt x="1893510" y="2543438"/>
                    <a:pt x="2011680" y="2560320"/>
                  </a:cubicBezTo>
                  <a:lnTo>
                    <a:pt x="2096086" y="2644726"/>
                  </a:lnTo>
                  <a:lnTo>
                    <a:pt x="2124221" y="2672862"/>
                  </a:lnTo>
                  <a:cubicBezTo>
                    <a:pt x="2128910" y="2686930"/>
                    <a:pt x="2131657" y="2701802"/>
                    <a:pt x="2138289" y="2715065"/>
                  </a:cubicBezTo>
                  <a:cubicBezTo>
                    <a:pt x="2172671" y="2783830"/>
                    <a:pt x="2162812" y="2728753"/>
                    <a:pt x="2180492" y="2799471"/>
                  </a:cubicBezTo>
                  <a:cubicBezTo>
                    <a:pt x="2186291" y="2822667"/>
                    <a:pt x="2185141" y="2847832"/>
                    <a:pt x="2194560" y="2869809"/>
                  </a:cubicBezTo>
                  <a:cubicBezTo>
                    <a:pt x="2199785" y="2882000"/>
                    <a:pt x="2222695" y="2897945"/>
                    <a:pt x="2222695" y="2897945"/>
                  </a:cubicBezTo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05000" y="2514600"/>
              <a:ext cx="1295400" cy="12954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images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295400"/>
            <a:ext cx="2400300" cy="3390900"/>
          </a:xfrm>
          <a:prstGeom prst="rect">
            <a:avLst/>
          </a:prstGeom>
        </p:spPr>
      </p:pic>
      <p:pic>
        <p:nvPicPr>
          <p:cNvPr id="9" name="Picture 8" descr="img-20180824-5b7fa81189ae4.jpg"/>
          <p:cNvPicPr>
            <a:picLocks noChangeAspect="1"/>
          </p:cNvPicPr>
          <p:nvPr/>
        </p:nvPicPr>
        <p:blipFill>
          <a:blip r:embed="rId5"/>
          <a:srcRect l="14149" t="20141" r="20765"/>
          <a:stretch>
            <a:fillRect/>
          </a:stretch>
        </p:blipFill>
        <p:spPr>
          <a:xfrm>
            <a:off x="3200400" y="304800"/>
            <a:ext cx="1737129" cy="1197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371600" y="5257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5029200"/>
            <a:ext cx="7086600" cy="1200329"/>
          </a:xfrm>
          <a:prstGeom prst="rect">
            <a:avLst/>
          </a:prstGeom>
          <a:noFill/>
          <a:ln w="76200"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যারা রাষ্ট্রে জন্ম গ্রহন করে নাগরিকত্ব লাভ করে  তারা জন্মসূত্রে নাগরিক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9600" y="533400"/>
            <a:ext cx="2971800" cy="2743200"/>
            <a:chOff x="609600" y="533400"/>
            <a:chExt cx="3048000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33400"/>
              <a:ext cx="3048000" cy="2743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B52DA2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1295400" y="533400"/>
              <a:ext cx="2019946" cy="304800"/>
            </a:xfrm>
            <a:prstGeom prst="rect">
              <a:avLst/>
            </a:prstGeom>
            <a:gradFill>
              <a:gsLst>
                <a:gs pos="81000">
                  <a:srgbClr val="FFFF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solidFill>
                <a:srgbClr val="B52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2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Citizen application from</a:t>
              </a:r>
              <a:endParaRPr lang="en-GB" sz="110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Frame 6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Ohio-Notary-Law-2019-Changes-Notary-Public-Modernization-A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971800"/>
            <a:ext cx="3276600" cy="3188042"/>
          </a:xfrm>
          <a:prstGeom prst="round2DiagRect">
            <a:avLst>
              <a:gd name="adj1" fmla="val 16667"/>
              <a:gd name="adj2" fmla="val 8384"/>
            </a:avLst>
          </a:prstGeom>
          <a:ln w="88900" cap="sq">
            <a:solidFill>
              <a:srgbClr val="B52DA2">
                <a:alpha val="58039"/>
              </a:srgb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Horizontal Scroll 10"/>
          <p:cNvSpPr/>
          <p:nvPr/>
        </p:nvSpPr>
        <p:spPr>
          <a:xfrm>
            <a:off x="3733800" y="304800"/>
            <a:ext cx="5029200" cy="2362200"/>
          </a:xfrm>
          <a:prstGeom prst="horizontalScroll">
            <a:avLst>
              <a:gd name="adj" fmla="val 7140"/>
            </a:avLst>
          </a:prstGeom>
          <a:solidFill>
            <a:schemeClr val="bg1"/>
          </a:solidFill>
          <a:ln>
            <a:solidFill>
              <a:srgbClr val="39B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রাষ্ট্রে জন্ম গ্রহন করেনা কিন্তু নাগরিক লাভের জন্য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আবেদন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 অনুমোদন গ্রহন করে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অনুমোদনসূত্রে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2" name="Picture 11" descr="প্রথমক্ষণে-গাইবান্ধায়-সরকারি-হাসপাতালে-জন্ম-নিলো-আলো-2003171439.jpg"/>
          <p:cNvPicPr>
            <a:picLocks noChangeAspect="1"/>
          </p:cNvPicPr>
          <p:nvPr/>
        </p:nvPicPr>
        <p:blipFill>
          <a:blip r:embed="rId4"/>
          <a:srcRect l="7714" r="34000"/>
          <a:stretch>
            <a:fillRect/>
          </a:stretch>
        </p:blipFill>
        <p:spPr>
          <a:xfrm>
            <a:off x="685800" y="3657600"/>
            <a:ext cx="2362200" cy="2315882"/>
          </a:xfrm>
          <a:prstGeom prst="roundRect">
            <a:avLst>
              <a:gd name="adj" fmla="val 16667"/>
            </a:avLst>
          </a:prstGeom>
          <a:ln>
            <a:solidFill>
              <a:srgbClr val="B52DA2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9B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 (8).jpg"/>
          <p:cNvPicPr>
            <a:picLocks noChangeAspect="1"/>
          </p:cNvPicPr>
          <p:nvPr/>
        </p:nvPicPr>
        <p:blipFill>
          <a:blip r:embed="rId2"/>
          <a:srcRect l="55797" t="45629" r="12319"/>
          <a:stretch>
            <a:fillRect/>
          </a:stretch>
        </p:blipFill>
        <p:spPr>
          <a:xfrm>
            <a:off x="2438400" y="2743200"/>
            <a:ext cx="9144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 (8).jpg"/>
          <p:cNvPicPr>
            <a:picLocks noChangeAspect="1"/>
          </p:cNvPicPr>
          <p:nvPr/>
        </p:nvPicPr>
        <p:blipFill>
          <a:blip r:embed="rId2"/>
          <a:srcRect t="30601" r="56522"/>
          <a:stretch>
            <a:fillRect/>
          </a:stretch>
        </p:blipFill>
        <p:spPr>
          <a:xfrm>
            <a:off x="609600" y="2819400"/>
            <a:ext cx="990600" cy="1048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2"/>
          <a:srcRect t="26230" r="13043"/>
          <a:stretch>
            <a:fillRect/>
          </a:stretch>
        </p:blipFill>
        <p:spPr>
          <a:xfrm>
            <a:off x="3962400" y="2819400"/>
            <a:ext cx="167640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lus 8"/>
          <p:cNvSpPr/>
          <p:nvPr/>
        </p:nvSpPr>
        <p:spPr>
          <a:xfrm>
            <a:off x="1676400" y="3124200"/>
            <a:ext cx="533400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3429000" y="3048000"/>
            <a:ext cx="457200" cy="38100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457200" y="2590800"/>
            <a:ext cx="5486400" cy="1676400"/>
          </a:xfrm>
          <a:prstGeom prst="frame">
            <a:avLst>
              <a:gd name="adj1" fmla="val 4588"/>
            </a:avLst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-Up Arrow 21"/>
          <p:cNvSpPr/>
          <p:nvPr/>
        </p:nvSpPr>
        <p:spPr>
          <a:xfrm rot="10800000">
            <a:off x="3048000" y="1981200"/>
            <a:ext cx="2514600" cy="609600"/>
          </a:xfrm>
          <a:prstGeom prst="bentUpArrow">
            <a:avLst>
              <a:gd name="adj1" fmla="val 25000"/>
              <a:gd name="adj2" fmla="val 25000"/>
              <a:gd name="adj3" fmla="val 31539"/>
            </a:avLst>
          </a:prstGeom>
          <a:solidFill>
            <a:srgbClr val="B52D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934200" y="2133600"/>
            <a:ext cx="304800" cy="685800"/>
          </a:xfrm>
          <a:prstGeom prst="downArrow">
            <a:avLst/>
          </a:prstGeom>
          <a:solidFill>
            <a:srgbClr val="39B93D"/>
          </a:solidFill>
          <a:ln>
            <a:solidFill>
              <a:srgbClr val="39B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105400" y="1219200"/>
            <a:ext cx="381000" cy="762000"/>
          </a:xfrm>
          <a:prstGeom prst="downArrow">
            <a:avLst/>
          </a:prstGeom>
          <a:solidFill>
            <a:srgbClr val="39B93D"/>
          </a:solidFill>
          <a:ln>
            <a:solidFill>
              <a:srgbClr val="39B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228600" y="152400"/>
            <a:ext cx="8763000" cy="6553200"/>
          </a:xfrm>
          <a:prstGeom prst="frame">
            <a:avLst>
              <a:gd name="adj1" fmla="val 164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health_issues_in_your_newborn_baby.jpg"/>
          <p:cNvPicPr>
            <a:picLocks noChangeAspect="1"/>
          </p:cNvPicPr>
          <p:nvPr/>
        </p:nvPicPr>
        <p:blipFill>
          <a:blip r:embed="rId3" cstate="print"/>
          <a:srcRect l="26667" r="2500"/>
          <a:stretch>
            <a:fillRect/>
          </a:stretch>
        </p:blipFill>
        <p:spPr>
          <a:xfrm>
            <a:off x="4648200" y="304800"/>
            <a:ext cx="1447800" cy="1028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6477000" y="2895600"/>
            <a:ext cx="1819275" cy="2514600"/>
            <a:chOff x="6477000" y="2895600"/>
            <a:chExt cx="1819275" cy="2514600"/>
          </a:xfrm>
        </p:grpSpPr>
        <p:pic>
          <p:nvPicPr>
            <p:cNvPr id="28" name="Picture 27" descr="imag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2895600"/>
              <a:ext cx="1819275" cy="2514600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>
            <a:xfrm>
              <a:off x="7731415" y="3935010"/>
              <a:ext cx="486928" cy="1354442"/>
            </a:xfrm>
            <a:custGeom>
              <a:avLst/>
              <a:gdLst>
                <a:gd name="connsiteX0" fmla="*/ 33951 w 486928"/>
                <a:gd name="connsiteY0" fmla="*/ 355636 h 1354442"/>
                <a:gd name="connsiteX1" fmla="*/ 76154 w 486928"/>
                <a:gd name="connsiteY1" fmla="*/ 425975 h 1354442"/>
                <a:gd name="connsiteX2" fmla="*/ 90222 w 486928"/>
                <a:gd name="connsiteY2" fmla="*/ 468178 h 1354442"/>
                <a:gd name="connsiteX3" fmla="*/ 132425 w 486928"/>
                <a:gd name="connsiteY3" fmla="*/ 524448 h 1354442"/>
                <a:gd name="connsiteX4" fmla="*/ 146493 w 486928"/>
                <a:gd name="connsiteY4" fmla="*/ 819870 h 1354442"/>
                <a:gd name="connsiteX5" fmla="*/ 174628 w 486928"/>
                <a:gd name="connsiteY5" fmla="*/ 862073 h 1354442"/>
                <a:gd name="connsiteX6" fmla="*/ 188696 w 486928"/>
                <a:gd name="connsiteY6" fmla="*/ 988682 h 1354442"/>
                <a:gd name="connsiteX7" fmla="*/ 216831 w 486928"/>
                <a:gd name="connsiteY7" fmla="*/ 1073088 h 1354442"/>
                <a:gd name="connsiteX8" fmla="*/ 244967 w 486928"/>
                <a:gd name="connsiteY8" fmla="*/ 1171562 h 1354442"/>
                <a:gd name="connsiteX9" fmla="*/ 287170 w 486928"/>
                <a:gd name="connsiteY9" fmla="*/ 1312239 h 1354442"/>
                <a:gd name="connsiteX10" fmla="*/ 315305 w 486928"/>
                <a:gd name="connsiteY10" fmla="*/ 1354442 h 1354442"/>
                <a:gd name="connsiteX11" fmla="*/ 343440 w 486928"/>
                <a:gd name="connsiteY11" fmla="*/ 1270036 h 1354442"/>
                <a:gd name="connsiteX12" fmla="*/ 357508 w 486928"/>
                <a:gd name="connsiteY12" fmla="*/ 1227833 h 1354442"/>
                <a:gd name="connsiteX13" fmla="*/ 343440 w 486928"/>
                <a:gd name="connsiteY13" fmla="*/ 1157495 h 1354442"/>
                <a:gd name="connsiteX14" fmla="*/ 315305 w 486928"/>
                <a:gd name="connsiteY14" fmla="*/ 1129359 h 1354442"/>
                <a:gd name="connsiteX15" fmla="*/ 301237 w 486928"/>
                <a:gd name="connsiteY15" fmla="*/ 1087156 h 1354442"/>
                <a:gd name="connsiteX16" fmla="*/ 329373 w 486928"/>
                <a:gd name="connsiteY16" fmla="*/ 1059021 h 1354442"/>
                <a:gd name="connsiteX17" fmla="*/ 427847 w 486928"/>
                <a:gd name="connsiteY17" fmla="*/ 1059021 h 1354442"/>
                <a:gd name="connsiteX18" fmla="*/ 427847 w 486928"/>
                <a:gd name="connsiteY18" fmla="*/ 580719 h 1354442"/>
                <a:gd name="connsiteX19" fmla="*/ 413779 w 486928"/>
                <a:gd name="connsiteY19" fmla="*/ 524448 h 1354442"/>
                <a:gd name="connsiteX20" fmla="*/ 399711 w 486928"/>
                <a:gd name="connsiteY20" fmla="*/ 411907 h 1354442"/>
                <a:gd name="connsiteX21" fmla="*/ 385643 w 486928"/>
                <a:gd name="connsiteY21" fmla="*/ 243095 h 1354442"/>
                <a:gd name="connsiteX22" fmla="*/ 329373 w 486928"/>
                <a:gd name="connsiteY22" fmla="*/ 116485 h 1354442"/>
                <a:gd name="connsiteX23" fmla="*/ 287170 w 486928"/>
                <a:gd name="connsiteY23" fmla="*/ 32079 h 1354442"/>
                <a:gd name="connsiteX24" fmla="*/ 230899 w 486928"/>
                <a:gd name="connsiteY24" fmla="*/ 116485 h 1354442"/>
                <a:gd name="connsiteX25" fmla="*/ 202763 w 486928"/>
                <a:gd name="connsiteY25" fmla="*/ 200892 h 1354442"/>
                <a:gd name="connsiteX26" fmla="*/ 188696 w 486928"/>
                <a:gd name="connsiteY26" fmla="*/ 299365 h 1354442"/>
                <a:gd name="connsiteX27" fmla="*/ 160560 w 486928"/>
                <a:gd name="connsiteY27" fmla="*/ 327501 h 1354442"/>
                <a:gd name="connsiteX28" fmla="*/ 132425 w 486928"/>
                <a:gd name="connsiteY28" fmla="*/ 369704 h 1354442"/>
                <a:gd name="connsiteX29" fmla="*/ 5816 w 486928"/>
                <a:gd name="connsiteY29" fmla="*/ 369704 h 1354442"/>
                <a:gd name="connsiteX30" fmla="*/ 33951 w 486928"/>
                <a:gd name="connsiteY30" fmla="*/ 355636 h 135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6928" h="1354442">
                  <a:moveTo>
                    <a:pt x="33951" y="355636"/>
                  </a:moveTo>
                  <a:cubicBezTo>
                    <a:pt x="45674" y="365015"/>
                    <a:pt x="18223" y="329422"/>
                    <a:pt x="76154" y="425975"/>
                  </a:cubicBezTo>
                  <a:cubicBezTo>
                    <a:pt x="83783" y="438691"/>
                    <a:pt x="82865" y="455303"/>
                    <a:pt x="90222" y="468178"/>
                  </a:cubicBezTo>
                  <a:cubicBezTo>
                    <a:pt x="101855" y="488535"/>
                    <a:pt x="118357" y="505691"/>
                    <a:pt x="132425" y="524448"/>
                  </a:cubicBezTo>
                  <a:cubicBezTo>
                    <a:pt x="137114" y="622922"/>
                    <a:pt x="134265" y="722046"/>
                    <a:pt x="146493" y="819870"/>
                  </a:cubicBezTo>
                  <a:cubicBezTo>
                    <a:pt x="148590" y="836647"/>
                    <a:pt x="170527" y="845671"/>
                    <a:pt x="174628" y="862073"/>
                  </a:cubicBezTo>
                  <a:cubicBezTo>
                    <a:pt x="184927" y="903268"/>
                    <a:pt x="180368" y="947044"/>
                    <a:pt x="188696" y="988682"/>
                  </a:cubicBezTo>
                  <a:cubicBezTo>
                    <a:pt x="194512" y="1017763"/>
                    <a:pt x="209638" y="1044316"/>
                    <a:pt x="216831" y="1073088"/>
                  </a:cubicBezTo>
                  <a:cubicBezTo>
                    <a:pt x="260823" y="1249053"/>
                    <a:pt x="204593" y="1030249"/>
                    <a:pt x="244967" y="1171562"/>
                  </a:cubicBezTo>
                  <a:cubicBezTo>
                    <a:pt x="254798" y="1205971"/>
                    <a:pt x="270450" y="1287159"/>
                    <a:pt x="287170" y="1312239"/>
                  </a:cubicBezTo>
                  <a:lnTo>
                    <a:pt x="315305" y="1354442"/>
                  </a:lnTo>
                  <a:lnTo>
                    <a:pt x="343440" y="1270036"/>
                  </a:lnTo>
                  <a:lnTo>
                    <a:pt x="357508" y="1227833"/>
                  </a:lnTo>
                  <a:cubicBezTo>
                    <a:pt x="352819" y="1204387"/>
                    <a:pt x="352859" y="1179472"/>
                    <a:pt x="343440" y="1157495"/>
                  </a:cubicBezTo>
                  <a:cubicBezTo>
                    <a:pt x="338215" y="1145304"/>
                    <a:pt x="322129" y="1140732"/>
                    <a:pt x="315305" y="1129359"/>
                  </a:cubicBezTo>
                  <a:cubicBezTo>
                    <a:pt x="307676" y="1116643"/>
                    <a:pt x="305926" y="1101224"/>
                    <a:pt x="301237" y="1087156"/>
                  </a:cubicBezTo>
                  <a:cubicBezTo>
                    <a:pt x="310616" y="1077778"/>
                    <a:pt x="318000" y="1065845"/>
                    <a:pt x="329373" y="1059021"/>
                  </a:cubicBezTo>
                  <a:cubicBezTo>
                    <a:pt x="370924" y="1034090"/>
                    <a:pt x="381955" y="1047548"/>
                    <a:pt x="427847" y="1059021"/>
                  </a:cubicBezTo>
                  <a:cubicBezTo>
                    <a:pt x="486928" y="881769"/>
                    <a:pt x="451971" y="1002900"/>
                    <a:pt x="427847" y="580719"/>
                  </a:cubicBezTo>
                  <a:cubicBezTo>
                    <a:pt x="426744" y="561416"/>
                    <a:pt x="416958" y="543519"/>
                    <a:pt x="413779" y="524448"/>
                  </a:cubicBezTo>
                  <a:cubicBezTo>
                    <a:pt x="407564" y="487157"/>
                    <a:pt x="403473" y="449525"/>
                    <a:pt x="399711" y="411907"/>
                  </a:cubicBezTo>
                  <a:cubicBezTo>
                    <a:pt x="394092" y="355722"/>
                    <a:pt x="394926" y="298792"/>
                    <a:pt x="385643" y="243095"/>
                  </a:cubicBezTo>
                  <a:cubicBezTo>
                    <a:pt x="367496" y="134214"/>
                    <a:pt x="365217" y="188173"/>
                    <a:pt x="329373" y="116485"/>
                  </a:cubicBezTo>
                  <a:cubicBezTo>
                    <a:pt x="271130" y="0"/>
                    <a:pt x="367801" y="153027"/>
                    <a:pt x="287170" y="32079"/>
                  </a:cubicBezTo>
                  <a:cubicBezTo>
                    <a:pt x="224908" y="73588"/>
                    <a:pt x="253610" y="40785"/>
                    <a:pt x="230899" y="116485"/>
                  </a:cubicBezTo>
                  <a:cubicBezTo>
                    <a:pt x="222377" y="144892"/>
                    <a:pt x="202763" y="200892"/>
                    <a:pt x="202763" y="200892"/>
                  </a:cubicBezTo>
                  <a:cubicBezTo>
                    <a:pt x="198074" y="233716"/>
                    <a:pt x="199181" y="267909"/>
                    <a:pt x="188696" y="299365"/>
                  </a:cubicBezTo>
                  <a:cubicBezTo>
                    <a:pt x="184502" y="311948"/>
                    <a:pt x="168846" y="317144"/>
                    <a:pt x="160560" y="327501"/>
                  </a:cubicBezTo>
                  <a:cubicBezTo>
                    <a:pt x="149998" y="340703"/>
                    <a:pt x="141803" y="355636"/>
                    <a:pt x="132425" y="369704"/>
                  </a:cubicBezTo>
                  <a:cubicBezTo>
                    <a:pt x="126651" y="368742"/>
                    <a:pt x="26596" y="338535"/>
                    <a:pt x="5816" y="369704"/>
                  </a:cubicBezTo>
                  <a:cubicBezTo>
                    <a:pt x="0" y="378428"/>
                    <a:pt x="22228" y="346258"/>
                    <a:pt x="33951" y="355636"/>
                  </a:cubicBez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391400" y="3505200"/>
              <a:ext cx="797595" cy="1070031"/>
            </a:xfrm>
            <a:custGeom>
              <a:avLst/>
              <a:gdLst>
                <a:gd name="connsiteX0" fmla="*/ 425096 w 797595"/>
                <a:gd name="connsiteY0" fmla="*/ 965268 h 1070031"/>
                <a:gd name="connsiteX1" fmla="*/ 354757 w 797595"/>
                <a:gd name="connsiteY1" fmla="*/ 908997 h 1070031"/>
                <a:gd name="connsiteX2" fmla="*/ 312554 w 797595"/>
                <a:gd name="connsiteY2" fmla="*/ 824591 h 1070031"/>
                <a:gd name="connsiteX3" fmla="*/ 256283 w 797595"/>
                <a:gd name="connsiteY3" fmla="*/ 754253 h 1070031"/>
                <a:gd name="connsiteX4" fmla="*/ 396960 w 797595"/>
                <a:gd name="connsiteY4" fmla="*/ 501034 h 1070031"/>
                <a:gd name="connsiteX5" fmla="*/ 439163 w 797595"/>
                <a:gd name="connsiteY5" fmla="*/ 486967 h 1070031"/>
                <a:gd name="connsiteX6" fmla="*/ 551705 w 797595"/>
                <a:gd name="connsiteY6" fmla="*/ 444764 h 1070031"/>
                <a:gd name="connsiteX7" fmla="*/ 636111 w 797595"/>
                <a:gd name="connsiteY7" fmla="*/ 388493 h 1070031"/>
                <a:gd name="connsiteX8" fmla="*/ 650179 w 797595"/>
                <a:gd name="connsiteY8" fmla="*/ 332222 h 1070031"/>
                <a:gd name="connsiteX9" fmla="*/ 664246 w 797595"/>
                <a:gd name="connsiteY9" fmla="*/ 205613 h 1070031"/>
                <a:gd name="connsiteX10" fmla="*/ 692382 w 797595"/>
                <a:gd name="connsiteY10" fmla="*/ 177477 h 1070031"/>
                <a:gd name="connsiteX11" fmla="*/ 734585 w 797595"/>
                <a:gd name="connsiteY11" fmla="*/ 64936 h 1070031"/>
                <a:gd name="connsiteX12" fmla="*/ 692382 w 797595"/>
                <a:gd name="connsiteY12" fmla="*/ 50868 h 1070031"/>
                <a:gd name="connsiteX13" fmla="*/ 593908 w 797595"/>
                <a:gd name="connsiteY13" fmla="*/ 36800 h 1070031"/>
                <a:gd name="connsiteX14" fmla="*/ 45268 w 797595"/>
                <a:gd name="connsiteY14" fmla="*/ 50868 h 1070031"/>
                <a:gd name="connsiteX15" fmla="*/ 59336 w 797595"/>
                <a:gd name="connsiteY15" fmla="*/ 191545 h 1070031"/>
                <a:gd name="connsiteX16" fmla="*/ 87471 w 797595"/>
                <a:gd name="connsiteY16" fmla="*/ 388493 h 1070031"/>
                <a:gd name="connsiteX17" fmla="*/ 101539 w 797595"/>
                <a:gd name="connsiteY17" fmla="*/ 683914 h 1070031"/>
                <a:gd name="connsiteX18" fmla="*/ 115606 w 797595"/>
                <a:gd name="connsiteY18" fmla="*/ 726117 h 1070031"/>
                <a:gd name="connsiteX19" fmla="*/ 129674 w 797595"/>
                <a:gd name="connsiteY19" fmla="*/ 866794 h 1070031"/>
                <a:gd name="connsiteX20" fmla="*/ 143742 w 797595"/>
                <a:gd name="connsiteY20" fmla="*/ 908997 h 1070031"/>
                <a:gd name="connsiteX21" fmla="*/ 171877 w 797595"/>
                <a:gd name="connsiteY21" fmla="*/ 1007471 h 1070031"/>
                <a:gd name="connsiteX22" fmla="*/ 228148 w 797595"/>
                <a:gd name="connsiteY22" fmla="*/ 1063742 h 1070031"/>
                <a:gd name="connsiteX23" fmla="*/ 326622 w 797595"/>
                <a:gd name="connsiteY23" fmla="*/ 1049674 h 1070031"/>
                <a:gd name="connsiteX24" fmla="*/ 354757 w 797595"/>
                <a:gd name="connsiteY24" fmla="*/ 810524 h 107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7595" h="1070031">
                  <a:moveTo>
                    <a:pt x="425096" y="965268"/>
                  </a:moveTo>
                  <a:cubicBezTo>
                    <a:pt x="393756" y="944375"/>
                    <a:pt x="377668" y="937636"/>
                    <a:pt x="354757" y="908997"/>
                  </a:cubicBezTo>
                  <a:cubicBezTo>
                    <a:pt x="301003" y="841803"/>
                    <a:pt x="347224" y="893931"/>
                    <a:pt x="312554" y="824591"/>
                  </a:cubicBezTo>
                  <a:cubicBezTo>
                    <a:pt x="294807" y="789096"/>
                    <a:pt x="282454" y="780423"/>
                    <a:pt x="256283" y="754253"/>
                  </a:cubicBezTo>
                  <a:cubicBezTo>
                    <a:pt x="274123" y="450982"/>
                    <a:pt x="190305" y="535476"/>
                    <a:pt x="396960" y="501034"/>
                  </a:cubicBezTo>
                  <a:cubicBezTo>
                    <a:pt x="411587" y="498596"/>
                    <a:pt x="425095" y="491656"/>
                    <a:pt x="439163" y="486967"/>
                  </a:cubicBezTo>
                  <a:cubicBezTo>
                    <a:pt x="575008" y="396401"/>
                    <a:pt x="360492" y="531678"/>
                    <a:pt x="551705" y="444764"/>
                  </a:cubicBezTo>
                  <a:cubicBezTo>
                    <a:pt x="582489" y="430772"/>
                    <a:pt x="636111" y="388493"/>
                    <a:pt x="636111" y="388493"/>
                  </a:cubicBezTo>
                  <a:cubicBezTo>
                    <a:pt x="640800" y="369736"/>
                    <a:pt x="647239" y="351331"/>
                    <a:pt x="650179" y="332222"/>
                  </a:cubicBezTo>
                  <a:cubicBezTo>
                    <a:pt x="656636" y="290253"/>
                    <a:pt x="653073" y="246579"/>
                    <a:pt x="664246" y="205613"/>
                  </a:cubicBezTo>
                  <a:cubicBezTo>
                    <a:pt x="667736" y="192817"/>
                    <a:pt x="683003" y="186856"/>
                    <a:pt x="692382" y="177477"/>
                  </a:cubicBezTo>
                  <a:cubicBezTo>
                    <a:pt x="768534" y="196516"/>
                    <a:pt x="797595" y="222463"/>
                    <a:pt x="734585" y="64936"/>
                  </a:cubicBezTo>
                  <a:cubicBezTo>
                    <a:pt x="729078" y="51168"/>
                    <a:pt x="706923" y="53776"/>
                    <a:pt x="692382" y="50868"/>
                  </a:cubicBezTo>
                  <a:cubicBezTo>
                    <a:pt x="659868" y="44365"/>
                    <a:pt x="626733" y="41489"/>
                    <a:pt x="593908" y="36800"/>
                  </a:cubicBezTo>
                  <a:cubicBezTo>
                    <a:pt x="411028" y="41489"/>
                    <a:pt x="220994" y="0"/>
                    <a:pt x="45268" y="50868"/>
                  </a:cubicBezTo>
                  <a:cubicBezTo>
                    <a:pt x="0" y="63972"/>
                    <a:pt x="54132" y="144707"/>
                    <a:pt x="59336" y="191545"/>
                  </a:cubicBezTo>
                  <a:cubicBezTo>
                    <a:pt x="71075" y="297195"/>
                    <a:pt x="71613" y="293349"/>
                    <a:pt x="87471" y="388493"/>
                  </a:cubicBezTo>
                  <a:cubicBezTo>
                    <a:pt x="92160" y="486967"/>
                    <a:pt x="93352" y="585669"/>
                    <a:pt x="101539" y="683914"/>
                  </a:cubicBezTo>
                  <a:cubicBezTo>
                    <a:pt x="102770" y="698691"/>
                    <a:pt x="113351" y="711461"/>
                    <a:pt x="115606" y="726117"/>
                  </a:cubicBezTo>
                  <a:cubicBezTo>
                    <a:pt x="122772" y="772695"/>
                    <a:pt x="122508" y="820216"/>
                    <a:pt x="129674" y="866794"/>
                  </a:cubicBezTo>
                  <a:cubicBezTo>
                    <a:pt x="131929" y="881450"/>
                    <a:pt x="139668" y="894739"/>
                    <a:pt x="143742" y="908997"/>
                  </a:cubicBezTo>
                  <a:cubicBezTo>
                    <a:pt x="145564" y="915376"/>
                    <a:pt x="163844" y="996225"/>
                    <a:pt x="171877" y="1007471"/>
                  </a:cubicBezTo>
                  <a:cubicBezTo>
                    <a:pt x="187295" y="1029056"/>
                    <a:pt x="228148" y="1063742"/>
                    <a:pt x="228148" y="1063742"/>
                  </a:cubicBezTo>
                  <a:cubicBezTo>
                    <a:pt x="260973" y="1059053"/>
                    <a:pt x="300449" y="1070031"/>
                    <a:pt x="326622" y="1049674"/>
                  </a:cubicBezTo>
                  <a:cubicBezTo>
                    <a:pt x="371068" y="1015105"/>
                    <a:pt x="354757" y="823138"/>
                    <a:pt x="354757" y="810524"/>
                  </a:cubicBezTo>
                </a:path>
              </a:pathLst>
            </a:custGeom>
            <a:blipFill>
              <a:blip r:embed="rId6"/>
              <a:tile tx="0" ty="0" sx="100000" sy="100000" flip="none" algn="tl"/>
            </a:blip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794695" y="4121834"/>
              <a:ext cx="818284" cy="913534"/>
            </a:xfrm>
            <a:custGeom>
              <a:avLst/>
              <a:gdLst>
                <a:gd name="connsiteX0" fmla="*/ 675250 w 818284"/>
                <a:gd name="connsiteY0" fmla="*/ 28135 h 913534"/>
                <a:gd name="connsiteX1" fmla="*/ 633047 w 818284"/>
                <a:gd name="connsiteY1" fmla="*/ 126609 h 913534"/>
                <a:gd name="connsiteX2" fmla="*/ 548640 w 818284"/>
                <a:gd name="connsiteY2" fmla="*/ 154744 h 913534"/>
                <a:gd name="connsiteX3" fmla="*/ 520505 w 818284"/>
                <a:gd name="connsiteY3" fmla="*/ 182880 h 913534"/>
                <a:gd name="connsiteX4" fmla="*/ 379828 w 818284"/>
                <a:gd name="connsiteY4" fmla="*/ 182880 h 913534"/>
                <a:gd name="connsiteX5" fmla="*/ 295422 w 818284"/>
                <a:gd name="connsiteY5" fmla="*/ 140677 h 913534"/>
                <a:gd name="connsiteX6" fmla="*/ 211016 w 818284"/>
                <a:gd name="connsiteY6" fmla="*/ 112541 h 913534"/>
                <a:gd name="connsiteX7" fmla="*/ 14068 w 818284"/>
                <a:gd name="connsiteY7" fmla="*/ 168812 h 913534"/>
                <a:gd name="connsiteX8" fmla="*/ 0 w 818284"/>
                <a:gd name="connsiteY8" fmla="*/ 239151 h 913534"/>
                <a:gd name="connsiteX9" fmla="*/ 28136 w 818284"/>
                <a:gd name="connsiteY9" fmla="*/ 379828 h 913534"/>
                <a:gd name="connsiteX10" fmla="*/ 42203 w 818284"/>
                <a:gd name="connsiteY10" fmla="*/ 450166 h 913534"/>
                <a:gd name="connsiteX11" fmla="*/ 70339 w 818284"/>
                <a:gd name="connsiteY11" fmla="*/ 534572 h 913534"/>
                <a:gd name="connsiteX12" fmla="*/ 84407 w 818284"/>
                <a:gd name="connsiteY12" fmla="*/ 872197 h 913534"/>
                <a:gd name="connsiteX13" fmla="*/ 126610 w 818284"/>
                <a:gd name="connsiteY13" fmla="*/ 900332 h 913534"/>
                <a:gd name="connsiteX14" fmla="*/ 140677 w 818284"/>
                <a:gd name="connsiteY14" fmla="*/ 801858 h 913534"/>
                <a:gd name="connsiteX15" fmla="*/ 182880 w 818284"/>
                <a:gd name="connsiteY15" fmla="*/ 872197 h 913534"/>
                <a:gd name="connsiteX16" fmla="*/ 211016 w 818284"/>
                <a:gd name="connsiteY16" fmla="*/ 900332 h 913534"/>
                <a:gd name="connsiteX17" fmla="*/ 225083 w 818284"/>
                <a:gd name="connsiteY17" fmla="*/ 604911 h 913534"/>
                <a:gd name="connsiteX18" fmla="*/ 267287 w 818284"/>
                <a:gd name="connsiteY18" fmla="*/ 633046 h 913534"/>
                <a:gd name="connsiteX19" fmla="*/ 281354 w 818284"/>
                <a:gd name="connsiteY19" fmla="*/ 675249 h 913534"/>
                <a:gd name="connsiteX20" fmla="*/ 309490 w 818284"/>
                <a:gd name="connsiteY20" fmla="*/ 703384 h 913534"/>
                <a:gd name="connsiteX21" fmla="*/ 337625 w 818284"/>
                <a:gd name="connsiteY21" fmla="*/ 745588 h 913534"/>
                <a:gd name="connsiteX22" fmla="*/ 351693 w 818284"/>
                <a:gd name="connsiteY22" fmla="*/ 829994 h 913534"/>
                <a:gd name="connsiteX23" fmla="*/ 365760 w 818284"/>
                <a:gd name="connsiteY23" fmla="*/ 787791 h 913534"/>
                <a:gd name="connsiteX24" fmla="*/ 407963 w 818284"/>
                <a:gd name="connsiteY24" fmla="*/ 675249 h 913534"/>
                <a:gd name="connsiteX25" fmla="*/ 422031 w 818284"/>
                <a:gd name="connsiteY25" fmla="*/ 815926 h 913534"/>
                <a:gd name="connsiteX26" fmla="*/ 436099 w 818284"/>
                <a:gd name="connsiteY26" fmla="*/ 773723 h 913534"/>
                <a:gd name="connsiteX27" fmla="*/ 464234 w 818284"/>
                <a:gd name="connsiteY27" fmla="*/ 731520 h 913534"/>
                <a:gd name="connsiteX28" fmla="*/ 506437 w 818284"/>
                <a:gd name="connsiteY28" fmla="*/ 661181 h 913534"/>
                <a:gd name="connsiteX29" fmla="*/ 520505 w 818284"/>
                <a:gd name="connsiteY29" fmla="*/ 759655 h 913534"/>
                <a:gd name="connsiteX30" fmla="*/ 576776 w 818284"/>
                <a:gd name="connsiteY30" fmla="*/ 829994 h 913534"/>
                <a:gd name="connsiteX31" fmla="*/ 604911 w 818284"/>
                <a:gd name="connsiteY31" fmla="*/ 745588 h 913534"/>
                <a:gd name="connsiteX32" fmla="*/ 661182 w 818284"/>
                <a:gd name="connsiteY32" fmla="*/ 675249 h 913534"/>
                <a:gd name="connsiteX33" fmla="*/ 703385 w 818284"/>
                <a:gd name="connsiteY33" fmla="*/ 661181 h 913534"/>
                <a:gd name="connsiteX34" fmla="*/ 731520 w 818284"/>
                <a:gd name="connsiteY34" fmla="*/ 618978 h 913534"/>
                <a:gd name="connsiteX35" fmla="*/ 689317 w 818284"/>
                <a:gd name="connsiteY35" fmla="*/ 464234 h 913534"/>
                <a:gd name="connsiteX36" fmla="*/ 703385 w 818284"/>
                <a:gd name="connsiteY36" fmla="*/ 745588 h 913534"/>
                <a:gd name="connsiteX37" fmla="*/ 717453 w 818284"/>
                <a:gd name="connsiteY37" fmla="*/ 829994 h 913534"/>
                <a:gd name="connsiteX38" fmla="*/ 773723 w 818284"/>
                <a:gd name="connsiteY38" fmla="*/ 815926 h 913534"/>
                <a:gd name="connsiteX39" fmla="*/ 787791 w 818284"/>
                <a:gd name="connsiteY39" fmla="*/ 759655 h 913534"/>
                <a:gd name="connsiteX40" fmla="*/ 815927 w 818284"/>
                <a:gd name="connsiteY40" fmla="*/ 731520 h 913534"/>
                <a:gd name="connsiteX41" fmla="*/ 787791 w 818284"/>
                <a:gd name="connsiteY41" fmla="*/ 590843 h 913534"/>
                <a:gd name="connsiteX42" fmla="*/ 759656 w 818284"/>
                <a:gd name="connsiteY42" fmla="*/ 548640 h 913534"/>
                <a:gd name="connsiteX43" fmla="*/ 717453 w 818284"/>
                <a:gd name="connsiteY43" fmla="*/ 407963 h 913534"/>
                <a:gd name="connsiteX44" fmla="*/ 703385 w 818284"/>
                <a:gd name="connsiteY44" fmla="*/ 365760 h 913534"/>
                <a:gd name="connsiteX45" fmla="*/ 689317 w 818284"/>
                <a:gd name="connsiteY45" fmla="*/ 239151 h 913534"/>
                <a:gd name="connsiteX46" fmla="*/ 703385 w 818284"/>
                <a:gd name="connsiteY46" fmla="*/ 196948 h 913534"/>
                <a:gd name="connsiteX47" fmla="*/ 689317 w 818284"/>
                <a:gd name="connsiteY47" fmla="*/ 0 h 913534"/>
                <a:gd name="connsiteX48" fmla="*/ 590843 w 818284"/>
                <a:gd name="connsiteY48" fmla="*/ 98474 h 913534"/>
                <a:gd name="connsiteX49" fmla="*/ 548640 w 818284"/>
                <a:gd name="connsiteY49" fmla="*/ 126609 h 913534"/>
                <a:gd name="connsiteX50" fmla="*/ 196948 w 818284"/>
                <a:gd name="connsiteY50" fmla="*/ 140677 h 91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818284" h="913534">
                  <a:moveTo>
                    <a:pt x="675250" y="28135"/>
                  </a:moveTo>
                  <a:cubicBezTo>
                    <a:pt x="668209" y="49258"/>
                    <a:pt x="648498" y="115021"/>
                    <a:pt x="633047" y="126609"/>
                  </a:cubicBezTo>
                  <a:cubicBezTo>
                    <a:pt x="609321" y="144403"/>
                    <a:pt x="548640" y="154744"/>
                    <a:pt x="548640" y="154744"/>
                  </a:cubicBezTo>
                  <a:cubicBezTo>
                    <a:pt x="539262" y="164123"/>
                    <a:pt x="531878" y="176056"/>
                    <a:pt x="520505" y="182880"/>
                  </a:cubicBezTo>
                  <a:cubicBezTo>
                    <a:pt x="473288" y="211211"/>
                    <a:pt x="433855" y="190598"/>
                    <a:pt x="379828" y="182880"/>
                  </a:cubicBezTo>
                  <a:cubicBezTo>
                    <a:pt x="334633" y="137684"/>
                    <a:pt x="369500" y="162900"/>
                    <a:pt x="295422" y="140677"/>
                  </a:cubicBezTo>
                  <a:cubicBezTo>
                    <a:pt x="267015" y="132155"/>
                    <a:pt x="211016" y="112541"/>
                    <a:pt x="211016" y="112541"/>
                  </a:cubicBezTo>
                  <a:cubicBezTo>
                    <a:pt x="48457" y="125046"/>
                    <a:pt x="38956" y="69262"/>
                    <a:pt x="14068" y="168812"/>
                  </a:cubicBezTo>
                  <a:cubicBezTo>
                    <a:pt x="8269" y="192009"/>
                    <a:pt x="4689" y="215705"/>
                    <a:pt x="0" y="239151"/>
                  </a:cubicBezTo>
                  <a:lnTo>
                    <a:pt x="28136" y="379828"/>
                  </a:lnTo>
                  <a:cubicBezTo>
                    <a:pt x="32825" y="403274"/>
                    <a:pt x="34642" y="427483"/>
                    <a:pt x="42203" y="450166"/>
                  </a:cubicBezTo>
                  <a:lnTo>
                    <a:pt x="70339" y="534572"/>
                  </a:lnTo>
                  <a:cubicBezTo>
                    <a:pt x="75028" y="647114"/>
                    <a:pt x="67279" y="760867"/>
                    <a:pt x="84407" y="872197"/>
                  </a:cubicBezTo>
                  <a:cubicBezTo>
                    <a:pt x="86978" y="888908"/>
                    <a:pt x="116048" y="913534"/>
                    <a:pt x="126610" y="900332"/>
                  </a:cubicBezTo>
                  <a:cubicBezTo>
                    <a:pt x="147323" y="874440"/>
                    <a:pt x="135988" y="834683"/>
                    <a:pt x="140677" y="801858"/>
                  </a:cubicBezTo>
                  <a:cubicBezTo>
                    <a:pt x="211970" y="873151"/>
                    <a:pt x="128092" y="780884"/>
                    <a:pt x="182880" y="872197"/>
                  </a:cubicBezTo>
                  <a:cubicBezTo>
                    <a:pt x="189704" y="883570"/>
                    <a:pt x="201637" y="890954"/>
                    <a:pt x="211016" y="900332"/>
                  </a:cubicBezTo>
                  <a:cubicBezTo>
                    <a:pt x="215705" y="801858"/>
                    <a:pt x="204773" y="701382"/>
                    <a:pt x="225083" y="604911"/>
                  </a:cubicBezTo>
                  <a:cubicBezTo>
                    <a:pt x="228566" y="588366"/>
                    <a:pt x="256725" y="619844"/>
                    <a:pt x="267287" y="633046"/>
                  </a:cubicBezTo>
                  <a:cubicBezTo>
                    <a:pt x="276550" y="644625"/>
                    <a:pt x="273725" y="662534"/>
                    <a:pt x="281354" y="675249"/>
                  </a:cubicBezTo>
                  <a:cubicBezTo>
                    <a:pt x="288178" y="686622"/>
                    <a:pt x="301205" y="693027"/>
                    <a:pt x="309490" y="703384"/>
                  </a:cubicBezTo>
                  <a:cubicBezTo>
                    <a:pt x="320052" y="716587"/>
                    <a:pt x="328247" y="731520"/>
                    <a:pt x="337625" y="745588"/>
                  </a:cubicBezTo>
                  <a:cubicBezTo>
                    <a:pt x="342314" y="773723"/>
                    <a:pt x="335871" y="806261"/>
                    <a:pt x="351693" y="829994"/>
                  </a:cubicBezTo>
                  <a:cubicBezTo>
                    <a:pt x="359918" y="842332"/>
                    <a:pt x="362164" y="802177"/>
                    <a:pt x="365760" y="787791"/>
                  </a:cubicBezTo>
                  <a:cubicBezTo>
                    <a:pt x="390096" y="690444"/>
                    <a:pt x="361649" y="744721"/>
                    <a:pt x="407963" y="675249"/>
                  </a:cubicBezTo>
                  <a:cubicBezTo>
                    <a:pt x="412652" y="722141"/>
                    <a:pt x="409084" y="770613"/>
                    <a:pt x="422031" y="815926"/>
                  </a:cubicBezTo>
                  <a:cubicBezTo>
                    <a:pt x="426105" y="830184"/>
                    <a:pt x="429467" y="786986"/>
                    <a:pt x="436099" y="773723"/>
                  </a:cubicBezTo>
                  <a:cubicBezTo>
                    <a:pt x="443660" y="758601"/>
                    <a:pt x="456673" y="746642"/>
                    <a:pt x="464234" y="731520"/>
                  </a:cubicBezTo>
                  <a:cubicBezTo>
                    <a:pt x="500758" y="658472"/>
                    <a:pt x="451483" y="716137"/>
                    <a:pt x="506437" y="661181"/>
                  </a:cubicBezTo>
                  <a:cubicBezTo>
                    <a:pt x="511126" y="694006"/>
                    <a:pt x="510977" y="727895"/>
                    <a:pt x="520505" y="759655"/>
                  </a:cubicBezTo>
                  <a:cubicBezTo>
                    <a:pt x="528111" y="785007"/>
                    <a:pt x="558561" y="811779"/>
                    <a:pt x="576776" y="829994"/>
                  </a:cubicBezTo>
                  <a:lnTo>
                    <a:pt x="604911" y="745588"/>
                  </a:lnTo>
                  <a:cubicBezTo>
                    <a:pt x="621136" y="696912"/>
                    <a:pt x="610277" y="700702"/>
                    <a:pt x="661182" y="675249"/>
                  </a:cubicBezTo>
                  <a:cubicBezTo>
                    <a:pt x="674445" y="668617"/>
                    <a:pt x="689317" y="665870"/>
                    <a:pt x="703385" y="661181"/>
                  </a:cubicBezTo>
                  <a:cubicBezTo>
                    <a:pt x="712763" y="647113"/>
                    <a:pt x="729989" y="635816"/>
                    <a:pt x="731520" y="618978"/>
                  </a:cubicBezTo>
                  <a:cubicBezTo>
                    <a:pt x="739926" y="526514"/>
                    <a:pt x="727436" y="521411"/>
                    <a:pt x="689317" y="464234"/>
                  </a:cubicBezTo>
                  <a:cubicBezTo>
                    <a:pt x="694006" y="558019"/>
                    <a:pt x="696183" y="651963"/>
                    <a:pt x="703385" y="745588"/>
                  </a:cubicBezTo>
                  <a:cubicBezTo>
                    <a:pt x="705573" y="774027"/>
                    <a:pt x="697284" y="809825"/>
                    <a:pt x="717453" y="829994"/>
                  </a:cubicBezTo>
                  <a:cubicBezTo>
                    <a:pt x="731124" y="843665"/>
                    <a:pt x="754966" y="820615"/>
                    <a:pt x="773723" y="815926"/>
                  </a:cubicBezTo>
                  <a:cubicBezTo>
                    <a:pt x="778412" y="797169"/>
                    <a:pt x="779144" y="776948"/>
                    <a:pt x="787791" y="759655"/>
                  </a:cubicBezTo>
                  <a:cubicBezTo>
                    <a:pt x="793723" y="747792"/>
                    <a:pt x="814462" y="744702"/>
                    <a:pt x="815927" y="731520"/>
                  </a:cubicBezTo>
                  <a:cubicBezTo>
                    <a:pt x="818284" y="710310"/>
                    <a:pt x="804061" y="623384"/>
                    <a:pt x="787791" y="590843"/>
                  </a:cubicBezTo>
                  <a:cubicBezTo>
                    <a:pt x="780230" y="575721"/>
                    <a:pt x="769034" y="562708"/>
                    <a:pt x="759656" y="548640"/>
                  </a:cubicBezTo>
                  <a:cubicBezTo>
                    <a:pt x="738396" y="463600"/>
                    <a:pt x="751701" y="510706"/>
                    <a:pt x="717453" y="407963"/>
                  </a:cubicBezTo>
                  <a:lnTo>
                    <a:pt x="703385" y="365760"/>
                  </a:lnTo>
                  <a:cubicBezTo>
                    <a:pt x="698696" y="323557"/>
                    <a:pt x="689317" y="281614"/>
                    <a:pt x="689317" y="239151"/>
                  </a:cubicBezTo>
                  <a:cubicBezTo>
                    <a:pt x="689317" y="224322"/>
                    <a:pt x="703385" y="211777"/>
                    <a:pt x="703385" y="196948"/>
                  </a:cubicBezTo>
                  <a:cubicBezTo>
                    <a:pt x="703385" y="131131"/>
                    <a:pt x="694006" y="65649"/>
                    <a:pt x="689317" y="0"/>
                  </a:cubicBezTo>
                  <a:cubicBezTo>
                    <a:pt x="664557" y="74283"/>
                    <a:pt x="687588" y="33978"/>
                    <a:pt x="590843" y="98474"/>
                  </a:cubicBezTo>
                  <a:cubicBezTo>
                    <a:pt x="576775" y="107852"/>
                    <a:pt x="565042" y="122508"/>
                    <a:pt x="548640" y="126609"/>
                  </a:cubicBezTo>
                  <a:cubicBezTo>
                    <a:pt x="396836" y="164561"/>
                    <a:pt x="511704" y="140677"/>
                    <a:pt x="196948" y="140677"/>
                  </a:cubicBezTo>
                </a:path>
              </a:pathLst>
            </a:custGeom>
            <a:blipFill>
              <a:blip r:embed="rId7"/>
              <a:tile tx="0" ty="0" sx="100000" sy="100000" flip="none" algn="tl"/>
            </a:blip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newborn-baby-asleep-ar-resiz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3657600"/>
            <a:ext cx="1196340" cy="68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Minus 19"/>
          <p:cNvSpPr/>
          <p:nvPr/>
        </p:nvSpPr>
        <p:spPr>
          <a:xfrm>
            <a:off x="5181600" y="1828800"/>
            <a:ext cx="2286000" cy="457200"/>
          </a:xfrm>
          <a:prstGeom prst="mathMinus">
            <a:avLst/>
          </a:prstGeom>
          <a:solidFill>
            <a:srgbClr val="39B93D"/>
          </a:solidFill>
          <a:ln>
            <a:solidFill>
              <a:srgbClr val="39B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95400" y="4648200"/>
            <a:ext cx="2514600" cy="646331"/>
          </a:xfrm>
          <a:prstGeom prst="rect">
            <a:avLst/>
          </a:prstGeom>
          <a:noFill/>
          <a:ln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জন্মসূত্র নীতি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5334000"/>
            <a:ext cx="2209800" cy="646331"/>
          </a:xfrm>
          <a:prstGeom prst="rect">
            <a:avLst/>
          </a:prstGeom>
          <a:noFill/>
          <a:ln>
            <a:solidFill>
              <a:srgbClr val="B52DA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জন্মস্থান নীতি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609600"/>
            <a:ext cx="3810000" cy="1200329"/>
          </a:xfrm>
          <a:prstGeom prst="rect">
            <a:avLst/>
          </a:prstGeom>
          <a:noFill/>
          <a:ln w="57150">
            <a:solidFill>
              <a:srgbClr val="00B0F0">
                <a:alpha val="14118"/>
              </a:srgbClr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জন্মসূত্রে নাগরিকের প্রধান বিবেচ্য বিষয়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2" grpId="0" animBg="1"/>
      <p:bldP spid="24" grpId="0" animBg="1"/>
      <p:bldP spid="25" grpId="0" animBg="1"/>
      <p:bldP spid="20" grpId="0" animBg="1"/>
      <p:bldP spid="21" grpId="0" animBg="1"/>
      <p:bldP spid="23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9|2.4|7.3|2.6|12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661</Words>
  <Application>Microsoft Office PowerPoint</Application>
  <PresentationFormat>On-screen Show (4:3)</PresentationFormat>
  <Paragraphs>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108</cp:revision>
  <dcterms:created xsi:type="dcterms:W3CDTF">2006-08-16T00:00:00Z</dcterms:created>
  <dcterms:modified xsi:type="dcterms:W3CDTF">2021-09-17T15:50:39Z</dcterms:modified>
</cp:coreProperties>
</file>