
<file path=[Content_Types].xml><?xml version="1.0" encoding="utf-8"?>
<Types xmlns="http://schemas.openxmlformats.org/package/2006/content-types">
  <Default Extension="png" ContentType="image/png"/>
  <Default Extension="jfif" ContentType="image/jpe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9" r:id="rId4"/>
    <p:sldId id="270" r:id="rId5"/>
    <p:sldId id="271" r:id="rId6"/>
    <p:sldId id="272" r:id="rId7"/>
    <p:sldId id="256" r:id="rId8"/>
    <p:sldId id="257" r:id="rId9"/>
    <p:sldId id="258" r:id="rId10"/>
    <p:sldId id="259" r:id="rId11"/>
    <p:sldId id="267" r:id="rId12"/>
    <p:sldId id="260" r:id="rId13"/>
    <p:sldId id="266" r:id="rId14"/>
    <p:sldId id="262" r:id="rId15"/>
    <p:sldId id="263" r:id="rId16"/>
    <p:sldId id="264" r:id="rId17"/>
    <p:sldId id="275" r:id="rId18"/>
    <p:sldId id="26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2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7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0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0027-4F37-4714-9E4D-9493A7678F6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758F-A341-48E1-B194-FCAA3C95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nooralam.na35@gmail.com" TargetMode="External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63" y="3678169"/>
            <a:ext cx="3077879" cy="2360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06" y="3678169"/>
            <a:ext cx="3068200" cy="2360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06" y="892006"/>
            <a:ext cx="3070631" cy="239471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63" y="892006"/>
            <a:ext cx="3084280" cy="23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0" y="939800"/>
            <a:ext cx="196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892300"/>
            <a:ext cx="44704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100" y="2260600"/>
            <a:ext cx="3975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period of time between events 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between things Signs were posted at regular intervals.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pitch between two tones.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9850" y="5664200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must take food at regular intervals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7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891" y="2875002"/>
            <a:ext cx="10228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read the dialogue silently 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699" y="3344819"/>
            <a:ext cx="775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five questions from the following tables.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69720" y="4178300"/>
            <a:ext cx="9052560" cy="2113280"/>
            <a:chOff x="1422400" y="3086100"/>
            <a:chExt cx="9052560" cy="3205480"/>
          </a:xfrm>
        </p:grpSpPr>
        <p:grpSp>
          <p:nvGrpSpPr>
            <p:cNvPr id="4" name="Group 3"/>
            <p:cNvGrpSpPr/>
            <p:nvPr/>
          </p:nvGrpSpPr>
          <p:grpSpPr>
            <a:xfrm>
              <a:off x="1663699" y="3479800"/>
              <a:ext cx="2000251" cy="1894820"/>
              <a:chOff x="1663699" y="3479800"/>
              <a:chExt cx="2000251" cy="189482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663699" y="3479800"/>
                <a:ext cx="1041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63699" y="4114800"/>
                <a:ext cx="1076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63699" y="4851400"/>
                <a:ext cx="20002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foods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13299" y="3708400"/>
              <a:ext cx="889001" cy="1386820"/>
              <a:chOff x="4813299" y="3708400"/>
              <a:chExt cx="889001" cy="13868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813299" y="3708400"/>
                <a:ext cx="830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13299" y="4114800"/>
                <a:ext cx="889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13299" y="4572000"/>
                <a:ext cx="830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426199" y="3314700"/>
              <a:ext cx="4000501" cy="2707620"/>
              <a:chOff x="6426199" y="3314700"/>
              <a:chExt cx="4000501" cy="270762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426199" y="3314700"/>
                <a:ext cx="40005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ssential for our body.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26199" y="3860800"/>
                <a:ext cx="39482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ood for our skin.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26199" y="4406900"/>
                <a:ext cx="40005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need to eat good food.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26199" y="4953000"/>
                <a:ext cx="3697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egetables contain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26199" y="5499100"/>
                <a:ext cx="3708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ineral do to us.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422400" y="3086100"/>
              <a:ext cx="9052560" cy="3205480"/>
              <a:chOff x="1422400" y="2349500"/>
              <a:chExt cx="9052560" cy="320548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422400" y="2349500"/>
                <a:ext cx="905256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422400" y="5549900"/>
                <a:ext cx="905256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V="1">
                <a:off x="4500880" y="3954780"/>
                <a:ext cx="32004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V="1">
                <a:off x="2418080" y="3954780"/>
                <a:ext cx="32004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V="1">
                <a:off x="-172720" y="3954780"/>
                <a:ext cx="32004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V="1">
                <a:off x="8869680" y="3954780"/>
                <a:ext cx="32004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/>
        </p:blipFill>
        <p:spPr>
          <a:xfrm>
            <a:off x="1447800" y="345910"/>
            <a:ext cx="3124200" cy="2501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14900" y="997676"/>
            <a:ext cx="2883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31" name="Freeform 30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9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585" y="2389775"/>
            <a:ext cx="690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Why do we need to eat food </a:t>
            </a:r>
            <a:r>
              <a:rPr lang="en-US" sz="32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3585" y="3062875"/>
            <a:ext cx="764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What foods are  essential for our body?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585" y="3735975"/>
            <a:ext cx="690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3.What do minerals do to us? 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585" y="4409075"/>
            <a:ext cx="67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do vegetables contain?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585" y="5082175"/>
            <a:ext cx="669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What foods are good for our skin?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397" y="862150"/>
            <a:ext cx="592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  <a:endParaRPr lang="en-US" sz="5400" b="1" i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3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589" y="4357916"/>
            <a:ext cx="8506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 Now write the answers to the questions that you have made in section B.</a:t>
            </a:r>
            <a:endParaRPr lang="en-US" sz="3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1" y="431073"/>
            <a:ext cx="3219450" cy="290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8680" y="1188720"/>
            <a:ext cx="283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4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771" y="2243547"/>
            <a:ext cx="8558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We need to eat good food because good foods help us to keep healthy. 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771" y="3268380"/>
            <a:ext cx="627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Water is essential for our body. 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771" y="3954180"/>
            <a:ext cx="813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Minerals keep our body free from diseases.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6771" y="4614580"/>
            <a:ext cx="813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Vegetables contain vitamins and Minerals.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771" y="5186080"/>
            <a:ext cx="813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Vegetables and fruits are good for our skin.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4829" y="744583"/>
            <a:ext cx="568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  <a:endParaRPr lang="en-US" sz="5400" b="1" i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0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035" y="3405055"/>
            <a:ext cx="880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section A again and tick the best answer.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252" y="4222051"/>
            <a:ext cx="587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Milk is highly rich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fat/calcium/sugar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251" y="4826380"/>
            <a:ext cx="841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Fruits and vegetables are good for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eyes/ general health/ teeth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9252" y="5430708"/>
            <a:ext cx="78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Water/ energy drink / milk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most important for our life.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7" y="475037"/>
            <a:ext cx="2095500" cy="2181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4360" y="1280160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5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253" y="2484693"/>
            <a:ext cx="765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Milk is highly rich 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fat/calcium/sugar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252" y="3397975"/>
            <a:ext cx="9771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Fruits and vegetables are good for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eyes/ general health/ teeth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251" y="4803701"/>
            <a:ext cx="9168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Water/ energy drink / milk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most important for our life.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254829" y="744583"/>
            <a:ext cx="568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  <a:endParaRPr lang="en-US" sz="5400" b="1" i="1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778" l="7111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72" y="2187153"/>
            <a:ext cx="879973" cy="527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778" l="7111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34" y="3067439"/>
            <a:ext cx="879973" cy="527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778" l="7111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42" y="4475193"/>
            <a:ext cx="879973" cy="5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0684" y="3253739"/>
            <a:ext cx="638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we have to drink water?</a:t>
            </a:r>
            <a:endParaRPr lang="en-US" sz="2800" b="1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0015" y="1648098"/>
            <a:ext cx="34117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181599" y="2455815"/>
            <a:ext cx="3291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27" y="908355"/>
            <a:ext cx="2967321" cy="29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5400000">
            <a:off x="2679701" y="-2679699"/>
            <a:ext cx="6845300" cy="12204699"/>
          </a:xfrm>
          <a:custGeom>
            <a:avLst/>
            <a:gdLst>
              <a:gd name="connsiteX0" fmla="*/ 6692900 w 6845300"/>
              <a:gd name="connsiteY0" fmla="*/ 12052299 h 12204699"/>
              <a:gd name="connsiteX1" fmla="*/ 6692900 w 6845300"/>
              <a:gd name="connsiteY1" fmla="*/ 165100 h 12204699"/>
              <a:gd name="connsiteX2" fmla="*/ 6804660 w 6845300"/>
              <a:gd name="connsiteY2" fmla="*/ 165100 h 12204699"/>
              <a:gd name="connsiteX3" fmla="*/ 6804660 w 6845300"/>
              <a:gd name="connsiteY3" fmla="*/ 12700 h 12204699"/>
              <a:gd name="connsiteX4" fmla="*/ 6692900 w 6845300"/>
              <a:gd name="connsiteY4" fmla="*/ 12700 h 12204699"/>
              <a:gd name="connsiteX5" fmla="*/ 6692900 w 6845300"/>
              <a:gd name="connsiteY5" fmla="*/ 0 h 12204699"/>
              <a:gd name="connsiteX6" fmla="*/ 6845300 w 6845300"/>
              <a:gd name="connsiteY6" fmla="*/ 0 h 12204699"/>
              <a:gd name="connsiteX7" fmla="*/ 6845300 w 6845300"/>
              <a:gd name="connsiteY7" fmla="*/ 12192000 h 12204699"/>
              <a:gd name="connsiteX8" fmla="*/ 6817360 w 6845300"/>
              <a:gd name="connsiteY8" fmla="*/ 12192000 h 12204699"/>
              <a:gd name="connsiteX9" fmla="*/ 6817360 w 6845300"/>
              <a:gd name="connsiteY9" fmla="*/ 12052299 h 12204699"/>
              <a:gd name="connsiteX10" fmla="*/ 152400 w 6845300"/>
              <a:gd name="connsiteY10" fmla="*/ 165100 h 12204699"/>
              <a:gd name="connsiteX11" fmla="*/ 152400 w 6845300"/>
              <a:gd name="connsiteY11" fmla="*/ 12700 h 12204699"/>
              <a:gd name="connsiteX12" fmla="*/ 6692900 w 6845300"/>
              <a:gd name="connsiteY12" fmla="*/ 12700 h 12204699"/>
              <a:gd name="connsiteX13" fmla="*/ 6692900 w 6845300"/>
              <a:gd name="connsiteY13" fmla="*/ 165100 h 12204699"/>
              <a:gd name="connsiteX14" fmla="*/ 152400 w 6845300"/>
              <a:gd name="connsiteY14" fmla="*/ 12204699 h 12204699"/>
              <a:gd name="connsiteX15" fmla="*/ 152400 w 6845300"/>
              <a:gd name="connsiteY15" fmla="*/ 12052299 h 12204699"/>
              <a:gd name="connsiteX16" fmla="*/ 6692900 w 6845300"/>
              <a:gd name="connsiteY16" fmla="*/ 12052299 h 12204699"/>
              <a:gd name="connsiteX17" fmla="*/ 6692900 w 6845300"/>
              <a:gd name="connsiteY17" fmla="*/ 12192000 h 12204699"/>
              <a:gd name="connsiteX18" fmla="*/ 6817360 w 6845300"/>
              <a:gd name="connsiteY18" fmla="*/ 12192000 h 12204699"/>
              <a:gd name="connsiteX19" fmla="*/ 6817360 w 6845300"/>
              <a:gd name="connsiteY19" fmla="*/ 12204699 h 12204699"/>
              <a:gd name="connsiteX20" fmla="*/ 0 w 6845300"/>
              <a:gd name="connsiteY20" fmla="*/ 12204699 h 12204699"/>
              <a:gd name="connsiteX21" fmla="*/ 0 w 6845300"/>
              <a:gd name="connsiteY21" fmla="*/ 12700 h 12204699"/>
              <a:gd name="connsiteX22" fmla="*/ 38100 w 6845300"/>
              <a:gd name="connsiteY22" fmla="*/ 12700 h 12204699"/>
              <a:gd name="connsiteX23" fmla="*/ 38100 w 6845300"/>
              <a:gd name="connsiteY23" fmla="*/ 165100 h 12204699"/>
              <a:gd name="connsiteX24" fmla="*/ 152400 w 6845300"/>
              <a:gd name="connsiteY24" fmla="*/ 165100 h 12204699"/>
              <a:gd name="connsiteX25" fmla="*/ 152400 w 6845300"/>
              <a:gd name="connsiteY25" fmla="*/ 12052299 h 12204699"/>
              <a:gd name="connsiteX26" fmla="*/ 50800 w 6845300"/>
              <a:gd name="connsiteY26" fmla="*/ 12052299 h 12204699"/>
              <a:gd name="connsiteX27" fmla="*/ 50800 w 6845300"/>
              <a:gd name="connsiteY27" fmla="*/ 12204699 h 1220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45300" h="12204699">
                <a:moveTo>
                  <a:pt x="6692900" y="12052299"/>
                </a:moveTo>
                <a:lnTo>
                  <a:pt x="6692900" y="165100"/>
                </a:lnTo>
                <a:lnTo>
                  <a:pt x="6804660" y="165100"/>
                </a:lnTo>
                <a:lnTo>
                  <a:pt x="6804660" y="12700"/>
                </a:lnTo>
                <a:lnTo>
                  <a:pt x="6692900" y="12700"/>
                </a:lnTo>
                <a:lnTo>
                  <a:pt x="6692900" y="0"/>
                </a:lnTo>
                <a:lnTo>
                  <a:pt x="6845300" y="0"/>
                </a:lnTo>
                <a:lnTo>
                  <a:pt x="6845300" y="12192000"/>
                </a:lnTo>
                <a:lnTo>
                  <a:pt x="6817360" y="12192000"/>
                </a:lnTo>
                <a:lnTo>
                  <a:pt x="6817360" y="12052299"/>
                </a:lnTo>
                <a:close/>
                <a:moveTo>
                  <a:pt x="152400" y="165100"/>
                </a:moveTo>
                <a:lnTo>
                  <a:pt x="152400" y="12700"/>
                </a:lnTo>
                <a:lnTo>
                  <a:pt x="6692900" y="12700"/>
                </a:lnTo>
                <a:lnTo>
                  <a:pt x="6692900" y="165100"/>
                </a:lnTo>
                <a:close/>
                <a:moveTo>
                  <a:pt x="152400" y="12204699"/>
                </a:moveTo>
                <a:lnTo>
                  <a:pt x="152400" y="12052299"/>
                </a:lnTo>
                <a:lnTo>
                  <a:pt x="6692900" y="12052299"/>
                </a:lnTo>
                <a:lnTo>
                  <a:pt x="6692900" y="12192000"/>
                </a:lnTo>
                <a:lnTo>
                  <a:pt x="6817360" y="12192000"/>
                </a:lnTo>
                <a:lnTo>
                  <a:pt x="6817360" y="12204699"/>
                </a:lnTo>
                <a:close/>
                <a:moveTo>
                  <a:pt x="0" y="12204699"/>
                </a:moveTo>
                <a:lnTo>
                  <a:pt x="0" y="12700"/>
                </a:lnTo>
                <a:lnTo>
                  <a:pt x="38100" y="12700"/>
                </a:lnTo>
                <a:lnTo>
                  <a:pt x="38100" y="165100"/>
                </a:lnTo>
                <a:lnTo>
                  <a:pt x="152400" y="165100"/>
                </a:lnTo>
                <a:lnTo>
                  <a:pt x="152400" y="12052299"/>
                </a:lnTo>
                <a:lnTo>
                  <a:pt x="50800" y="12052299"/>
                </a:lnTo>
                <a:lnTo>
                  <a:pt x="50800" y="12204699"/>
                </a:lnTo>
                <a:close/>
              </a:path>
            </a:pathLst>
          </a:custGeom>
          <a:gradFill flip="none" rotWithShape="1">
            <a:gsLst>
              <a:gs pos="97000">
                <a:srgbClr val="C00000"/>
              </a:gs>
              <a:gs pos="16000">
                <a:srgbClr val="FF0000"/>
              </a:gs>
              <a:gs pos="33000">
                <a:srgbClr val="00B050"/>
              </a:gs>
              <a:gs pos="52000">
                <a:srgbClr val="002060"/>
              </a:gs>
              <a:gs pos="76000">
                <a:srgbClr val="7030A0"/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1" y="133350"/>
            <a:ext cx="1848139" cy="23177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65376" y="629552"/>
            <a:ext cx="9261248" cy="4220679"/>
            <a:chOff x="3644537" y="1235894"/>
            <a:chExt cx="7080069" cy="46423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4"/>
            <a:stretch/>
          </p:blipFill>
          <p:spPr>
            <a:xfrm>
              <a:off x="3644537" y="1235894"/>
              <a:ext cx="7080069" cy="464239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984171" y="1301209"/>
              <a:ext cx="2118178" cy="92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4171" y="5058965"/>
              <a:ext cx="613956" cy="505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50302" y="5029093"/>
            <a:ext cx="409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bye </a:t>
            </a:r>
            <a:endParaRPr lang="en-US" sz="72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95675" y="318387"/>
            <a:ext cx="520065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0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endParaRPr lang="en-US" sz="10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49603"/>
            <a:ext cx="8382000" cy="42098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0"/>
            <a:ext cx="12204699" cy="6845301"/>
            <a:chOff x="-1" y="1"/>
            <a:chExt cx="12204699" cy="6845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15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524000" y="1479450"/>
            <a:ext cx="3614018" cy="3003650"/>
            <a:chOff x="1136932" y="1479450"/>
            <a:chExt cx="4001086" cy="31687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500" y="1504849"/>
              <a:ext cx="2714164" cy="27598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1136932" y="1479450"/>
              <a:ext cx="4001086" cy="3168750"/>
              <a:chOff x="571500" y="609600"/>
              <a:chExt cx="6451600" cy="5118100"/>
            </a:xfrm>
          </p:grpSpPr>
          <p:sp>
            <p:nvSpPr>
              <p:cNvPr id="9" name="Flowchart: Connector 8"/>
              <p:cNvSpPr/>
              <p:nvPr/>
            </p:nvSpPr>
            <p:spPr>
              <a:xfrm>
                <a:off x="2374900" y="609600"/>
                <a:ext cx="4648200" cy="4457700"/>
              </a:xfrm>
              <a:prstGeom prst="flowChartConnector">
                <a:avLst/>
              </a:prstGeom>
              <a:noFill/>
              <a:ln w="307975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125" r="996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00" r="39121" b="8889"/>
              <a:stretch/>
            </p:blipFill>
            <p:spPr>
              <a:xfrm>
                <a:off x="571500" y="850900"/>
                <a:ext cx="4343400" cy="4876800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" b="99272" l="1188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2" y="1249234"/>
            <a:ext cx="1886768" cy="4821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0932" y="4622800"/>
            <a:ext cx="4146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Noor –E- Alam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Siddiki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Teacher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Keramatia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M.L High School.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nooralam.na35@gmail.com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78" y="1784250"/>
            <a:ext cx="2601612" cy="282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16442" y="4724400"/>
            <a:ext cx="36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07359" y="101600"/>
            <a:ext cx="2977282" cy="1015663"/>
            <a:chOff x="5138018" y="101600"/>
            <a:chExt cx="2977282" cy="1015663"/>
          </a:xfrm>
        </p:grpSpPr>
        <p:sp>
          <p:nvSpPr>
            <p:cNvPr id="15" name="Rectangle 14"/>
            <p:cNvSpPr/>
            <p:nvPr/>
          </p:nvSpPr>
          <p:spPr>
            <a:xfrm>
              <a:off x="5138018" y="284947"/>
              <a:ext cx="2729948" cy="8110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2000">
                  <a:srgbClr val="00B050"/>
                </a:gs>
                <a:gs pos="81000">
                  <a:srgbClr val="FF0000"/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9618" y="101600"/>
              <a:ext cx="28756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85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0" b="89831" l="2262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47" t="4802" r="20873" b="15348"/>
          <a:stretch/>
        </p:blipFill>
        <p:spPr>
          <a:xfrm>
            <a:off x="5892800" y="673100"/>
            <a:ext cx="5664200" cy="4914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6300" y="1397000"/>
            <a:ext cx="3632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video. </a:t>
            </a:r>
            <a:endParaRPr lang="en-US" sz="32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450" y="54483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video about? </a:t>
            </a:r>
            <a:endParaRPr lang="en-US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8948" y="5969000"/>
            <a:ext cx="380365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daily diet</a:t>
            </a:r>
            <a:r>
              <a:rPr lang="en-US" sz="3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ow to Create a Healthy Plate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1578" b="11275"/>
          <a:stretch/>
        </p:blipFill>
        <p:spPr>
          <a:xfrm>
            <a:off x="6654800" y="1003300"/>
            <a:ext cx="42672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84300" y="1511300"/>
            <a:ext cx="473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class title is </a:t>
            </a:r>
            <a:endParaRPr lang="en-US" sz="4000" b="1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4300" y="2459504"/>
            <a:ext cx="942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daily diet</a:t>
            </a:r>
            <a:endParaRPr lang="en-US" sz="12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3900" y="4597400"/>
            <a:ext cx="366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2, Lesson 3</a:t>
            </a:r>
            <a:endParaRPr lang="en-US" sz="4000" b="1" dirty="0"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450335"/>
            <a:ext cx="5009322" cy="265263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07096" y="3392557"/>
            <a:ext cx="797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the lesson , students will be able to 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8400" y="4006579"/>
            <a:ext cx="427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about our daily diet.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400" y="4801711"/>
            <a:ext cx="387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nswer questions.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8400" y="5199277"/>
            <a:ext cx="438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hoose the best answers.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8400" y="4404145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 questions 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7100" y="1338585"/>
            <a:ext cx="240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970" y="2197100"/>
            <a:ext cx="3830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absolutely necessary; extremely important.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6245" y="3556000"/>
            <a:ext cx="391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thing that is absolutely necessary.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1400" y="5803900"/>
            <a:ext cx="679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is essential for our body.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7099" y="2036540"/>
            <a:ext cx="5695951" cy="355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4749" y="378823"/>
            <a:ext cx="696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 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0" y="1054100"/>
            <a:ext cx="219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8" y="1993900"/>
            <a:ext cx="5750606" cy="3550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1145" y="2171700"/>
            <a:ext cx="44152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disorder of structure or function in a human, animal, or plant, especially one that produces specific symptoms or that affects a specific location and is not simply a direct result of physical injury.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0537" y="5728059"/>
            <a:ext cx="867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Vitamins and Minerals keep our body free from disease.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3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990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121932"/>
            <a:ext cx="3365500" cy="300886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32600" y="23241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is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mineral that is necessary for life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99% of the calcium in our bodies is in our bones and teeth.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2400" y="5492691"/>
            <a:ext cx="1035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our blood to clot, our muscles to contract, and our heart 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beat.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2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496</Words>
  <Application>Microsoft Office PowerPoint</Application>
  <PresentationFormat>Widescreen</PresentationFormat>
  <Paragraphs>75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42</cp:revision>
  <dcterms:created xsi:type="dcterms:W3CDTF">2021-09-13T17:41:20Z</dcterms:created>
  <dcterms:modified xsi:type="dcterms:W3CDTF">2021-09-17T02:36:03Z</dcterms:modified>
</cp:coreProperties>
</file>