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1"/>
  </p:notesMasterIdLst>
  <p:sldIdLst>
    <p:sldId id="321" r:id="rId2"/>
    <p:sldId id="302" r:id="rId3"/>
    <p:sldId id="263" r:id="rId4"/>
    <p:sldId id="273" r:id="rId5"/>
    <p:sldId id="316" r:id="rId6"/>
    <p:sldId id="323" r:id="rId7"/>
    <p:sldId id="353" r:id="rId8"/>
    <p:sldId id="363" r:id="rId9"/>
    <p:sldId id="348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269" r:id="rId19"/>
    <p:sldId id="3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  <a:srgbClr val="CC3300"/>
    <a:srgbClr val="800000"/>
    <a:srgbClr val="D6009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69696-54FB-46F3-81E3-C67D4D9C8A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6A20C-135C-4ACD-9E3D-1CE05BDA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5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saturation sat="74000"/>
                    </a14:imgEffect>
                    <a14:imgEffect>
                      <a14:brightnessContrast bright="-10000" contras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16565"/>
            <a:ext cx="1216549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0" y="685800"/>
            <a:ext cx="15240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স্বা</a:t>
            </a:r>
            <a:endParaRPr lang="en-US" sz="9600" b="1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514600"/>
            <a:ext cx="15240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9200" y="4267200"/>
            <a:ext cx="15240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b="1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বহিঃস্তর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(Epicardium)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3810000" cy="685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48000"/>
            <a:ext cx="4114800" cy="25326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78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57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মধ্যস্তর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Myocardium)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57200"/>
            <a:ext cx="3810000" cy="685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বহিঃস্তর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অন্তঃস্তরের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অনৈচ্ছিক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পেশি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28800"/>
            <a:ext cx="3692432" cy="37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অন্তঃস্তর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Endocardium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04800"/>
            <a:ext cx="3810000" cy="685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প্রকোষ্ঠগুলো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অন্তঃস্তর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কপাটিকাগুলোকেও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0"/>
            <a:ext cx="5050656" cy="304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5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অন্তঃস্তর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Endocardium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04800"/>
            <a:ext cx="3810000" cy="685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 ভিতরের স্তর ফাঁপা এবং চারটি প্রকোষ্ঠে বিভক্ত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প্রকোষ্ঠ নিচের প্রকোষ্ঠের চেয়ে আকারে ছোট।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প্রকোষ্ঠ দুটিকে ডান অলিন্দ ও বাম অলিন্দ বলে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প্রকোষ্ঠ দুটিকে ডান নিলয় ও বাম নিলয় বলে।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200400"/>
            <a:ext cx="359544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5029200"/>
            <a:ext cx="842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অলিন্দ দুটির প্রাচীর পাতলা আর নিলয়ের প্রাচীর পুরু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14400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886200"/>
            <a:ext cx="1135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 অলিন্দ ও নিলয়ের মাঝের ছিদ্রপথ খোলা বা বন্ধ করার জন্য কপাটিকা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অলিন্দ ও ডান নিলয়ের মধ্যবর্তী ছিদ্রপথ তিন পাল্লাবিশিষ্ট ট্রাইকাসপিড ভালভ দিয়ে সুরক্ষিত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অলিন্দ ও বাম নিলয় দুই পাল্লাবিশিষ্ট বাইকাসপিড ভালভ দিয়ে সুরক্ষিত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মহাধমনি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ফুসফুসীয় ধমনির মুখে অর্ধচন্দ্রাকার কপাটিকা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ফলে পাম্প করা রক্ত একই দিকে চলে এবং রক্ত উল্টো দিকে ফিরে আসতে পারে না।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"/>
            <a:ext cx="57340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81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 কাজ</a:t>
            </a:r>
            <a:endParaRPr lang="en-US" alt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81000"/>
            <a:ext cx="2209800" cy="685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 সংবহন তন্ত্রের প্রধান অঙ্গ হৃৎপিণ্ড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রক্তপ্রবাহ সচল থাকে।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প্রকোষ্ঠ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আলাদা থাকায় অক্সিজেনযুক্ত ও অক্সিজেনবিহীন রক্তের সংমিশ্রণ ঘটে না।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33528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76600"/>
            <a:ext cx="215652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2362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হৃৎপিণ্ড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মধ্যস্তর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পেশি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প্রকোষ্ঠে বিভক্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9144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362200"/>
            <a:ext cx="238795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1786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572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51899" r="7628" b="17563"/>
          <a:stretch/>
        </p:blipFill>
        <p:spPr>
          <a:xfrm>
            <a:off x="3810000" y="152400"/>
            <a:ext cx="3886200" cy="11796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609600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4419600" y="1143000"/>
            <a:ext cx="27432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3505200" cy="263903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05600" y="3962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791200" cy="3782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6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RUBAIYA_SULTANA_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2834640" cy="26574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44958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রুবাইয়া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সুলতানা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শিক্ষক 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হাফিজ আহমেদ উচ্চ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বিদ্যালয়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কুমিল্লা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600200"/>
            <a:ext cx="3054700" cy="39624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47800" y="4495800"/>
            <a:ext cx="3276600" cy="18288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33400" y="304800"/>
            <a:ext cx="3886200" cy="1295400"/>
          </a:xfrm>
          <a:prstGeom prst="rightArrow">
            <a:avLst>
              <a:gd name="adj1" fmla="val 66422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05000"/>
            <a:ext cx="4800600" cy="360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4572000" y="5410200"/>
            <a:ext cx="2590800" cy="6858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5029200"/>
            <a:ext cx="2751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 </a:t>
            </a:r>
            <a:r>
              <a:rPr lang="en-US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66800"/>
            <a:ext cx="5090902" cy="350508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362200"/>
            <a:ext cx="8077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হৃৎপিণ্ডের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হৃৎপিণ্ডের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276600" y="762000"/>
            <a:ext cx="5105400" cy="838200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762000"/>
            <a:ext cx="162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715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r="48044" b="37826"/>
          <a:stretch/>
        </p:blipFill>
        <p:spPr>
          <a:xfrm>
            <a:off x="4572000" y="685800"/>
            <a:ext cx="2743200" cy="305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371600" y="4191000"/>
            <a:ext cx="9372600" cy="2057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বক্ষগহবরের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ত্রিকোণাকার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ফাঁপা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অঙ্গ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343400"/>
            <a:ext cx="111252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হৃৎপেশী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অনৈচ্ছিক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পেশি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হৃৎপিণ্ড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পেরিকার্ডিয়াম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2000"/>
            <a:ext cx="4038600" cy="28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2600" y="213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হৃৎপিণ্ডের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7200" y="304800"/>
            <a:ext cx="3200400" cy="1143000"/>
          </a:xfrm>
          <a:prstGeom prst="cloudCallout">
            <a:avLst>
              <a:gd name="adj1" fmla="val 23407"/>
              <a:gd name="adj2" fmla="val 590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57600"/>
            <a:ext cx="3886200" cy="25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448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828800"/>
            <a:ext cx="7066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১। 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বহিঃস্তর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Epicardium)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২। 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মধ্যস্তর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Myocardium)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৩। </a:t>
            </a:r>
            <a:r>
              <a:rPr lang="en-US" alt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অন্তঃস্তর</a:t>
            </a:r>
            <a:r>
              <a:rPr lang="en-US" alt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(Endocardium)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09600"/>
            <a:ext cx="2667000" cy="7078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766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52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3136</TotalTime>
  <Words>354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SutonnyOMJ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Dell</cp:lastModifiedBy>
  <cp:revision>509</cp:revision>
  <dcterms:created xsi:type="dcterms:W3CDTF">2006-08-16T00:00:00Z</dcterms:created>
  <dcterms:modified xsi:type="dcterms:W3CDTF">2021-09-17T13:17:42Z</dcterms:modified>
</cp:coreProperties>
</file>