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61838" cy="6858000"/>
  <p:notesSz cx="6858000" cy="9144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202698" y="76200"/>
            <a:ext cx="11756443" cy="67056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-300x29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30819" y="152401"/>
            <a:ext cx="1393544" cy="760866"/>
          </a:xfrm>
          <a:prstGeom prst="rect">
            <a:avLst/>
          </a:prstGeom>
        </p:spPr>
      </p:pic>
      <p:pic>
        <p:nvPicPr>
          <p:cNvPr id="11" name="Picture 10" descr="imag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835" y="228600"/>
            <a:ext cx="1140172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06743" y="6400800"/>
            <a:ext cx="11148352" cy="425964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ICT4E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1"/>
            <a:ext cx="4001161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0"/>
            <a:ext cx="6798805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1"/>
            <a:ext cx="400116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10945654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76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066800"/>
            <a:ext cx="12161836" cy="5791199"/>
          </a:xfrm>
          <a:prstGeom prst="rect">
            <a:avLst/>
          </a:prstGeom>
        </p:spPr>
      </p:pic>
      <p:pic>
        <p:nvPicPr>
          <p:cNvPr id="5" name="Picture 4" descr="butterfly-3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46" y="1417320"/>
            <a:ext cx="1722927" cy="1642567"/>
          </a:xfrm>
          <a:prstGeom prst="rect">
            <a:avLst/>
          </a:prstGeom>
        </p:spPr>
      </p:pic>
      <p:pic>
        <p:nvPicPr>
          <p:cNvPr id="6" name="Picture 5" descr="images__17_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7320"/>
            <a:ext cx="2939111" cy="5440680"/>
          </a:xfrm>
          <a:prstGeom prst="rect">
            <a:avLst/>
          </a:prstGeom>
        </p:spPr>
      </p:pic>
      <p:pic>
        <p:nvPicPr>
          <p:cNvPr id="7" name="Picture 6" descr="butterfly-3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519" y="2895600"/>
            <a:ext cx="1722927" cy="1642567"/>
          </a:xfrm>
          <a:prstGeom prst="rect">
            <a:avLst/>
          </a:prstGeom>
        </p:spPr>
      </p:pic>
      <p:pic>
        <p:nvPicPr>
          <p:cNvPr id="8" name="Picture 7" descr="butterfly-3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27" y="3666473"/>
            <a:ext cx="1722927" cy="1642567"/>
          </a:xfrm>
          <a:prstGeom prst="rect">
            <a:avLst/>
          </a:prstGeom>
        </p:spPr>
      </p:pic>
      <p:pic>
        <p:nvPicPr>
          <p:cNvPr id="10" name="Picture 9" descr="iu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919" y="393650"/>
            <a:ext cx="8610600" cy="1369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43" y="2627150"/>
            <a:ext cx="1263643" cy="133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158" y="3666473"/>
            <a:ext cx="1261981" cy="1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3899" r="2158" b="9800"/>
          <a:stretch/>
        </p:blipFill>
        <p:spPr>
          <a:xfrm>
            <a:off x="1051720" y="1588458"/>
            <a:ext cx="9982200" cy="5304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19" y="762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আমি এবার পৃষ্ঠা নং ২৮ এর ১ নং অনুশীলনীর শব্দগুলো বোর্ডে লিখছি-</a:t>
            </a:r>
            <a:endParaRPr lang="en-US" sz="2800" b="1" dirty="0" err="1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119" y="1868269"/>
            <a:ext cx="127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টহল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19" y="2514600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আসন্ন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118" y="3087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অবধারিত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17" y="3620869"/>
            <a:ext cx="167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রক্তস্রোত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116" y="4230469"/>
            <a:ext cx="127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রঞ্জিত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116" y="4828346"/>
            <a:ext cx="144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শায়িত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19" y="381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 প্রমিত উচ্চারণে স্পষ্ট ও শুদ্ধভাবে শব্দগুলো পড়ো -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19" y="7620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 পাঠ্যবইয়ের শেষে ‘</a:t>
            </a: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 জেনে নিই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‘ থেকে শব্দগুলো অর্থ খুঁজে বের কর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3963786" y="1977038"/>
            <a:ext cx="1393660" cy="379143"/>
          </a:xfrm>
          <a:prstGeom prst="notchedRightArrow">
            <a:avLst>
              <a:gd name="adj1" fmla="val 50000"/>
              <a:gd name="adj2" fmla="val 1273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84277" y="1922585"/>
            <a:ext cx="296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পাহারা দেওয়া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0177" y="2554069"/>
            <a:ext cx="157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নিকট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0177" y="3087469"/>
            <a:ext cx="207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 হবেই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0177" y="3620869"/>
            <a:ext cx="248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রক্তের বন্যা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0177" y="4154269"/>
            <a:ext cx="416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লাল করা হয়েছে এমন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277" y="1922585"/>
            <a:ext cx="266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পাহারা দেওয়া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277" y="4763869"/>
            <a:ext cx="327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শুয়ে আছে এমন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319" y="1219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সুপ্রিয় শিক্ষার্থীরা তোমরা এখন শব্দগুলোর অর্থ খাতায় লিখ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31" y="2565784"/>
            <a:ext cx="1499746" cy="420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43" y="3160931"/>
            <a:ext cx="1499746" cy="420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14" y="3696272"/>
            <a:ext cx="1499746" cy="420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31" y="4262025"/>
            <a:ext cx="1499746" cy="420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86" y="4827778"/>
            <a:ext cx="1499746" cy="4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9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119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 পাঠ</a:t>
            </a:r>
            <a:endParaRPr lang="en-US" sz="44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354" y="1500554"/>
            <a:ext cx="10523965" cy="3868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একেক জন করে একটি অনুচ্ছেদ স্পষ্ঠ ও প্রমিত উচ্চারণে সাবলীলভাবে পড়বে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719" y="1981201"/>
            <a:ext cx="10363200" cy="380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 একেক জন অনুচ্ছেটি পড়ার সময় বিরাম চিহ্ন বজায় রেখে পড়বে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719" y="998041"/>
            <a:ext cx="10210800" cy="3735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 নং ২৮ বের কর, তোমরা কয়েকজন সামনে এসো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0531" r="3670"/>
          <a:stretch/>
        </p:blipFill>
        <p:spPr>
          <a:xfrm>
            <a:off x="3337719" y="2819400"/>
            <a:ext cx="5486400" cy="4038600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119" y="304801"/>
            <a:ext cx="3276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158" r="-4398" b="24029"/>
          <a:stretch/>
        </p:blipFill>
        <p:spPr>
          <a:xfrm>
            <a:off x="3642519" y="2666999"/>
            <a:ext cx="4953000" cy="4191001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6919" y="1600200"/>
            <a:ext cx="10515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রুহুল আমিন সম্পর্কে দুটি বাক্য লিখ ?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228600"/>
            <a:ext cx="10591800" cy="533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3600" b="1" dirty="0" err="1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19" y="1219200"/>
            <a:ext cx="31242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নূর মোহাম্মদ শেখ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319" y="1219200"/>
            <a:ext cx="2286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নান্নু মিয়া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919" y="1219200"/>
            <a:ext cx="25146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শিপইয়ার্ডের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119" y="1219200"/>
            <a:ext cx="28956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রুহুল আমিন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19" y="220980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ক.ল্যান্সনায়েক নূর মোহাম্মদ শেখের দলে ছিলেন অসীম সাহসী মুক্তিযোদ্ধা ....................................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319" y="3570982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খ.নিজের জীবনকে তুচ্ছ করে ...................................... সেদিন এভাবেই রক্ষা করেছিলেন মুক্তিযোদ্ধাদের জীবন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0" y="4942582"/>
            <a:ext cx="10829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গ.খুলনা ................................. কাছেই চিরনিদ্রায় শায়িত আছেন বীরশ্রেষ্ঠ .........................................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494E-6 0 L -0.22556 0.2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8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814E-6 0 L 0.37906 0.33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468E-6 0 L -0.34774 0.544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7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206E-6 0 L -0.67041 0.6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20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119" y="228600"/>
            <a:ext cx="4419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বিপরীত শব্দ</a:t>
            </a:r>
            <a:endParaRPr lang="en-US" sz="40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1143000"/>
            <a:ext cx="6019800" cy="380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বিপরীত শব্দ লিখ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205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দুরন্ত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19" y="2819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অসীম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35593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সুনাম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519" y="4397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519" y="50833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জয়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519" y="5921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2575719" y="2100681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566500" y="2875271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2575719" y="3670941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2522538" y="4432941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2501595" y="5145799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501595" y="5964797"/>
            <a:ext cx="2337054" cy="484632"/>
          </a:xfrm>
          <a:prstGeom prst="notchedRightArrow">
            <a:avLst>
              <a:gd name="adj1" fmla="val 50000"/>
              <a:gd name="adj2" fmla="val 132244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1319" y="1981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শান্ত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1319" y="2743200"/>
            <a:ext cx="141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সসীম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1319" y="3581400"/>
            <a:ext cx="139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দুর্নাম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1319" y="4397514"/>
            <a:ext cx="139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ভীরু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1319" y="5083314"/>
            <a:ext cx="17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পরাজয়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7519" y="5921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মরণ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19" y="2222834"/>
            <a:ext cx="4961446" cy="4622811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319" y="228600"/>
            <a:ext cx="5257800" cy="631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7" r="13553"/>
          <a:stretch/>
        </p:blipFill>
        <p:spPr>
          <a:xfrm>
            <a:off x="8853426" y="2705100"/>
            <a:ext cx="3308411" cy="3086100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75796"/>
              </p:ext>
            </p:extLst>
          </p:nvPr>
        </p:nvGraphicFramePr>
        <p:xfrm>
          <a:off x="61118" y="2057399"/>
          <a:ext cx="8763001" cy="464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2385"/>
                <a:gridCol w="6780616"/>
              </a:tblGrid>
              <a:tr h="727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দল</a:t>
                      </a:r>
                      <a:endParaRPr lang="en-US" sz="40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কাজ</a:t>
                      </a:r>
                      <a:endParaRPr lang="en-US" sz="40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30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0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0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" y="2743200"/>
            <a:ext cx="1981199" cy="1295400"/>
          </a:xfrm>
          <a:prstGeom prst="rect">
            <a:avLst/>
          </a:prstGeom>
          <a:ln w="63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" y="4038600"/>
            <a:ext cx="2010507" cy="1371600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" y="5462954"/>
            <a:ext cx="2010509" cy="1254369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71627" y="2819400"/>
            <a:ext cx="6676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মোহাম্মদ রুহুল আমিন কোন জাহাজে ছিলেন?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27" y="4104382"/>
            <a:ext cx="675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মোহাম্মদ রুহুল আমিন কীভাবে শহিদ হয়েছিলেন?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27" y="5399782"/>
            <a:ext cx="6676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মোহাম্মদ রুহুল আমিন কোথায় চিরনিদ্রায় শায়িত আছেন? 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20" y="1068050"/>
            <a:ext cx="1021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তোমরা নিম্নলিখিত দলে ভাগ হয়ে কাজটি করো -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919" y="228600"/>
            <a:ext cx="5181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40" r="-4398" b="25103"/>
          <a:stretch/>
        </p:blipFill>
        <p:spPr>
          <a:xfrm>
            <a:off x="6766719" y="2438400"/>
            <a:ext cx="4909466" cy="435423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519" y="10668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তোমরা নিচের শব্দগুলো দিয়ে বাক্য তৈরি করো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19" y="2133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দুরন্ত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19" y="2949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বিরুদ্ধে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9" y="3711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19" y="4473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স্মৃতিস্তম্ভ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719" y="52357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দখল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719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2967404"/>
            <a:ext cx="6324600" cy="3867150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319" y="1094748"/>
            <a:ext cx="11997715" cy="810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বাড়ি থেকে আজকে শেখা নিচের কয়েকটি শব্দ দিয়ে বাক্য রচনা লিখে আনবে ।</a:t>
            </a:r>
            <a:endParaRPr lang="en-US" sz="3200" b="1" spc="-100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19" y="23622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যেমন-</a:t>
            </a: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বিরুদ্ধে, বীরশ্রেষ্ঠ, দখল, স্মৃতিস্তম্ভ 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1905000"/>
            <a:ext cx="11963400" cy="4935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719" y="457200"/>
            <a:ext cx="8991600" cy="936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ধন্যবাদ,সবাই ভালো থেকো, সুস্থ থেকো।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992" y="228601"/>
            <a:ext cx="3851249" cy="1056906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algn="ctr"/>
            <a:r>
              <a:rPr lang="en-US" sz="6100" b="1" dirty="0" err="1" smtClean="0"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61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Screenshot_11.png"/>
          <p:cNvPicPr>
            <a:picLocks noChangeAspect="1"/>
          </p:cNvPicPr>
          <p:nvPr/>
        </p:nvPicPr>
        <p:blipFill>
          <a:blip r:embed="rId2">
            <a:lum bright="7000" contrast="8000"/>
          </a:blip>
          <a:srcRect l="2857" r="2857"/>
          <a:stretch>
            <a:fillRect/>
          </a:stretch>
        </p:blipFill>
        <p:spPr>
          <a:xfrm>
            <a:off x="7803846" y="960120"/>
            <a:ext cx="3992073" cy="5364480"/>
          </a:xfrm>
          <a:prstGeom prst="rect">
            <a:avLst/>
          </a:prstGeom>
          <a:ln w="3175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191000"/>
            <a:ext cx="6384965" cy="2211068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সুজিত</a:t>
            </a:r>
            <a:r>
              <a:rPr lang="en-US" sz="40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দেব</a:t>
            </a:r>
            <a:r>
              <a:rPr lang="en-US" sz="40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শিক্ষক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শ্রীমতপুর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সরকারি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প্রাথমিক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বিদ্যালয়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নবীগঞ্জ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হবিগঞ্জ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।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IMG_20210711_060829-removebg-preview.png"/>
          <p:cNvPicPr>
            <a:picLocks noChangeAspect="1"/>
          </p:cNvPicPr>
          <p:nvPr/>
        </p:nvPicPr>
        <p:blipFill>
          <a:blip r:embed="rId3">
            <a:lum bright="9000" contrast="8000"/>
          </a:blip>
          <a:stretch>
            <a:fillRect/>
          </a:stretch>
        </p:blipFill>
        <p:spPr>
          <a:xfrm>
            <a:off x="365919" y="228601"/>
            <a:ext cx="3733801" cy="380782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 descr="images__17_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519" y="860484"/>
            <a:ext cx="2916978" cy="599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3753" y="411481"/>
            <a:ext cx="7379565" cy="1056906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algn="ctr"/>
            <a:r>
              <a:rPr lang="bn-BD" sz="6100" b="1" dirty="0" smtClean="0">
                <a:latin typeface="NikoshBAN" pitchFamily="2" charset="0"/>
                <a:cs typeface="NikoshBAN" pitchFamily="2" charset="0"/>
              </a:rPr>
              <a:t>চল একটি ভিডি</a:t>
            </a:r>
            <a:r>
              <a:rPr lang="en-US" sz="6100" b="1" dirty="0" err="1" smtClean="0"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6100" b="1" dirty="0" smtClean="0">
                <a:latin typeface="NikoshBAN" pitchFamily="2" charset="0"/>
                <a:cs typeface="NikoshBAN" pitchFamily="2" charset="0"/>
              </a:rPr>
              <a:t> দেখি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6119" y="2240280"/>
            <a:ext cx="8915400" cy="1371600"/>
            <a:chOff x="1066800" y="1866900"/>
            <a:chExt cx="7696200" cy="1143000"/>
          </a:xfrm>
        </p:grpSpPr>
        <p:sp>
          <p:nvSpPr>
            <p:cNvPr id="3" name="Down Arrow Callout 2"/>
            <p:cNvSpPr/>
            <p:nvPr/>
          </p:nvSpPr>
          <p:spPr>
            <a:xfrm>
              <a:off x="1066800" y="1866900"/>
              <a:ext cx="7696200" cy="11430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9031" y="1943100"/>
              <a:ext cx="676042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Kalpurush" pitchFamily="2" charset="0"/>
                  <a:cs typeface="Kalpurush" pitchFamily="2" charset="0"/>
                </a:rPr>
                <a:t>ভিডি</a:t>
              </a:r>
              <a:r>
                <a:rPr lang="en-US" sz="3600" b="1" dirty="0" err="1" smtClean="0">
                  <a:latin typeface="Kalpurush" pitchFamily="2" charset="0"/>
                  <a:cs typeface="Kalpurush" pitchFamily="2" charset="0"/>
                </a:rPr>
                <a:t>য়ো</a:t>
              </a:r>
              <a:r>
                <a:rPr lang="bn-BD" sz="3600" b="1" dirty="0" smtClean="0">
                  <a:latin typeface="Kalpurush" pitchFamily="2" charset="0"/>
                  <a:cs typeface="Kalpurush" pitchFamily="2" charset="0"/>
                </a:rPr>
                <a:t> টি দেখতে নিচের লিংকে ক্লিক করুন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36378"/>
              </p:ext>
            </p:extLst>
          </p:nvPr>
        </p:nvGraphicFramePr>
        <p:xfrm>
          <a:off x="5509419" y="3962400"/>
          <a:ext cx="1828800" cy="146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ackager Shell Object" showAsIcon="1" r:id="rId3" imgW="6580080" imgH="437760" progId="Package">
                  <p:embed/>
                </p:oleObj>
              </mc:Choice>
              <mc:Fallback>
                <p:oleObj name="Packager Shell Object" showAsIcon="1" r:id="rId3" imgW="658008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419" y="3962400"/>
                        <a:ext cx="1828800" cy="14658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431" y="5778818"/>
            <a:ext cx="11069088" cy="535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পারছো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-removebg-preview.png"/>
          <p:cNvPicPr>
            <a:picLocks noChangeAspect="1"/>
          </p:cNvPicPr>
          <p:nvPr/>
        </p:nvPicPr>
        <p:blipFill>
          <a:blip r:embed="rId2"/>
          <a:srcRect t="3852" b="5615"/>
          <a:stretch>
            <a:fillRect/>
          </a:stretch>
        </p:blipFill>
        <p:spPr>
          <a:xfrm>
            <a:off x="0" y="411480"/>
            <a:ext cx="12161838" cy="6446520"/>
          </a:xfrm>
          <a:prstGeom prst="rect">
            <a:avLst/>
          </a:prstGeom>
        </p:spPr>
      </p:pic>
      <p:pic>
        <p:nvPicPr>
          <p:cNvPr id="4" name="Picture 3" descr="220px-বীরশ্রেষ্ঠ_ইঞ্জিনরুম_আর্টিফিসার_মোহাম্মদ_রুহুল_আমি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2" y="685800"/>
            <a:ext cx="3716117" cy="3687914"/>
          </a:xfrm>
          <a:prstGeom prst="rect">
            <a:avLst/>
          </a:prstGeom>
        </p:spPr>
      </p:pic>
      <p:pic>
        <p:nvPicPr>
          <p:cNvPr id="7" name="Picture 6" descr="jh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619" y="917550"/>
            <a:ext cx="7308500" cy="1307490"/>
          </a:xfrm>
          <a:prstGeom prst="rect">
            <a:avLst/>
          </a:prstGeom>
        </p:spPr>
      </p:pic>
      <p:pic>
        <p:nvPicPr>
          <p:cNvPr id="8" name="Picture 7" descr="Picturehjh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583" y="2362200"/>
            <a:ext cx="6858000" cy="201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552" y="137161"/>
            <a:ext cx="4864735" cy="97996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algn="ctr"/>
            <a:r>
              <a:rPr lang="bn-BD" sz="5400" b="1" dirty="0" smtClean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19" y="914400"/>
            <a:ext cx="6447327" cy="503354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Kalpurush" pitchFamily="2" charset="0"/>
                <a:cs typeface="Kalpurush" pitchFamily="2" charset="0"/>
              </a:rPr>
              <a:t>এই পাঠ শেষে শিক্ষার্থীরা ------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046" y="1371600"/>
            <a:ext cx="10945654" cy="1103072"/>
          </a:xfrm>
          <a:prstGeom prst="rect">
            <a:avLst/>
          </a:prstGeom>
        </p:spPr>
        <p:txBody>
          <a:bodyPr wrap="square" lIns="117043" tIns="58522" rIns="117043" bIns="58522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শোনা:</a:t>
            </a:r>
          </a:p>
          <a:p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১.২.১ উচ্চারিত পঠিত কথা ,বাক্য মনোযোগ সহকারে শুনবে ।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046" y="2362200"/>
            <a:ext cx="10134865" cy="1103072"/>
          </a:xfrm>
          <a:prstGeom prst="rect">
            <a:avLst/>
          </a:prstGeom>
        </p:spPr>
        <p:txBody>
          <a:bodyPr wrap="square" lIns="117043" tIns="58522" rIns="117043" bIns="58522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বলা:</a:t>
            </a:r>
          </a:p>
          <a:p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১.১.১ যুক্তবর্ণ সহযোগে তৈরি শব্দ স্পষ্ট ও শুদ্ধভাবে বলতে পারবে ।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046" y="3352800"/>
            <a:ext cx="11553746" cy="2087957"/>
          </a:xfrm>
          <a:prstGeom prst="rect">
            <a:avLst/>
          </a:prstGeom>
        </p:spPr>
        <p:txBody>
          <a:bodyPr wrap="square" lIns="117043" tIns="58522" rIns="117043" bIns="58522">
            <a:spAutoFit/>
          </a:bodyPr>
          <a:lstStyle/>
          <a:p>
            <a:r>
              <a:rPr lang="bn-BD" sz="3200" b="1" spc="-128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পড়া:</a:t>
            </a:r>
          </a:p>
          <a:p>
            <a:r>
              <a:rPr lang="bn-BD" sz="3200" b="1" spc="-128" dirty="0" smtClean="0">
                <a:latin typeface="Kalpurush" pitchFamily="2" charset="0"/>
                <a:cs typeface="Kalpurush" pitchFamily="2" charset="0"/>
              </a:rPr>
              <a:t>১.৩.১ পাঠে ব্যবহৃত যুক্তব্যঞ্জন সংবলিত শব্দ শুদ্ধ উচ্চারনে পড়তে পারবে ।</a:t>
            </a:r>
          </a:p>
          <a:p>
            <a:r>
              <a:rPr lang="bn-BD" sz="3200" b="1" spc="-128" dirty="0" smtClean="0">
                <a:latin typeface="Kalpurush" pitchFamily="2" charset="0"/>
                <a:cs typeface="Kalpurush" pitchFamily="2" charset="0"/>
              </a:rPr>
              <a:t>১.৫.২ বিরাম চিহ্ন দেখে অর্থযতি ও শ্বাসযতি বজায় রেখে অনুচ্ছেদ সাবলীলভাবে পড়তে পারবে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697" y="5257800"/>
            <a:ext cx="9324076" cy="1595515"/>
          </a:xfrm>
          <a:prstGeom prst="rect">
            <a:avLst/>
          </a:prstGeom>
        </p:spPr>
        <p:txBody>
          <a:bodyPr wrap="square" lIns="117043" tIns="58522" rIns="117043" bIns="58522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লেখা:</a:t>
            </a:r>
          </a:p>
          <a:p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১.৪.১ যুক্তব্যঞ্জন ভেঙে লিখতে পারবে ।</a:t>
            </a:r>
          </a:p>
          <a:p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২.৩.১২ পাঠ সংশ্লিষ্ঠ প্রশ্নের উত্তর লিখতে পারবে ।</a:t>
            </a:r>
            <a:endParaRPr lang="en-US" sz="3200" b="1" dirty="0" smtClean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519" y="381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পূর্বপাঠ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2133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রুহুল </a:t>
            </a:r>
            <a:r>
              <a:rPr lang="bn-BD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আমিন</a:t>
            </a: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কীভাবে শহিদ হয়েছিলেন ?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3445565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 রুহুল আমিন কোথায় চিরনিদ্রায় শায়িত আছেন ?</a:t>
            </a:r>
            <a:endParaRPr lang="en-US" sz="3600" b="1" spc="-100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762000"/>
            <a:ext cx="5257800" cy="28194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3919" y="54114"/>
            <a:ext cx="4953000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কাদের ?</a:t>
            </a:r>
            <a:endParaRPr lang="en-US" sz="40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3710354"/>
            <a:ext cx="5257800" cy="2842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1" y="762000"/>
            <a:ext cx="5410198" cy="28194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1" y="3710354"/>
            <a:ext cx="5410198" cy="2842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319" y="5783759"/>
            <a:ext cx="11049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বাংলার শ্রেষ্ঠ সন্তানদের</a:t>
            </a:r>
            <a:endParaRPr lang="en-US" sz="4400" b="1" dirty="0" err="1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01102"/>
              </p:ext>
            </p:extLst>
          </p:nvPr>
        </p:nvGraphicFramePr>
        <p:xfrm>
          <a:off x="137317" y="1447799"/>
          <a:ext cx="11887201" cy="50292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22705"/>
                <a:gridCol w="2139697"/>
                <a:gridCol w="2667000"/>
                <a:gridCol w="5257799"/>
              </a:tblGrid>
              <a:tr h="98246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bn-BD" sz="40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অর্থ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 তৈরি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348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8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8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919" y="228599"/>
            <a:ext cx="11582400" cy="5698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নতুন শব্দ ,শব্দের অর্থ ও বাক্য জেনে নেই- 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19" y="2477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রঞ্জিত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19" y="3773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শায়িত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5144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স্মৃতিস্তম্ভ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3802577"/>
            <a:ext cx="2126884" cy="132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66" y="5144869"/>
            <a:ext cx="2087135" cy="1332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9719" y="2474893"/>
            <a:ext cx="26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লাল করা হয়েছে এমন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719" y="3820180"/>
            <a:ext cx="24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শুয়ে আছে এমন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456" y="2448580"/>
            <a:ext cx="461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বীরের রক্তে রঞ্জিত হলো মাটি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6985" y="3810000"/>
            <a:ext cx="521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খুলনা শিপইয়ার্ডের কাছে চিরনিদ্রায় শায়িত আছেন বীরশ্রেষ্ঠ রুহুল আমিন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719" y="5105400"/>
            <a:ext cx="2637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মৃতের সমাধির উপর স্মারকলিপি ক্ষোদিত ফলকাদি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6720" y="5141893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এখানে একটি স্মৃতিস্তম্ভ নির্মাণ করা হয়েছে ।</a:t>
            </a:r>
            <a:endPara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76" y="2428220"/>
            <a:ext cx="2154543" cy="1381780"/>
          </a:xfrm>
          <a:prstGeom prst="rect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5289" r="2611" b="6399"/>
          <a:stretch/>
        </p:blipFill>
        <p:spPr>
          <a:xfrm>
            <a:off x="746919" y="1676400"/>
            <a:ext cx="10363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19" y="1524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তোমাদের বাড়ি থেকে আনা যুক্তবর্ণ বিশিষ্ট শব্দসমূহ বলো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60960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আমি সেই যুক্তবর্ণ বিশিষ্ট শব্দসমূহ বোর্ডে লিখব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19" y="10668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তোমরা একে একে বোর্ডে এসে যুক্তবর্ণ ভেঙে দেখাও ।</a:t>
            </a:r>
            <a:endParaRPr lang="en-US" sz="32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719" y="2057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বীরশ্রেষ্ঠ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719" y="2706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ইঞ্জিন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719" y="3316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719" y="3925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পদ্মা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719" y="4535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বিরুদ্ধে</a:t>
            </a:r>
            <a:endParaRPr lang="en-US" sz="3600" b="1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1426" y="2067339"/>
            <a:ext cx="1197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 ,ষ্ঠ</a:t>
            </a:r>
            <a:endParaRPr lang="en-US" sz="36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919" y="2706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ঞ্জ</a:t>
            </a:r>
            <a:endParaRPr lang="en-US" sz="36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919" y="3316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ম্ম</a:t>
            </a:r>
            <a:endParaRPr lang="en-US" sz="36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919" y="38494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দ্ম</a:t>
            </a:r>
            <a:endParaRPr lang="en-US" sz="36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5919" y="4535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দ্ধ</a:t>
            </a:r>
            <a:endParaRPr lang="en-US" sz="3600" b="1" u="sng" dirty="0" err="1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3319" y="205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শ+র-ফলা </a:t>
            </a:r>
            <a:r>
              <a:rPr lang="bn-BD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ষ+ঠ</a:t>
            </a:r>
            <a:endParaRPr lang="en-US" sz="3600" b="1" dirty="0" err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319" y="27285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ঞ+জ</a:t>
            </a:r>
            <a:endParaRPr lang="en-US" sz="3600" b="1" dirty="0" err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319" y="3316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ম+ম</a:t>
            </a:r>
            <a:endParaRPr lang="en-US" sz="3600" b="1" dirty="0" err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3319" y="3925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দ+ম</a:t>
            </a:r>
            <a:endParaRPr lang="en-US" sz="3600" b="1" dirty="0" err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3319" y="4611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দ+ধ</a:t>
            </a:r>
            <a:endParaRPr lang="en-US" sz="3600" b="1" dirty="0" err="1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529</Words>
  <Application>Microsoft Office PowerPoint</Application>
  <PresentationFormat>Custom</PresentationFormat>
  <Paragraphs>120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user</cp:lastModifiedBy>
  <cp:revision>138</cp:revision>
  <dcterms:created xsi:type="dcterms:W3CDTF">2006-08-16T00:00:00Z</dcterms:created>
  <dcterms:modified xsi:type="dcterms:W3CDTF">2021-09-18T16:49:39Z</dcterms:modified>
</cp:coreProperties>
</file>