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6" r:id="rId2"/>
    <p:sldId id="257" r:id="rId3"/>
    <p:sldId id="279" r:id="rId4"/>
    <p:sldId id="269" r:id="rId5"/>
    <p:sldId id="275" r:id="rId6"/>
    <p:sldId id="280" r:id="rId7"/>
    <p:sldId id="266" r:id="rId8"/>
    <p:sldId id="271" r:id="rId9"/>
    <p:sldId id="272" r:id="rId10"/>
    <p:sldId id="273" r:id="rId11"/>
    <p:sldId id="277" r:id="rId12"/>
    <p:sldId id="274" r:id="rId13"/>
    <p:sldId id="263" r:id="rId14"/>
    <p:sldId id="262" r:id="rId15"/>
    <p:sldId id="26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510EEE-E418-48E9-BE64-B747FCA87E23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CC81DC-5E36-4079-ADAF-8038916D56F9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8321D722-D705-47B5-9788-B6B0B17B81AA}" type="parTrans" cxnId="{593298CB-A3EE-4CFD-8526-998E7B8128E5}">
      <dgm:prSet/>
      <dgm:spPr/>
      <dgm:t>
        <a:bodyPr/>
        <a:lstStyle/>
        <a:p>
          <a:endParaRPr lang="en-US"/>
        </a:p>
      </dgm:t>
    </dgm:pt>
    <dgm:pt modelId="{BE6BEECD-91F3-4A2A-B0CD-FF6D72D29897}" type="sibTrans" cxnId="{593298CB-A3EE-4CFD-8526-998E7B8128E5}">
      <dgm:prSet/>
      <dgm:spPr/>
      <dgm:t>
        <a:bodyPr/>
        <a:lstStyle/>
        <a:p>
          <a:endParaRPr lang="en-US"/>
        </a:p>
      </dgm:t>
    </dgm:pt>
    <dgm:pt modelId="{613E0DA4-B36A-45BC-B48F-561581E79790}">
      <dgm:prSet phldrT="[Text]" custT="1"/>
      <dgm:spPr/>
      <dgm:t>
        <a:bodyPr/>
        <a:lstStyle/>
        <a:p>
          <a:r>
            <a:rPr lang="bn-IN" sz="2400" dirty="0">
              <a:latin typeface="NikoshBAN" pitchFamily="2" charset="0"/>
              <a:cs typeface="NikoshBAN" pitchFamily="2" charset="0"/>
            </a:rPr>
            <a:t>মুস্তাফা মনোয়ার</a:t>
          </a:r>
          <a:endParaRPr lang="en-US" sz="2400" dirty="0"/>
        </a:p>
      </dgm:t>
    </dgm:pt>
    <dgm:pt modelId="{67939756-71E7-42F4-A077-0AB3B81EA9D9}" type="parTrans" cxnId="{15662254-D091-4128-A0D2-5B0AE8E28172}">
      <dgm:prSet/>
      <dgm:spPr/>
      <dgm:t>
        <a:bodyPr/>
        <a:lstStyle/>
        <a:p>
          <a:endParaRPr lang="en-US"/>
        </a:p>
      </dgm:t>
    </dgm:pt>
    <dgm:pt modelId="{5CA7B5B2-3997-40F6-AAF8-9E6694C75BA4}" type="sibTrans" cxnId="{15662254-D091-4128-A0D2-5B0AE8E28172}">
      <dgm:prSet/>
      <dgm:spPr/>
      <dgm:t>
        <a:bodyPr/>
        <a:lstStyle/>
        <a:p>
          <a:endParaRPr lang="en-US"/>
        </a:p>
      </dgm:t>
    </dgm:pt>
    <dgm:pt modelId="{2A090A3E-B914-4C64-8F8E-0BABE9F9A472}">
      <dgm:prSet phldrT="[Text]" custT="1"/>
      <dgm:spPr/>
      <dgm:t>
        <a:bodyPr/>
        <a:lstStyle/>
        <a:p>
          <a:r>
            <a:rPr lang="bn-IN" sz="2400" dirty="0">
              <a:latin typeface="NikoshBAN" panose="02000000000000000000" pitchFamily="2" charset="0"/>
              <a:cs typeface="NikoshBAN" panose="02000000000000000000" pitchFamily="2" charset="0"/>
            </a:rPr>
            <a:t>জন্ম গ্রহন করেন,</a:t>
          </a:r>
          <a:endParaRPr lang="en-GB" sz="24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r>
            <a:rPr lang="bn-IN" sz="2400" dirty="0">
              <a:latin typeface="NikoshBAN" panose="02000000000000000000" pitchFamily="2" charset="0"/>
              <a:cs typeface="NikoshBAN" panose="02000000000000000000" pitchFamily="2" charset="0"/>
            </a:rPr>
            <a:t>১-৯-১৯৩৫ সালে ।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E0EF9A0-FFE0-4038-A2E7-161BA435230A}" type="parTrans" cxnId="{E8F00340-0F48-4F19-83E7-0EA7CA02CD7E}">
      <dgm:prSet/>
      <dgm:spPr/>
      <dgm:t>
        <a:bodyPr/>
        <a:lstStyle/>
        <a:p>
          <a:endParaRPr lang="en-US"/>
        </a:p>
      </dgm:t>
    </dgm:pt>
    <dgm:pt modelId="{C35A8F4F-0CDD-4C3E-B159-178DB0174E6E}" type="sibTrans" cxnId="{E8F00340-0F48-4F19-83E7-0EA7CA02CD7E}">
      <dgm:prSet/>
      <dgm:spPr/>
      <dgm:t>
        <a:bodyPr/>
        <a:lstStyle/>
        <a:p>
          <a:endParaRPr lang="en-US"/>
        </a:p>
      </dgm:t>
    </dgm:pt>
    <dgm:pt modelId="{F1959443-2FFC-4515-AF1F-F84596249E22}">
      <dgm:prSet phldrT="[Text]" custT="1"/>
      <dgm:spPr/>
      <dgm:t>
        <a:bodyPr/>
        <a:lstStyle/>
        <a:p>
          <a:r>
            <a:rPr lang="bn-IN" sz="2400" dirty="0">
              <a:latin typeface="NikoshBAN" panose="02000000000000000000" pitchFamily="2" charset="0"/>
              <a:cs typeface="NikoshBAN" panose="02000000000000000000" pitchFamily="2" charset="0"/>
            </a:rPr>
            <a:t>ঝিনাইদহ জেলা ।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48FDBA1-64D5-4B57-952D-F4B6438ADF59}" type="parTrans" cxnId="{48C7D7B6-7317-40B0-9DC3-9D247ABAB2E5}">
      <dgm:prSet/>
      <dgm:spPr/>
      <dgm:t>
        <a:bodyPr/>
        <a:lstStyle/>
        <a:p>
          <a:endParaRPr lang="en-US"/>
        </a:p>
      </dgm:t>
    </dgm:pt>
    <dgm:pt modelId="{29EB27D2-669B-42E9-8FA4-9D7ACC99CE1C}" type="sibTrans" cxnId="{48C7D7B6-7317-40B0-9DC3-9D247ABAB2E5}">
      <dgm:prSet/>
      <dgm:spPr/>
      <dgm:t>
        <a:bodyPr/>
        <a:lstStyle/>
        <a:p>
          <a:endParaRPr lang="en-US"/>
        </a:p>
      </dgm:t>
    </dgm:pt>
    <dgm:pt modelId="{0062AD5D-2F8C-48F9-8A04-C7AA9C9C1996}">
      <dgm:prSet phldrT="[Text]" custT="1"/>
      <dgm:spPr/>
      <dgm:t>
        <a:bodyPr/>
        <a:lstStyle/>
        <a:p>
          <a:r>
            <a:rPr lang="bn-IN" sz="2400" dirty="0">
              <a:latin typeface="NikoshBAN" panose="02000000000000000000" pitchFamily="2" charset="0"/>
              <a:cs typeface="NikoshBAN" panose="02000000000000000000" pitchFamily="2" charset="0"/>
            </a:rPr>
            <a:t>পিতাঃ গোলাম মোস্তফা ।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33E8B83-D49C-4780-ADF6-5380CEF22D9F}" type="parTrans" cxnId="{9CE1EB43-C1A8-436F-B641-29D060672995}">
      <dgm:prSet/>
      <dgm:spPr/>
      <dgm:t>
        <a:bodyPr/>
        <a:lstStyle/>
        <a:p>
          <a:endParaRPr lang="en-US"/>
        </a:p>
      </dgm:t>
    </dgm:pt>
    <dgm:pt modelId="{CFB5C45A-644D-422D-9755-E3B13DE89674}" type="sibTrans" cxnId="{9CE1EB43-C1A8-436F-B641-29D060672995}">
      <dgm:prSet/>
      <dgm:spPr/>
      <dgm:t>
        <a:bodyPr/>
        <a:lstStyle/>
        <a:p>
          <a:endParaRPr lang="en-US"/>
        </a:p>
      </dgm:t>
    </dgm:pt>
    <dgm:pt modelId="{2A280299-38AE-401E-BA52-E5F84213EBE5}" type="pres">
      <dgm:prSet presAssocID="{4C510EEE-E418-48E9-BE64-B747FCA87E2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3CF5B46-0B4D-4999-A7C3-535958360ED5}" type="pres">
      <dgm:prSet presAssocID="{0FCC81DC-5E36-4079-ADAF-8038916D56F9}" presName="centerShape" presStyleLbl="node0" presStyleIdx="0" presStyleCnt="1"/>
      <dgm:spPr/>
    </dgm:pt>
    <dgm:pt modelId="{3EDE8318-E9BD-472E-8E28-F91F266017CF}" type="pres">
      <dgm:prSet presAssocID="{67939756-71E7-42F4-A077-0AB3B81EA9D9}" presName="parTrans" presStyleLbl="sibTrans2D1" presStyleIdx="0" presStyleCnt="4"/>
      <dgm:spPr/>
    </dgm:pt>
    <dgm:pt modelId="{391C9FA1-D20C-4223-9765-2BE724038A4C}" type="pres">
      <dgm:prSet presAssocID="{67939756-71E7-42F4-A077-0AB3B81EA9D9}" presName="connectorText" presStyleLbl="sibTrans2D1" presStyleIdx="0" presStyleCnt="4"/>
      <dgm:spPr/>
    </dgm:pt>
    <dgm:pt modelId="{1AC86735-19ED-4BDD-8FA8-0BAABC0F1022}" type="pres">
      <dgm:prSet presAssocID="{613E0DA4-B36A-45BC-B48F-561581E79790}" presName="node" presStyleLbl="node1" presStyleIdx="0" presStyleCnt="4" custScaleX="228219" custScaleY="86051">
        <dgm:presLayoutVars>
          <dgm:bulletEnabled val="1"/>
        </dgm:presLayoutVars>
      </dgm:prSet>
      <dgm:spPr/>
    </dgm:pt>
    <dgm:pt modelId="{DB2533C5-4D8D-4A0D-902B-A4C7E5307C01}" type="pres">
      <dgm:prSet presAssocID="{DE0EF9A0-FFE0-4038-A2E7-161BA435230A}" presName="parTrans" presStyleLbl="sibTrans2D1" presStyleIdx="1" presStyleCnt="4"/>
      <dgm:spPr/>
    </dgm:pt>
    <dgm:pt modelId="{F06DF7BE-E2E6-4AEC-BC5E-DEE63D7F5C92}" type="pres">
      <dgm:prSet presAssocID="{DE0EF9A0-FFE0-4038-A2E7-161BA435230A}" presName="connectorText" presStyleLbl="sibTrans2D1" presStyleIdx="1" presStyleCnt="4"/>
      <dgm:spPr/>
    </dgm:pt>
    <dgm:pt modelId="{27B6D5D9-7125-49D8-BD17-6334AFD03D91}" type="pres">
      <dgm:prSet presAssocID="{2A090A3E-B914-4C64-8F8E-0BABE9F9A472}" presName="node" presStyleLbl="node1" presStyleIdx="1" presStyleCnt="4" custScaleX="201184" custRadScaleRad="125401" custRadScaleInc="-716">
        <dgm:presLayoutVars>
          <dgm:bulletEnabled val="1"/>
        </dgm:presLayoutVars>
      </dgm:prSet>
      <dgm:spPr/>
    </dgm:pt>
    <dgm:pt modelId="{F40831FD-73FD-44DF-B033-9FF1D8C6883B}" type="pres">
      <dgm:prSet presAssocID="{948FDBA1-64D5-4B57-952D-F4B6438ADF59}" presName="parTrans" presStyleLbl="sibTrans2D1" presStyleIdx="2" presStyleCnt="4"/>
      <dgm:spPr/>
    </dgm:pt>
    <dgm:pt modelId="{0E24EE46-A1AE-46B2-9A71-115758C4FE7A}" type="pres">
      <dgm:prSet presAssocID="{948FDBA1-64D5-4B57-952D-F4B6438ADF59}" presName="connectorText" presStyleLbl="sibTrans2D1" presStyleIdx="2" presStyleCnt="4"/>
      <dgm:spPr/>
    </dgm:pt>
    <dgm:pt modelId="{69EE8322-AEC5-4D47-B82E-E6B384D7F71C}" type="pres">
      <dgm:prSet presAssocID="{F1959443-2FFC-4515-AF1F-F84596249E22}" presName="node" presStyleLbl="node1" presStyleIdx="2" presStyleCnt="4" custScaleX="256117">
        <dgm:presLayoutVars>
          <dgm:bulletEnabled val="1"/>
        </dgm:presLayoutVars>
      </dgm:prSet>
      <dgm:spPr/>
    </dgm:pt>
    <dgm:pt modelId="{12AE8537-B1E8-497C-B24F-7BC51D96758B}" type="pres">
      <dgm:prSet presAssocID="{C33E8B83-D49C-4780-ADF6-5380CEF22D9F}" presName="parTrans" presStyleLbl="sibTrans2D1" presStyleIdx="3" presStyleCnt="4"/>
      <dgm:spPr/>
    </dgm:pt>
    <dgm:pt modelId="{5B3EF2DF-FB3F-43E4-A257-2438C944173C}" type="pres">
      <dgm:prSet presAssocID="{C33E8B83-D49C-4780-ADF6-5380CEF22D9F}" presName="connectorText" presStyleLbl="sibTrans2D1" presStyleIdx="3" presStyleCnt="4"/>
      <dgm:spPr/>
    </dgm:pt>
    <dgm:pt modelId="{F7DD347E-B209-463C-9B7C-2148A9C13424}" type="pres">
      <dgm:prSet presAssocID="{0062AD5D-2F8C-48F9-8A04-C7AA9C9C1996}" presName="node" presStyleLbl="node1" presStyleIdx="3" presStyleCnt="4" custScaleX="202018" custRadScaleRad="120460">
        <dgm:presLayoutVars>
          <dgm:bulletEnabled val="1"/>
        </dgm:presLayoutVars>
      </dgm:prSet>
      <dgm:spPr/>
    </dgm:pt>
  </dgm:ptLst>
  <dgm:cxnLst>
    <dgm:cxn modelId="{E14EEF0E-B04B-4F3B-B54B-F996B2C606BD}" type="presOf" srcId="{948FDBA1-64D5-4B57-952D-F4B6438ADF59}" destId="{0E24EE46-A1AE-46B2-9A71-115758C4FE7A}" srcOrd="1" destOrd="0" presId="urn:microsoft.com/office/officeart/2005/8/layout/radial5"/>
    <dgm:cxn modelId="{7BDFAC33-8FD4-4D19-9EF6-797D5108C14B}" type="presOf" srcId="{948FDBA1-64D5-4B57-952D-F4B6438ADF59}" destId="{F40831FD-73FD-44DF-B033-9FF1D8C6883B}" srcOrd="0" destOrd="0" presId="urn:microsoft.com/office/officeart/2005/8/layout/radial5"/>
    <dgm:cxn modelId="{3F27483A-6529-43C7-B5EC-F9270E446414}" type="presOf" srcId="{C33E8B83-D49C-4780-ADF6-5380CEF22D9F}" destId="{12AE8537-B1E8-497C-B24F-7BC51D96758B}" srcOrd="0" destOrd="0" presId="urn:microsoft.com/office/officeart/2005/8/layout/radial5"/>
    <dgm:cxn modelId="{E8F00340-0F48-4F19-83E7-0EA7CA02CD7E}" srcId="{0FCC81DC-5E36-4079-ADAF-8038916D56F9}" destId="{2A090A3E-B914-4C64-8F8E-0BABE9F9A472}" srcOrd="1" destOrd="0" parTransId="{DE0EF9A0-FFE0-4038-A2E7-161BA435230A}" sibTransId="{C35A8F4F-0CDD-4C3E-B159-178DB0174E6E}"/>
    <dgm:cxn modelId="{9CE1EB43-C1A8-436F-B641-29D060672995}" srcId="{0FCC81DC-5E36-4079-ADAF-8038916D56F9}" destId="{0062AD5D-2F8C-48F9-8A04-C7AA9C9C1996}" srcOrd="3" destOrd="0" parTransId="{C33E8B83-D49C-4780-ADF6-5380CEF22D9F}" sibTransId="{CFB5C45A-644D-422D-9755-E3B13DE89674}"/>
    <dgm:cxn modelId="{15662254-D091-4128-A0D2-5B0AE8E28172}" srcId="{0FCC81DC-5E36-4079-ADAF-8038916D56F9}" destId="{613E0DA4-B36A-45BC-B48F-561581E79790}" srcOrd="0" destOrd="0" parTransId="{67939756-71E7-42F4-A077-0AB3B81EA9D9}" sibTransId="{5CA7B5B2-3997-40F6-AAF8-9E6694C75BA4}"/>
    <dgm:cxn modelId="{8237DC56-AD0D-49FE-8ADC-44289B4BE91F}" type="presOf" srcId="{C33E8B83-D49C-4780-ADF6-5380CEF22D9F}" destId="{5B3EF2DF-FB3F-43E4-A257-2438C944173C}" srcOrd="1" destOrd="0" presId="urn:microsoft.com/office/officeart/2005/8/layout/radial5"/>
    <dgm:cxn modelId="{55937D5A-55CF-4260-888D-939F3835C91C}" type="presOf" srcId="{67939756-71E7-42F4-A077-0AB3B81EA9D9}" destId="{3EDE8318-E9BD-472E-8E28-F91F266017CF}" srcOrd="0" destOrd="0" presId="urn:microsoft.com/office/officeart/2005/8/layout/radial5"/>
    <dgm:cxn modelId="{0F972E7B-4505-43D4-85E0-F7E9ECA3BC38}" type="presOf" srcId="{4C510EEE-E418-48E9-BE64-B747FCA87E23}" destId="{2A280299-38AE-401E-BA52-E5F84213EBE5}" srcOrd="0" destOrd="0" presId="urn:microsoft.com/office/officeart/2005/8/layout/radial5"/>
    <dgm:cxn modelId="{AF51D491-54A7-41F9-AA36-8988F264D355}" type="presOf" srcId="{613E0DA4-B36A-45BC-B48F-561581E79790}" destId="{1AC86735-19ED-4BDD-8FA8-0BAABC0F1022}" srcOrd="0" destOrd="0" presId="urn:microsoft.com/office/officeart/2005/8/layout/radial5"/>
    <dgm:cxn modelId="{1647839C-0008-480B-9137-747E4D419755}" type="presOf" srcId="{F1959443-2FFC-4515-AF1F-F84596249E22}" destId="{69EE8322-AEC5-4D47-B82E-E6B384D7F71C}" srcOrd="0" destOrd="0" presId="urn:microsoft.com/office/officeart/2005/8/layout/radial5"/>
    <dgm:cxn modelId="{48C7D7B6-7317-40B0-9DC3-9D247ABAB2E5}" srcId="{0FCC81DC-5E36-4079-ADAF-8038916D56F9}" destId="{F1959443-2FFC-4515-AF1F-F84596249E22}" srcOrd="2" destOrd="0" parTransId="{948FDBA1-64D5-4B57-952D-F4B6438ADF59}" sibTransId="{29EB27D2-669B-42E9-8FA4-9D7ACC99CE1C}"/>
    <dgm:cxn modelId="{CA36C9C3-07FC-4EC9-A1B0-09502848E97D}" type="presOf" srcId="{2A090A3E-B914-4C64-8F8E-0BABE9F9A472}" destId="{27B6D5D9-7125-49D8-BD17-6334AFD03D91}" srcOrd="0" destOrd="0" presId="urn:microsoft.com/office/officeart/2005/8/layout/radial5"/>
    <dgm:cxn modelId="{593298CB-A3EE-4CFD-8526-998E7B8128E5}" srcId="{4C510EEE-E418-48E9-BE64-B747FCA87E23}" destId="{0FCC81DC-5E36-4079-ADAF-8038916D56F9}" srcOrd="0" destOrd="0" parTransId="{8321D722-D705-47B5-9788-B6B0B17B81AA}" sibTransId="{BE6BEECD-91F3-4A2A-B0CD-FF6D72D29897}"/>
    <dgm:cxn modelId="{656B79CC-1648-4D36-87A6-35E89873F316}" type="presOf" srcId="{0FCC81DC-5E36-4079-ADAF-8038916D56F9}" destId="{E3CF5B46-0B4D-4999-A7C3-535958360ED5}" srcOrd="0" destOrd="0" presId="urn:microsoft.com/office/officeart/2005/8/layout/radial5"/>
    <dgm:cxn modelId="{C85C9DCC-4402-4A2D-A5F6-223282641778}" type="presOf" srcId="{DE0EF9A0-FFE0-4038-A2E7-161BA435230A}" destId="{DB2533C5-4D8D-4A0D-902B-A4C7E5307C01}" srcOrd="0" destOrd="0" presId="urn:microsoft.com/office/officeart/2005/8/layout/radial5"/>
    <dgm:cxn modelId="{32F4FFD6-2A5C-4431-8405-5FEF04325E1E}" type="presOf" srcId="{67939756-71E7-42F4-A077-0AB3B81EA9D9}" destId="{391C9FA1-D20C-4223-9765-2BE724038A4C}" srcOrd="1" destOrd="0" presId="urn:microsoft.com/office/officeart/2005/8/layout/radial5"/>
    <dgm:cxn modelId="{3DCF60FD-BA83-4675-97BA-C8DC044F49CC}" type="presOf" srcId="{0062AD5D-2F8C-48F9-8A04-C7AA9C9C1996}" destId="{F7DD347E-B209-463C-9B7C-2148A9C13424}" srcOrd="0" destOrd="0" presId="urn:microsoft.com/office/officeart/2005/8/layout/radial5"/>
    <dgm:cxn modelId="{ACC9DCFF-ED2E-4A78-81E3-D0D4F5DD4757}" type="presOf" srcId="{DE0EF9A0-FFE0-4038-A2E7-161BA435230A}" destId="{F06DF7BE-E2E6-4AEC-BC5E-DEE63D7F5C92}" srcOrd="1" destOrd="0" presId="urn:microsoft.com/office/officeart/2005/8/layout/radial5"/>
    <dgm:cxn modelId="{A6AC8D32-D07F-45AC-8D42-7CD26DB14814}" type="presParOf" srcId="{2A280299-38AE-401E-BA52-E5F84213EBE5}" destId="{E3CF5B46-0B4D-4999-A7C3-535958360ED5}" srcOrd="0" destOrd="0" presId="urn:microsoft.com/office/officeart/2005/8/layout/radial5"/>
    <dgm:cxn modelId="{194EA949-0744-468B-A773-A447D2F01311}" type="presParOf" srcId="{2A280299-38AE-401E-BA52-E5F84213EBE5}" destId="{3EDE8318-E9BD-472E-8E28-F91F266017CF}" srcOrd="1" destOrd="0" presId="urn:microsoft.com/office/officeart/2005/8/layout/radial5"/>
    <dgm:cxn modelId="{AE7B0F3A-CCEF-4091-B649-2506AC1F5D4C}" type="presParOf" srcId="{3EDE8318-E9BD-472E-8E28-F91F266017CF}" destId="{391C9FA1-D20C-4223-9765-2BE724038A4C}" srcOrd="0" destOrd="0" presId="urn:microsoft.com/office/officeart/2005/8/layout/radial5"/>
    <dgm:cxn modelId="{E42336A3-DA36-471A-9F3C-B462C0FC20FA}" type="presParOf" srcId="{2A280299-38AE-401E-BA52-E5F84213EBE5}" destId="{1AC86735-19ED-4BDD-8FA8-0BAABC0F1022}" srcOrd="2" destOrd="0" presId="urn:microsoft.com/office/officeart/2005/8/layout/radial5"/>
    <dgm:cxn modelId="{E413E4F0-06E5-4FB6-89E2-DE13AF7B75BD}" type="presParOf" srcId="{2A280299-38AE-401E-BA52-E5F84213EBE5}" destId="{DB2533C5-4D8D-4A0D-902B-A4C7E5307C01}" srcOrd="3" destOrd="0" presId="urn:microsoft.com/office/officeart/2005/8/layout/radial5"/>
    <dgm:cxn modelId="{97A0F2F7-4020-46BF-937D-566AEF024046}" type="presParOf" srcId="{DB2533C5-4D8D-4A0D-902B-A4C7E5307C01}" destId="{F06DF7BE-E2E6-4AEC-BC5E-DEE63D7F5C92}" srcOrd="0" destOrd="0" presId="urn:microsoft.com/office/officeart/2005/8/layout/radial5"/>
    <dgm:cxn modelId="{B7B90F2A-464F-473A-A3F1-9CD638DB3BFC}" type="presParOf" srcId="{2A280299-38AE-401E-BA52-E5F84213EBE5}" destId="{27B6D5D9-7125-49D8-BD17-6334AFD03D91}" srcOrd="4" destOrd="0" presId="urn:microsoft.com/office/officeart/2005/8/layout/radial5"/>
    <dgm:cxn modelId="{9AD4903C-5E1F-49AC-A056-A810D563C364}" type="presParOf" srcId="{2A280299-38AE-401E-BA52-E5F84213EBE5}" destId="{F40831FD-73FD-44DF-B033-9FF1D8C6883B}" srcOrd="5" destOrd="0" presId="urn:microsoft.com/office/officeart/2005/8/layout/radial5"/>
    <dgm:cxn modelId="{9EE12BD1-5D4D-4EEA-8F48-55CA17683471}" type="presParOf" srcId="{F40831FD-73FD-44DF-B033-9FF1D8C6883B}" destId="{0E24EE46-A1AE-46B2-9A71-115758C4FE7A}" srcOrd="0" destOrd="0" presId="urn:microsoft.com/office/officeart/2005/8/layout/radial5"/>
    <dgm:cxn modelId="{8EA79DCC-0672-4FD1-9415-BB6F0D008ABC}" type="presParOf" srcId="{2A280299-38AE-401E-BA52-E5F84213EBE5}" destId="{69EE8322-AEC5-4D47-B82E-E6B384D7F71C}" srcOrd="6" destOrd="0" presId="urn:microsoft.com/office/officeart/2005/8/layout/radial5"/>
    <dgm:cxn modelId="{AA9006BA-115E-4612-8641-50E44307B3BC}" type="presParOf" srcId="{2A280299-38AE-401E-BA52-E5F84213EBE5}" destId="{12AE8537-B1E8-497C-B24F-7BC51D96758B}" srcOrd="7" destOrd="0" presId="urn:microsoft.com/office/officeart/2005/8/layout/radial5"/>
    <dgm:cxn modelId="{034B4D3B-23E8-4CC3-8902-3AEC7CC6CE97}" type="presParOf" srcId="{12AE8537-B1E8-497C-B24F-7BC51D96758B}" destId="{5B3EF2DF-FB3F-43E4-A257-2438C944173C}" srcOrd="0" destOrd="0" presId="urn:microsoft.com/office/officeart/2005/8/layout/radial5"/>
    <dgm:cxn modelId="{A8A8C67B-3C40-47D4-89EF-F6E107232793}" type="presParOf" srcId="{2A280299-38AE-401E-BA52-E5F84213EBE5}" destId="{F7DD347E-B209-463C-9B7C-2148A9C13424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CF5B46-0B4D-4999-A7C3-535958360ED5}">
      <dsp:nvSpPr>
        <dsp:cNvPr id="0" name=""/>
        <dsp:cNvSpPr/>
      </dsp:nvSpPr>
      <dsp:spPr>
        <a:xfrm>
          <a:off x="4044133" y="1875517"/>
          <a:ext cx="1370940" cy="137094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0" kern="1200" dirty="0"/>
        </a:p>
      </dsp:txBody>
      <dsp:txXfrm>
        <a:off x="4244903" y="2076287"/>
        <a:ext cx="969400" cy="969400"/>
      </dsp:txXfrm>
    </dsp:sp>
    <dsp:sp modelId="{3EDE8318-E9BD-472E-8E28-F91F266017CF}">
      <dsp:nvSpPr>
        <dsp:cNvPr id="0" name=""/>
        <dsp:cNvSpPr/>
      </dsp:nvSpPr>
      <dsp:spPr>
        <a:xfrm rot="16200000">
          <a:off x="4558729" y="1329724"/>
          <a:ext cx="341749" cy="4661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4609992" y="1474211"/>
        <a:ext cx="239224" cy="279671"/>
      </dsp:txXfrm>
    </dsp:sp>
    <dsp:sp modelId="{1AC86735-19ED-4BDD-8FA8-0BAABC0F1022}">
      <dsp:nvSpPr>
        <dsp:cNvPr id="0" name=""/>
        <dsp:cNvSpPr/>
      </dsp:nvSpPr>
      <dsp:spPr>
        <a:xfrm>
          <a:off x="3165230" y="50999"/>
          <a:ext cx="3128747" cy="11797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kern="1200" dirty="0">
              <a:latin typeface="NikoshBAN" pitchFamily="2" charset="0"/>
              <a:cs typeface="NikoshBAN" pitchFamily="2" charset="0"/>
            </a:rPr>
            <a:t>মুস্তাফা মনোয়ার</a:t>
          </a:r>
          <a:endParaRPr lang="en-US" sz="2400" kern="1200" dirty="0"/>
        </a:p>
      </dsp:txBody>
      <dsp:txXfrm>
        <a:off x="3623424" y="223763"/>
        <a:ext cx="2212359" cy="834180"/>
      </dsp:txXfrm>
    </dsp:sp>
    <dsp:sp modelId="{DB2533C5-4D8D-4A0D-902B-A4C7E5307C01}">
      <dsp:nvSpPr>
        <dsp:cNvPr id="0" name=""/>
        <dsp:cNvSpPr/>
      </dsp:nvSpPr>
      <dsp:spPr>
        <a:xfrm rot="21580668">
          <a:off x="5490610" y="2323136"/>
          <a:ext cx="182005" cy="4661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5490610" y="2416514"/>
        <a:ext cx="127404" cy="279671"/>
      </dsp:txXfrm>
    </dsp:sp>
    <dsp:sp modelId="{27B6D5D9-7125-49D8-BD17-6334AFD03D91}">
      <dsp:nvSpPr>
        <dsp:cNvPr id="0" name=""/>
        <dsp:cNvSpPr/>
      </dsp:nvSpPr>
      <dsp:spPr>
        <a:xfrm>
          <a:off x="5758376" y="1861976"/>
          <a:ext cx="2758113" cy="13709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kern="1200" dirty="0">
              <a:latin typeface="NikoshBAN" panose="02000000000000000000" pitchFamily="2" charset="0"/>
              <a:cs typeface="NikoshBAN" panose="02000000000000000000" pitchFamily="2" charset="0"/>
            </a:rPr>
            <a:t>জন্ম গ্রহন করেন,</a:t>
          </a:r>
          <a:endParaRPr lang="en-GB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kern="1200" dirty="0">
              <a:latin typeface="NikoshBAN" panose="02000000000000000000" pitchFamily="2" charset="0"/>
              <a:cs typeface="NikoshBAN" panose="02000000000000000000" pitchFamily="2" charset="0"/>
            </a:rPr>
            <a:t>১-৯-১৯৩৫ সালে ।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162292" y="2062746"/>
        <a:ext cx="1950281" cy="969400"/>
      </dsp:txXfrm>
    </dsp:sp>
    <dsp:sp modelId="{F40831FD-73FD-44DF-B033-9FF1D8C6883B}">
      <dsp:nvSpPr>
        <dsp:cNvPr id="0" name=""/>
        <dsp:cNvSpPr/>
      </dsp:nvSpPr>
      <dsp:spPr>
        <a:xfrm rot="5400000">
          <a:off x="4584067" y="3279757"/>
          <a:ext cx="291072" cy="4661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4627728" y="3329320"/>
        <a:ext cx="203750" cy="279671"/>
      </dsp:txXfrm>
    </dsp:sp>
    <dsp:sp modelId="{69EE8322-AEC5-4D47-B82E-E6B384D7F71C}">
      <dsp:nvSpPr>
        <dsp:cNvPr id="0" name=""/>
        <dsp:cNvSpPr/>
      </dsp:nvSpPr>
      <dsp:spPr>
        <a:xfrm>
          <a:off x="2973997" y="3795651"/>
          <a:ext cx="3511212" cy="13709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kern="1200" dirty="0">
              <a:latin typeface="NikoshBAN" panose="02000000000000000000" pitchFamily="2" charset="0"/>
              <a:cs typeface="NikoshBAN" panose="02000000000000000000" pitchFamily="2" charset="0"/>
            </a:rPr>
            <a:t>ঝিনাইদহ জেলা ।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88202" y="3996421"/>
        <a:ext cx="2482802" cy="969400"/>
      </dsp:txXfrm>
    </dsp:sp>
    <dsp:sp modelId="{12AE8537-B1E8-497C-B24F-7BC51D96758B}">
      <dsp:nvSpPr>
        <dsp:cNvPr id="0" name=""/>
        <dsp:cNvSpPr/>
      </dsp:nvSpPr>
      <dsp:spPr>
        <a:xfrm rot="10800000">
          <a:off x="3862070" y="2327927"/>
          <a:ext cx="128657" cy="46611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 rot="10800000">
        <a:off x="3900667" y="2421151"/>
        <a:ext cx="90060" cy="279671"/>
      </dsp:txXfrm>
    </dsp:sp>
    <dsp:sp modelId="{F7DD347E-B209-463C-9B7C-2148A9C13424}">
      <dsp:nvSpPr>
        <dsp:cNvPr id="0" name=""/>
        <dsp:cNvSpPr/>
      </dsp:nvSpPr>
      <dsp:spPr>
        <a:xfrm>
          <a:off x="1031836" y="1875517"/>
          <a:ext cx="2769547" cy="13709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2400" kern="1200" dirty="0">
              <a:latin typeface="NikoshBAN" panose="02000000000000000000" pitchFamily="2" charset="0"/>
              <a:cs typeface="NikoshBAN" panose="02000000000000000000" pitchFamily="2" charset="0"/>
            </a:rPr>
            <a:t>পিতাঃ গোলাম মোস্তফা ।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437427" y="2076287"/>
        <a:ext cx="1958365" cy="969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426E6B-1E0C-44E8-A4B9-DB8AFECD9B4C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5B57B0-6B46-4BC5-BCBF-0997ECE38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970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2B922-1357-4ED2-95B7-B3FE004E5B8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753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E8A47-60FD-4008-BA35-3DBD52AACC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EC347F-56A3-4667-8420-1849D310C8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CB0C24-9915-4873-973B-65B4878B3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3EE79-4D42-4537-83A7-A13C237E9FFA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2990E3-8CCC-4EE4-8849-DF4C809A2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11F09E-71E6-44B3-A856-8B4EA3BB2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41FC9-DCE3-487C-BFA7-A545646B4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736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6D4BA-3C0A-4A54-8E92-E87828CA1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05C150-C537-4A26-9F52-E8A04F3A34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DA6FD7-358B-4BA9-9234-7E77F8D9E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3EE79-4D42-4537-83A7-A13C237E9FFA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62D113-74FD-41E4-BAB7-D0DF0F09A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C96510-BCA2-4704-8ED8-5254C8E24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41FC9-DCE3-487C-BFA7-A545646B4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241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5225A5-52F9-40BF-ADCD-86C6852698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A9DE0C-4C61-4941-8DA7-44504F42D7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D1F3C1-B8BB-4D89-A889-4DEA3CD1C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3EE79-4D42-4537-83A7-A13C237E9FFA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9D794B-8151-4AAD-9522-C7CA08925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1F0F6-8A91-4199-8DCD-D09913B83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41FC9-DCE3-487C-BFA7-A545646B4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87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DED63-0E49-4E82-983C-320CE608A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763ACE-8453-4B0C-A79E-8D5957639B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57F0E-94B5-46B5-BEC7-9864A2690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3EE79-4D42-4537-83A7-A13C237E9FFA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71F889-3D47-410E-A6CF-D6796465E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AD69F-FC8B-4223-841A-FADF17782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41FC9-DCE3-487C-BFA7-A545646B4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438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D5CDE-994B-49BA-A641-ED7E1A274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2CC6B9-96BE-4DA3-A9C3-EC2A4AB4FF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248A72-C60E-4272-8F05-63653F608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3EE79-4D42-4537-83A7-A13C237E9FFA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188FAB-3A15-4838-98B9-6A3E88026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43959C-8803-4FE9-8A47-21B6E59EA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41FC9-DCE3-487C-BFA7-A545646B4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941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E8D9E-1C94-4F22-A2C7-1F6244DEF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2C9E72-6010-494A-9144-C64E36FAC0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DFCE1C-22A4-4BA2-BA20-6A7D2E67E1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F824F2-4849-4F93-8572-AFAF8287F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3EE79-4D42-4537-83A7-A13C237E9FFA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FAFA36-9E58-451C-9845-DD4E07FB2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0C7AAE-EEA7-4A7F-8EBA-3E0DE9BAD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41FC9-DCE3-487C-BFA7-A545646B4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559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A2DF2-D98F-474D-A40B-46611DC9E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A1347B-7213-459E-81C2-8E8C84D1B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830011-8314-4C27-A5CD-4FF22545F5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8600EF-6CDA-4142-816E-B675CB7A7D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2AAF65-0394-4E3A-BE62-16F4B3F9ED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CC701E-E579-4545-ABCE-F6F82487E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3EE79-4D42-4537-83A7-A13C237E9FFA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FC9554-2CC1-4515-A0D2-9E7D59243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73839B-9C69-4E95-BD91-504ED3DEB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41FC9-DCE3-487C-BFA7-A545646B4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620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D1A06-4DC3-4192-985A-2E32C3103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5FAE48-BB2F-47DB-A6FC-91041C0E5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3EE79-4D42-4537-83A7-A13C237E9FFA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66F225-6DAF-473E-AE89-A6E2C9EA4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96C81D-4671-4DD7-B9D7-D09688872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41FC9-DCE3-487C-BFA7-A545646B4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832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4A7779-7D9F-4D9D-93EC-DD9AF76D7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3EE79-4D42-4537-83A7-A13C237E9FFA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1BDAC9-8CE0-42C3-9322-1F4BA0A13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7FF4C3-22AD-4C84-B1B8-B85F11097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41FC9-DCE3-487C-BFA7-A545646B4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274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FFE2D-6F44-4FCE-AB67-AA05B21A9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E070DE-D29F-4284-87C1-EB2589AA7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57BF1C-E061-4E54-B2B5-DB1A978CEA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BE1BE2-6D6B-4500-920A-B1C7A1065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3EE79-4D42-4537-83A7-A13C237E9FFA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4AFA5D-031F-45CC-A010-56F1BC1C7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55E2F8-9B61-458A-9392-33FCA445D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41FC9-DCE3-487C-BFA7-A545646B4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712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ECB23-FCA5-4BF4-8533-D0B4593B3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5EAFAC-FAC0-4191-A974-5A35D22A3B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D2BDEB-0F15-46DC-A613-17B518518A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B7D459-1032-4A9C-97B8-D6D7EE9F2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3EE79-4D42-4537-83A7-A13C237E9FFA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410D1E-FA30-43E7-9958-1BDC4C438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EAF76C-1AF5-4D0D-A40C-1F6D528BA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41FC9-DCE3-487C-BFA7-A545646B4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650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51BEE3-8369-4382-A5E7-FC1A728F0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06D21F-38BD-4D7D-8453-E4AD8932D2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2C6BA8-650B-4C0D-9212-BFC0887308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3EE79-4D42-4537-83A7-A13C237E9FFA}" type="datetimeFigureOut">
              <a:rPr lang="en-US" smtClean="0"/>
              <a:t>9/18/2021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9B1216-36C7-41CB-BF33-00FE0DE396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4B8C1C-8224-4A41-859F-A725501442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41FC9-DCE3-487C-BFA7-A545646B4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137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6.jpg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53475" y="436602"/>
            <a:ext cx="8476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মাল্ডিমিডিয়া</a:t>
            </a:r>
            <a:r>
              <a:rPr lang="en-GB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সবাইকে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46925" y="1483451"/>
            <a:ext cx="8285717" cy="500250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757603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27160" y="1159430"/>
            <a:ext cx="4442286" cy="319063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00200" y="5052239"/>
            <a:ext cx="8991600" cy="646331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  সুন্দর কে জানার যে জ্ঞান তাকে নন্দনতত্ত্ব বলে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3578" y="1159430"/>
            <a:ext cx="4548848" cy="31906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886200"/>
            <a:ext cx="4114800" cy="26361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922" y="1716206"/>
            <a:ext cx="2895600" cy="1981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886200"/>
            <a:ext cx="3962400" cy="26361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716207"/>
            <a:ext cx="2514600" cy="19891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040" y="1716206"/>
            <a:ext cx="2714625" cy="1981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46760" y="211773"/>
            <a:ext cx="3268640" cy="769441"/>
          </a:xfrm>
          <a:prstGeom prst="rect">
            <a:avLst/>
          </a:prstGeom>
          <a:solidFill>
            <a:schemeClr val="bg2"/>
          </a:solidFill>
          <a:ln w="76200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softRound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81116" y="1087099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নীচের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শিল্পকর্মগুলো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লিখঃ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430758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53454" y="2622448"/>
            <a:ext cx="891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শিল্পকলা চর্চা সকলের পক্ষে অপরিহার্য কেন ? ব্যাখ্যা কর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75159A-3929-4A7D-89E0-8D152C021BB9}"/>
              </a:ext>
            </a:extLst>
          </p:cNvPr>
          <p:cNvSpPr txBox="1"/>
          <p:nvPr/>
        </p:nvSpPr>
        <p:spPr>
          <a:xfrm>
            <a:off x="4381499" y="1093559"/>
            <a:ext cx="3191278" cy="646331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68329" y="228600"/>
            <a:ext cx="3962400" cy="646331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D48538-92A4-463F-8578-7CF6AA896BC3}"/>
              </a:ext>
            </a:extLst>
          </p:cNvPr>
          <p:cNvSpPr txBox="1"/>
          <p:nvPr/>
        </p:nvSpPr>
        <p:spPr>
          <a:xfrm>
            <a:off x="2004049" y="1843597"/>
            <a:ext cx="5456349" cy="1754326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GB" sz="3600" dirty="0" err="1">
                <a:latin typeface="NikoshBAN" pitchFamily="2" charset="0"/>
                <a:cs typeface="NikoshBAN" pitchFamily="2" charset="0"/>
              </a:rPr>
              <a:t>লেখকের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জন্ম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742950" indent="-742950">
              <a:buAutoNum type="arabicPeriod"/>
            </a:pPr>
            <a:r>
              <a:rPr lang="en-GB" sz="3600" dirty="0" err="1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শিল্পকলার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বল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742950" indent="-742950">
              <a:buAutoNum type="arabicPeriod"/>
            </a:pPr>
            <a:r>
              <a:rPr lang="en-GB" sz="3600" dirty="0" err="1">
                <a:latin typeface="NikoshBAN" pitchFamily="2" charset="0"/>
                <a:cs typeface="NikoshBAN" pitchFamily="2" charset="0"/>
              </a:rPr>
              <a:t>নন্দনতত্ত্ব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381001"/>
            <a:ext cx="5867400" cy="646331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8445" y="2351782"/>
            <a:ext cx="10024056" cy="1077218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‘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প্রয়োজন আর অপ্রয়োজন মিলেই শিল্পকলা মানুষের সৌন্দর্যের আশা পূর্ণ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’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– কথাটি বুঝিয়ে লেখ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14362" y="334090"/>
            <a:ext cx="2055255" cy="769441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8583" y="1103531"/>
            <a:ext cx="9378274" cy="520120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27846" y="3989414"/>
            <a:ext cx="546815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মো</a:t>
            </a:r>
            <a:r>
              <a:rPr lang="en-GB" sz="2800" dirty="0" err="1">
                <a:latin typeface="NikoshBAN" pitchFamily="2" charset="0"/>
                <a:cs typeface="NikoshBAN" pitchFamily="2" charset="0"/>
              </a:rPr>
              <a:t>হাম্মাদ</a:t>
            </a:r>
            <a:r>
              <a:rPr lang="en-GB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>
                <a:latin typeface="NikoshBAN" pitchFamily="2" charset="0"/>
                <a:cs typeface="NikoshBAN" pitchFamily="2" charset="0"/>
              </a:rPr>
              <a:t>শফিকুল</a:t>
            </a:r>
            <a:r>
              <a:rPr lang="en-GB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>
                <a:latin typeface="NikoshBAN" pitchFamily="2" charset="0"/>
                <a:cs typeface="NikoshBAN" pitchFamily="2" charset="0"/>
              </a:rPr>
              <a:t>ইসলাম</a:t>
            </a:r>
            <a:endParaRPr lang="bn-IN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সহকারী শি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ক্ষ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endParaRPr lang="bn-IN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সৈয়দ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আকবর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মেমোরিয়াল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বিদ্যা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লয়</a:t>
            </a:r>
            <a:endParaRPr lang="bn-IN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সিরাজগঞ্জ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সিরাজগঞ্জ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নং-০১927533294</a:t>
            </a:r>
          </a:p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2" r="6395"/>
          <a:stretch/>
        </p:blipFill>
        <p:spPr>
          <a:xfrm>
            <a:off x="2395469" y="1190000"/>
            <a:ext cx="2305319" cy="27309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6C6A6BB-332A-4129-9736-C41B9FCA6098}"/>
              </a:ext>
            </a:extLst>
          </p:cNvPr>
          <p:cNvSpPr/>
          <p:nvPr/>
        </p:nvSpPr>
        <p:spPr>
          <a:xfrm>
            <a:off x="6496319" y="4196106"/>
            <a:ext cx="4572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GB" sz="28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GB" sz="2800" dirty="0" err="1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GB" sz="2800" dirty="0">
                <a:latin typeface="NikoshBAN" pitchFamily="2" charset="0"/>
                <a:cs typeface="NikoshBAN" pitchFamily="2" charset="0"/>
              </a:rPr>
              <a:t> 1ম </a:t>
            </a:r>
            <a:r>
              <a:rPr lang="en-GB" sz="2800" dirty="0" err="1">
                <a:latin typeface="NikoshBAN" pitchFamily="2" charset="0"/>
                <a:cs typeface="NikoshBAN" pitchFamily="2" charset="0"/>
              </a:rPr>
              <a:t>পত্র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GB" sz="2800" dirty="0" err="1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GB" sz="28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GB" sz="2800" dirty="0" err="1">
                <a:latin typeface="NikoshBAN" pitchFamily="2" charset="0"/>
                <a:cs typeface="NikoshBAN" pitchFamily="2" charset="0"/>
              </a:rPr>
              <a:t>অষ্টম</a:t>
            </a:r>
            <a:endParaRPr lang="en-GB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GB" sz="2800" dirty="0" err="1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GB" sz="28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GB" sz="2800" dirty="0" err="1">
                <a:latin typeface="NikoshBAN" pitchFamily="2" charset="0"/>
                <a:cs typeface="NikoshBAN" pitchFamily="2" charset="0"/>
              </a:rPr>
              <a:t>অষ্টম</a:t>
            </a:r>
            <a:r>
              <a:rPr lang="en-GB" sz="2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2" descr="E:\Down Load file\8 bangla book.jpg">
            <a:extLst>
              <a:ext uri="{FF2B5EF4-FFF2-40B4-BE49-F238E27FC236}">
                <a16:creationId xmlns:a16="http://schemas.microsoft.com/office/drawing/2014/main" id="{6875F130-B473-490D-82B0-F73040BC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660" y="1296401"/>
            <a:ext cx="2305318" cy="27309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A7D34DD-7973-44E3-A594-B32F9040D84C}"/>
              </a:ext>
            </a:extLst>
          </p:cNvPr>
          <p:cNvSpPr/>
          <p:nvPr/>
        </p:nvSpPr>
        <p:spPr>
          <a:xfrm>
            <a:off x="3810000" y="304100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49C12A2C-3D36-432B-B065-3BC859FCB7FB}"/>
              </a:ext>
            </a:extLst>
          </p:cNvPr>
          <p:cNvGrpSpPr/>
          <p:nvPr/>
        </p:nvGrpSpPr>
        <p:grpSpPr>
          <a:xfrm>
            <a:off x="1559942" y="1047015"/>
            <a:ext cx="8451729" cy="4792802"/>
            <a:chOff x="1390125" y="1047844"/>
            <a:chExt cx="8451729" cy="479280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0125" y="1143602"/>
              <a:ext cx="3780192" cy="208466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1047844"/>
              <a:ext cx="3745854" cy="208466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90125" y="3488773"/>
              <a:ext cx="3797399" cy="235187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3488773"/>
              <a:ext cx="3708593" cy="231499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43A94264-29C1-439B-913F-396315D17091}"/>
              </a:ext>
            </a:extLst>
          </p:cNvPr>
          <p:cNvSpPr/>
          <p:nvPr/>
        </p:nvSpPr>
        <p:spPr>
          <a:xfrm>
            <a:off x="3006666" y="400684"/>
            <a:ext cx="59135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ছবিগুলোতে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পাচ্ছো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55DDA7-23A9-4BE2-A2B4-BF3504B30150}"/>
              </a:ext>
            </a:extLst>
          </p:cNvPr>
          <p:cNvSpPr/>
          <p:nvPr/>
        </p:nvSpPr>
        <p:spPr>
          <a:xfrm>
            <a:off x="3399455" y="5872914"/>
            <a:ext cx="47206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শিল্পকলা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724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4735" y="1153537"/>
            <a:ext cx="2619944" cy="380314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F401511-6EAB-4DE0-8232-1BD56B1F1854}"/>
              </a:ext>
            </a:extLst>
          </p:cNvPr>
          <p:cNvSpPr/>
          <p:nvPr/>
        </p:nvSpPr>
        <p:spPr>
          <a:xfrm>
            <a:off x="3006666" y="400684"/>
            <a:ext cx="59135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 err="1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পাঠ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2F14AA-55DB-4CE7-A0FF-2F1EE1A4F2E9}"/>
              </a:ext>
            </a:extLst>
          </p:cNvPr>
          <p:cNvSpPr/>
          <p:nvPr/>
        </p:nvSpPr>
        <p:spPr>
          <a:xfrm>
            <a:off x="3027933" y="5278269"/>
            <a:ext cx="59135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 err="1">
                <a:latin typeface="NikoshBAN" pitchFamily="2" charset="0"/>
                <a:cs typeface="NikoshBAN" pitchFamily="2" charset="0"/>
              </a:rPr>
              <a:t>শিল্পকলার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নানা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দিক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278803" y="2853612"/>
            <a:ext cx="899853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লেখক পরিচিতি বলতে পারবে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শিল্পকলা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কি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তা বলতে পারবে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শিল্পকলা সকলের জন্য অপরিহার্য কেন তা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পারবে 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2660" y="1726843"/>
            <a:ext cx="65929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পাঠশেষে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…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F077F2-9F3D-4CD0-9F92-0FE7A2124D6B}"/>
              </a:ext>
            </a:extLst>
          </p:cNvPr>
          <p:cNvSpPr/>
          <p:nvPr/>
        </p:nvSpPr>
        <p:spPr>
          <a:xfrm>
            <a:off x="3006666" y="400684"/>
            <a:ext cx="59135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 err="1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1B64CA2-CDBD-4B63-A9D2-083D1FD2A9F6}"/>
              </a:ext>
            </a:extLst>
          </p:cNvPr>
          <p:cNvSpPr/>
          <p:nvPr/>
        </p:nvSpPr>
        <p:spPr>
          <a:xfrm>
            <a:off x="3048000" y="400684"/>
            <a:ext cx="59135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6A9590E-72B1-4975-9C4C-C0C1D6D066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5775770"/>
              </p:ext>
            </p:extLst>
          </p:nvPr>
        </p:nvGraphicFramePr>
        <p:xfrm>
          <a:off x="1674054" y="1434905"/>
          <a:ext cx="9453491" cy="5217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60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CF5B46-0B4D-4999-A7C3-535958360E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E3CF5B46-0B4D-4999-A7C3-535958360E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EDE8318-E9BD-472E-8E28-F91F266017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3EDE8318-E9BD-472E-8E28-F91F266017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C86735-19ED-4BDD-8FA8-0BAABC0F10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1AC86735-19ED-4BDD-8FA8-0BAABC0F10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B2533C5-4D8D-4A0D-902B-A4C7E5307C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DB2533C5-4D8D-4A0D-902B-A4C7E5307C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7B6D5D9-7125-49D8-BD17-6334AFD03D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27B6D5D9-7125-49D8-BD17-6334AFD03D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40831FD-73FD-44DF-B033-9FF1D8C688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F40831FD-73FD-44DF-B033-9FF1D8C688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9EE8322-AEC5-4D47-B82E-E6B384D7F7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69EE8322-AEC5-4D47-B82E-E6B384D7F7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2AE8537-B1E8-497C-B24F-7BC51D9675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12AE8537-B1E8-497C-B24F-7BC51D9675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DD347E-B209-463C-9B7C-2148A9C134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F7DD347E-B209-463C-9B7C-2148A9C134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58155" y="2590801"/>
            <a:ext cx="243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BD" sz="4400" dirty="0">
                <a:latin typeface="NikoshBAN" pitchFamily="2" charset="0"/>
                <a:cs typeface="NikoshBAN" pitchFamily="2" charset="0"/>
              </a:rPr>
              <a:t>শিল্পকলা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0" y="2590801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চিত্রকলা,নাচ,গান,ভাস্কর্য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29555" y="3886201"/>
            <a:ext cx="266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BD" sz="4400" dirty="0">
                <a:latin typeface="NikoshBAN" pitchFamily="2" charset="0"/>
                <a:cs typeface="NikoshBAN" pitchFamily="2" charset="0"/>
              </a:rPr>
              <a:t>পুরাকাল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000" y="3810002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প্রাচীনকাল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53355" y="5334001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BD" sz="4400" dirty="0">
                <a:latin typeface="NikoshBAN" pitchFamily="2" charset="0"/>
                <a:cs typeface="NikoshBAN" pitchFamily="2" charset="0"/>
              </a:rPr>
              <a:t>নন্দনতত্ত্ব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6000" y="5334002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সুন্দরকে জানার যে জ্ঞান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5800" y="3657602"/>
            <a:ext cx="1143000" cy="1295399"/>
          </a:xfrm>
          <a:prstGeom prst="rect">
            <a:avLst/>
          </a:prstGeom>
        </p:spPr>
      </p:pic>
      <p:pic>
        <p:nvPicPr>
          <p:cNvPr id="24" name="Picture 23" descr="images 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5029200"/>
            <a:ext cx="1143000" cy="1352550"/>
          </a:xfrm>
          <a:prstGeom prst="rect">
            <a:avLst/>
          </a:prstGeom>
        </p:spPr>
      </p:pic>
      <p:pic>
        <p:nvPicPr>
          <p:cNvPr id="16" name="Picture 15" descr="m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5800" y="2434107"/>
            <a:ext cx="1143000" cy="109966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972ECBB-E4D8-4B66-ADF5-DE76A5BF322D}"/>
              </a:ext>
            </a:extLst>
          </p:cNvPr>
          <p:cNvSpPr/>
          <p:nvPr/>
        </p:nvSpPr>
        <p:spPr>
          <a:xfrm>
            <a:off x="3139225" y="555486"/>
            <a:ext cx="59135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 err="1">
                <a:latin typeface="NikoshBAN" pitchFamily="2" charset="0"/>
                <a:cs typeface="NikoshBAN" pitchFamily="2" charset="0"/>
              </a:rPr>
              <a:t>শব্দার্থগুলো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বলার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কর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2" grpId="0"/>
      <p:bldP spid="14" grpId="0"/>
      <p:bldP spid="15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54" r="13835"/>
          <a:stretch/>
        </p:blipFill>
        <p:spPr bwMode="auto">
          <a:xfrm>
            <a:off x="1366864" y="734888"/>
            <a:ext cx="2297489" cy="252823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13806" y="3398222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নৃত্যকলা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13" r="75665" b="8511"/>
          <a:stretch/>
        </p:blipFill>
        <p:spPr bwMode="auto">
          <a:xfrm>
            <a:off x="4727511" y="687220"/>
            <a:ext cx="2297489" cy="252823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456905" y="3429001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                   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সংগীত কলা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C:\Documents and Settings\Lab-12.LAB12\Desktop\rose 5\New Folder\images.jpeg"/>
          <p:cNvPicPr>
            <a:picLocks noChangeAspect="1" noChangeArrowheads="1"/>
          </p:cNvPicPr>
          <p:nvPr/>
        </p:nvPicPr>
        <p:blipFill>
          <a:blip r:embed="rId4" cstate="print"/>
          <a:srcRect r="-2941" b="6995"/>
          <a:stretch>
            <a:fillRect/>
          </a:stretch>
        </p:blipFill>
        <p:spPr bwMode="auto">
          <a:xfrm>
            <a:off x="7696200" y="687220"/>
            <a:ext cx="2438400" cy="252823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8105105" y="3505201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চিত্রকলা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27496" y="4302103"/>
            <a:ext cx="3376223" cy="187318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419600" y="5105401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অভিনয়কলা-চলচ্চিত্র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88"/>
          <a:stretch/>
        </p:blipFill>
        <p:spPr>
          <a:xfrm>
            <a:off x="940243" y="1473971"/>
            <a:ext cx="4368131" cy="311454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38801" y="1995845"/>
            <a:ext cx="2134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রূপ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38801" y="1287959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সুর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38801" y="2703732"/>
            <a:ext cx="23228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রং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38801" y="3880626"/>
            <a:ext cx="2476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 বিশেষ গড়ন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94787" y="5715000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একটি সুবিন্যস্ত নিয়ম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B08CB05-062A-4947-AB2C-F82BB897D42D}"/>
              </a:ext>
            </a:extLst>
          </p:cNvPr>
          <p:cNvSpPr/>
          <p:nvPr/>
        </p:nvSpPr>
        <p:spPr>
          <a:xfrm>
            <a:off x="3934341" y="223026"/>
            <a:ext cx="41416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 err="1">
                <a:latin typeface="NikoshBAN" pitchFamily="2" charset="0"/>
                <a:cs typeface="NikoshBAN" pitchFamily="2" charset="0"/>
              </a:rPr>
              <a:t>সুন্দরের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নানা</a:t>
            </a:r>
            <a:r>
              <a:rPr lang="en-GB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dirty="0" err="1">
                <a:latin typeface="NikoshBAN" pitchFamily="2" charset="0"/>
                <a:cs typeface="NikoshBAN" pitchFamily="2" charset="0"/>
              </a:rPr>
              <a:t>দিক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216</Words>
  <Application>Microsoft Office PowerPoint</Application>
  <PresentationFormat>Widescreen</PresentationFormat>
  <Paragraphs>56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Afzal Hossain</dc:creator>
  <cp:lastModifiedBy>Afzal Hossain</cp:lastModifiedBy>
  <cp:revision>17</cp:revision>
  <dcterms:created xsi:type="dcterms:W3CDTF">2021-09-18T11:05:40Z</dcterms:created>
  <dcterms:modified xsi:type="dcterms:W3CDTF">2021-09-18T12:02:20Z</dcterms:modified>
</cp:coreProperties>
</file>