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257" r:id="rId3"/>
    <p:sldId id="260" r:id="rId4"/>
    <p:sldId id="262" r:id="rId5"/>
    <p:sldId id="261" r:id="rId6"/>
    <p:sldId id="372" r:id="rId7"/>
    <p:sldId id="258" r:id="rId8"/>
    <p:sldId id="263" r:id="rId9"/>
    <p:sldId id="264" r:id="rId10"/>
    <p:sldId id="25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8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5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551542" y="2681959"/>
            <a:ext cx="4544641" cy="17392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822929" y="2992899"/>
            <a:ext cx="4544640" cy="1030928"/>
          </a:xfrm>
          <a:prstGeom prst="triangle">
            <a:avLst>
              <a:gd name="adj" fmla="val 493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C85102-B46D-4A95-B836-0B2FAF1F45D1}"/>
              </a:ext>
            </a:extLst>
          </p:cNvPr>
          <p:cNvGrpSpPr/>
          <p:nvPr/>
        </p:nvGrpSpPr>
        <p:grpSpPr>
          <a:xfrm>
            <a:off x="2586305" y="1440078"/>
            <a:ext cx="6250808" cy="4178936"/>
            <a:chOff x="3782883" y="777104"/>
            <a:chExt cx="8334411" cy="557191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BC181D-8AC3-42C5-8AFD-145B8CEE1A49}"/>
                </a:ext>
              </a:extLst>
            </p:cNvPr>
            <p:cNvGrpSpPr/>
            <p:nvPr/>
          </p:nvGrpSpPr>
          <p:grpSpPr>
            <a:xfrm>
              <a:off x="3782883" y="777104"/>
              <a:ext cx="8334411" cy="5571914"/>
              <a:chOff x="3782883" y="777104"/>
              <a:chExt cx="8334411" cy="557191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DE134B-F124-4C6B-AC53-1E645182264F}"/>
                  </a:ext>
                </a:extLst>
              </p:cNvPr>
              <p:cNvGrpSpPr/>
              <p:nvPr/>
            </p:nvGrpSpPr>
            <p:grpSpPr>
              <a:xfrm>
                <a:off x="3782883" y="777104"/>
                <a:ext cx="8334411" cy="5571914"/>
                <a:chOff x="3673155" y="777104"/>
                <a:chExt cx="8334411" cy="557191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CA09822-5A90-49B3-87DF-ABF01A7436A1}"/>
                    </a:ext>
                  </a:extLst>
                </p:cNvPr>
                <p:cNvSpPr/>
                <p:nvPr/>
              </p:nvSpPr>
              <p:spPr>
                <a:xfrm flipH="1">
                  <a:off x="3673155" y="777104"/>
                  <a:ext cx="2126729" cy="557191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DC8883B-1AA9-4976-B055-A799D0EE50FC}"/>
                    </a:ext>
                  </a:extLst>
                </p:cNvPr>
                <p:cNvSpPr/>
                <p:nvPr/>
              </p:nvSpPr>
              <p:spPr>
                <a:xfrm flipH="1">
                  <a:off x="9880837" y="777104"/>
                  <a:ext cx="2126729" cy="55719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BBE88D6-DFF4-4137-9DDB-4A013CA12C15}"/>
                    </a:ext>
                  </a:extLst>
                </p:cNvPr>
                <p:cNvSpPr/>
                <p:nvPr/>
              </p:nvSpPr>
              <p:spPr>
                <a:xfrm flipH="1">
                  <a:off x="7790684" y="777104"/>
                  <a:ext cx="2126729" cy="557191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FB4A5BD-5CD3-46A3-BA2B-5ED3F17D7029}"/>
                    </a:ext>
                  </a:extLst>
                </p:cNvPr>
                <p:cNvSpPr/>
                <p:nvPr/>
              </p:nvSpPr>
              <p:spPr>
                <a:xfrm flipH="1">
                  <a:off x="5763308" y="777104"/>
                  <a:ext cx="2126729" cy="5571914"/>
                </a:xfrm>
                <a:prstGeom prst="rect">
                  <a:avLst/>
                </a:prstGeom>
                <a:solidFill>
                  <a:srgbClr val="CCFF99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E13ADBF-3AF0-4117-9F6F-73318AD3BB5A}"/>
                  </a:ext>
                </a:extLst>
              </p:cNvPr>
              <p:cNvGrpSpPr/>
              <p:nvPr/>
            </p:nvGrpSpPr>
            <p:grpSpPr>
              <a:xfrm>
                <a:off x="5453314" y="5740648"/>
                <a:ext cx="5029200" cy="397339"/>
                <a:chOff x="4977826" y="5740648"/>
                <a:chExt cx="5029200" cy="39733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144D4B7-E3AD-4DE4-92A1-7ABD9E165397}"/>
                    </a:ext>
                  </a:extLst>
                </p:cNvPr>
                <p:cNvSpPr/>
                <p:nvPr/>
              </p:nvSpPr>
              <p:spPr>
                <a:xfrm>
                  <a:off x="5539556" y="5740648"/>
                  <a:ext cx="384048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AD12B4C-A53A-467B-8AA6-F375AD90D607}"/>
                    </a:ext>
                  </a:extLst>
                </p:cNvPr>
                <p:cNvSpPr/>
                <p:nvPr/>
              </p:nvSpPr>
              <p:spPr>
                <a:xfrm>
                  <a:off x="5246050" y="5894147"/>
                  <a:ext cx="448056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CF4AB48-019C-4404-BDAB-77BC6C89B154}"/>
                    </a:ext>
                  </a:extLst>
                </p:cNvPr>
                <p:cNvSpPr/>
                <p:nvPr/>
              </p:nvSpPr>
              <p:spPr>
                <a:xfrm>
                  <a:off x="4977826" y="6046547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7290A1D-3965-4C90-8983-5B895B33D4E9}"/>
                  </a:ext>
                </a:extLst>
              </p:cNvPr>
              <p:cNvGrpSpPr/>
              <p:nvPr/>
            </p:nvGrpSpPr>
            <p:grpSpPr>
              <a:xfrm flipV="1">
                <a:off x="3938132" y="883648"/>
                <a:ext cx="2938475" cy="433088"/>
                <a:chOff x="3952871" y="5773184"/>
                <a:chExt cx="5590930" cy="397339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2DADBF9-93F6-4F2D-9B13-7D826CA29C35}"/>
                    </a:ext>
                  </a:extLst>
                </p:cNvPr>
                <p:cNvSpPr/>
                <p:nvPr/>
              </p:nvSpPr>
              <p:spPr>
                <a:xfrm>
                  <a:off x="4514601" y="5773184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8F80933-5816-4139-B176-C6B7449B352C}"/>
                    </a:ext>
                  </a:extLst>
                </p:cNvPr>
                <p:cNvSpPr/>
                <p:nvPr/>
              </p:nvSpPr>
              <p:spPr>
                <a:xfrm>
                  <a:off x="4221095" y="59266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9922DDE-4D28-48F6-B595-0B4B0464AA96}"/>
                    </a:ext>
                  </a:extLst>
                </p:cNvPr>
                <p:cNvSpPr/>
                <p:nvPr/>
              </p:nvSpPr>
              <p:spPr>
                <a:xfrm>
                  <a:off x="3952871" y="60790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F9631F4-7E19-44EF-BC5C-0298EB88F68E}"/>
                  </a:ext>
                </a:extLst>
              </p:cNvPr>
              <p:cNvGrpSpPr/>
              <p:nvPr/>
            </p:nvGrpSpPr>
            <p:grpSpPr>
              <a:xfrm>
                <a:off x="9038452" y="865360"/>
                <a:ext cx="2938475" cy="433088"/>
                <a:chOff x="3952871" y="5773184"/>
                <a:chExt cx="5590930" cy="397339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CE6F78-627C-4717-9FB5-8B1C6A4A2668}"/>
                    </a:ext>
                  </a:extLst>
                </p:cNvPr>
                <p:cNvSpPr/>
                <p:nvPr/>
              </p:nvSpPr>
              <p:spPr>
                <a:xfrm>
                  <a:off x="4514601" y="5773184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9F0B4F4-514D-4BB5-948A-C7C8C458F8CE}"/>
                    </a:ext>
                  </a:extLst>
                </p:cNvPr>
                <p:cNvSpPr/>
                <p:nvPr/>
              </p:nvSpPr>
              <p:spPr>
                <a:xfrm>
                  <a:off x="4221095" y="59266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99747A5-9509-400A-BF92-E1064E7A0775}"/>
                    </a:ext>
                  </a:extLst>
                </p:cNvPr>
                <p:cNvSpPr/>
                <p:nvPr/>
              </p:nvSpPr>
              <p:spPr>
                <a:xfrm>
                  <a:off x="3952871" y="60790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5D911-97C9-46E1-9DD4-C1D3400F07F9}"/>
                </a:ext>
              </a:extLst>
            </p:cNvPr>
            <p:cNvSpPr txBox="1"/>
            <p:nvPr/>
          </p:nvSpPr>
          <p:spPr>
            <a:xfrm>
              <a:off x="3902072" y="2600821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1250" b="1" dirty="0" err="1"/>
                <a:t>স্বা</a:t>
              </a:r>
              <a:endParaRPr lang="en-US" sz="11250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0EC7B4-A196-4E4A-BF37-FD2070149A9D}"/>
                </a:ext>
              </a:extLst>
            </p:cNvPr>
            <p:cNvSpPr txBox="1"/>
            <p:nvPr/>
          </p:nvSpPr>
          <p:spPr>
            <a:xfrm>
              <a:off x="5969928" y="2319083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1250" b="1" dirty="0">
                  <a:solidFill>
                    <a:srgbClr val="C00000"/>
                  </a:solidFill>
                </a:rPr>
                <a:t>গ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9DF28F-635D-4908-9CF0-8258D467F0C5}"/>
                </a:ext>
              </a:extLst>
            </p:cNvPr>
            <p:cNvSpPr txBox="1"/>
            <p:nvPr/>
          </p:nvSpPr>
          <p:spPr>
            <a:xfrm>
              <a:off x="8079522" y="2340444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1250" b="1" dirty="0">
                  <a:solidFill>
                    <a:schemeClr val="accent6">
                      <a:lumMod val="50000"/>
                    </a:schemeClr>
                  </a:solidFill>
                </a:rPr>
                <a:t>ত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15FA2C-CDF0-41A1-8695-CA3A4F36C91A}"/>
                </a:ext>
              </a:extLst>
            </p:cNvPr>
            <p:cNvSpPr txBox="1"/>
            <p:nvPr/>
          </p:nvSpPr>
          <p:spPr>
            <a:xfrm>
              <a:off x="10133937" y="2490117"/>
              <a:ext cx="1870168" cy="2400657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11250" b="1" dirty="0">
                  <a:solidFill>
                    <a:srgbClr val="7030A0"/>
                  </a:solidFill>
                </a:rPr>
                <a:t>ম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823375" y="1299596"/>
            <a:ext cx="1784173" cy="4503142"/>
            <a:chOff x="1097833" y="589794"/>
            <a:chExt cx="2378897" cy="6004189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134849" y="589794"/>
              <a:ext cx="2341881" cy="2882738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164127" y="3043262"/>
            <a:ext cx="4502273" cy="972569"/>
          </a:xfrm>
          <a:prstGeom prst="triangle">
            <a:avLst>
              <a:gd name="adj" fmla="val 5006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30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3974264" cy="670505"/>
          </a:xfrm>
          <a:prstGeom prst="rect">
            <a:avLst/>
          </a:prstGeom>
        </p:spPr>
      </p:pic>
      <p:pic>
        <p:nvPicPr>
          <p:cNvPr id="3" name="Picture 2" descr="পর্ব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848600" cy="4056611"/>
          </a:xfrm>
          <a:prstGeom prst="rect">
            <a:avLst/>
          </a:prstGeom>
        </p:spPr>
      </p:pic>
      <p:pic>
        <p:nvPicPr>
          <p:cNvPr id="6" name="Picture 5" descr="মালভূম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7848600" cy="4056610"/>
          </a:xfrm>
          <a:prstGeom prst="rect">
            <a:avLst/>
          </a:prstGeom>
        </p:spPr>
      </p:pic>
      <p:pic>
        <p:nvPicPr>
          <p:cNvPr id="8" name="Picture 7" descr="সমভূমি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066798"/>
            <a:ext cx="7848600" cy="4056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84DD4-1686-47B5-A54D-61854C46B8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4456" r="13065" b="30977"/>
          <a:stretch/>
        </p:blipFill>
        <p:spPr>
          <a:xfrm>
            <a:off x="3222916" y="5334000"/>
            <a:ext cx="2286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1D29E-29DD-44F1-85C7-1A8403BEE1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774" r="6391" b="16175"/>
          <a:stretch/>
        </p:blipFill>
        <p:spPr>
          <a:xfrm>
            <a:off x="3206332" y="5334000"/>
            <a:ext cx="2286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0B6528-0FDB-406B-B91C-106BC89C3C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10467" r="8716" b="22435"/>
          <a:stretch/>
        </p:blipFill>
        <p:spPr>
          <a:xfrm>
            <a:off x="3239500" y="5315634"/>
            <a:ext cx="2286000" cy="6646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3005080" cy="816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352800"/>
            <a:ext cx="8023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ভূমিরুপের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3974264" cy="670505"/>
          </a:xfrm>
          <a:prstGeom prst="rect">
            <a:avLst/>
          </a:prstGeom>
        </p:spPr>
      </p:pic>
      <p:pic>
        <p:nvPicPr>
          <p:cNvPr id="5" name="Picture 4" descr="পূর্ব আফ্রিকার কিলিমানজার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4191000" cy="268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4495800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পূর্ব আফ্রিকার কিলিমানজারো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8382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পর্বত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হিমালয় পর্ব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76400"/>
            <a:ext cx="4114800" cy="266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4495800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হিমালয় পর্বত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29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সমুদ্রতল থেকে অন্তত ১,০০০ মিটারের বেশি উঁচু সুবিস্তত ও খাড়া ঢালবিশিষ্ট শিলাস্তূপকে পর্বত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উৎপত্তিগত বৈশিষ্ট্য ও গঠনপ্রকৃতির ভিত্তিতে পর্বত ৪ প্রকার।যথা-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আমেরিকার রকি পর্ব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41148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581400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আমেরিকার রকি পর্বত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আল্পস পর্বত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403860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35814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ইউরোপের আল্পস পর্বত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4196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ভঙ্গিল পর্বতঃ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কোমল পাললিক শিলায় ভাঁজ পড়ে যে পর্বত গঠিত হয়েছে তাকে ভঙ্গিল পর্বত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ইতালির ভিসুভিয়া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3048000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0520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ইতালির ভিসুভিয়াস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েনিয়ার কিলিমাঞ্জ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33400"/>
            <a:ext cx="26670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3581400"/>
            <a:ext cx="2093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কেনিয়ার কিলিমানজারো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জাপানের ফুজিয়াম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200"/>
            <a:ext cx="2771775" cy="2962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3581400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জাপানের ফুজিয়ামা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 পর্বতঃ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আগ্নেয়গিরি থেকে উদগিরিত পদার্থ সঞ্চিত ও জমাট বেঁধে আগ্নেয় পর্বতের সৃষ্টি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ভারতের বিন্ধ্যা পর্ব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2971800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352800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ভারতের বিন্ধ্যা পর্বত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জার্মানির ব্ল্যাক ফরেষ্ট পর্ব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1000"/>
            <a:ext cx="27432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3352800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জার্মানির ব্ল্যাক ফরেষ্ট পর্বত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পাকিস্তানের লবন পর্ব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771775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0" y="3352800"/>
            <a:ext cx="195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পাকিস্তানের লবন পর্বত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572000"/>
            <a:ext cx="746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চ্যূতি-স্তূপ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পর্বতঃ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ভূয়ালোড়নের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ভূপৃষ্টের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শিলাস্তর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প্রসারনের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ল্যাকোলিথ পর্বত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8862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ল্যাকোলিথ পর্বতঃ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পৃথিবীর অভ্যন্তর থেকে গলিত ম্যাগমা বিভিন্ন গ্যাসের দ্বারা স্থানান্তরিত হয়ে ভূপৃষ্টে বের হয়ে আসার চেষ্টা করে কিন্তু বাধা পেয়ে ভূত্বকের নিচেই  জমাট বাঁধে এবং গম্বুজের আকার ধারণ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আমেরিকা যুক্ত্রাষ্টের হেনরী পর্ব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343400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3505200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আমেরিকা যুক্ত্রাষ্টের হেনরী পর্বত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মালভূমিঃ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219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পর্বত থেকে নিচু কিন্তু সমভূমি থেকে উঁচু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ঢালযুক্ত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খেলানো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dirty="0"/>
              <a:t>। 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3" descr="আমেরিকার বলিভিয়া মাল্ভুম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3286125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486400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আমেরিকার বলিভিয়া মাল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ভূমি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2766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পর্বতমধ্যবর্তী মালভূমিঃ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এই মালভূমি পর্বতবেষ্টিত থাকে।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ত্তর আমেরিকার কলোরাডো মালভূম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733800" cy="207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438400"/>
            <a:ext cx="31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উত্তর আমেরিকার কলোরাডো মালভূমি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572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পাদদেশীয় মালভূমিঃ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ক্ষয়প্রাপ্ত হয়ে পাদদেশে তলানি জমে যে মালভূমি সৃষ্টি হয়।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200400"/>
            <a:ext cx="5257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মহাদেশীয় মালভূমিঃ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সাগর বা নিন্মভূমি পরিবেষ্টিত বিস্তীর্ণ উচ্চভূমিকে মহাদেশীয় মালভূমি বলে।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অষ্ট্রেলিয়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800"/>
            <a:ext cx="28194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6096000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অষ্ট্রেলিয়া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সমভূমিঃ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সমূদ্রপৃষ্ট থেকে অল্প উঁচু মৃদু ঢাল্বিশিষ্ট সুবিস্তৃত ভূমিকে সমভূমি বলে।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সাইবেরিয়া সমভূম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32766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0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সাইবেরিয়া সমভূমি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66700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ক্ষয়জাত সমভূমিঃ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প্রাকৃতিক শক্তির দ্বারা ক্ষয়ক্রিয়ার ফলে কোনো উচ্চভূমি ক্ষয়প্রাপ্ত হয়ে ক্ষয়জাত সমভূমির সৃষ্টি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D04586E-04EB-4D52-87AC-D4DFFA698CA4}"/>
              </a:ext>
            </a:extLst>
          </p:cNvPr>
          <p:cNvGrpSpPr/>
          <p:nvPr/>
        </p:nvGrpSpPr>
        <p:grpSpPr>
          <a:xfrm>
            <a:off x="1143001" y="1325881"/>
            <a:ext cx="6858000" cy="4206240"/>
            <a:chOff x="1143001" y="1325881"/>
            <a:chExt cx="6858000" cy="4206240"/>
          </a:xfrm>
        </p:grpSpPr>
        <p:pic>
          <p:nvPicPr>
            <p:cNvPr id="5" name="Picture 4" descr="ভূগোল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7764" y="1828801"/>
              <a:ext cx="1566248" cy="1428206"/>
            </a:xfrm>
            <a:prstGeom prst="rect">
              <a:avLst/>
            </a:prstGeom>
          </p:spPr>
        </p:pic>
        <p:pic>
          <p:nvPicPr>
            <p:cNvPr id="4" name="Picture 3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3276600"/>
              <a:ext cx="3200400" cy="2060278"/>
            </a:xfrm>
            <a:prstGeom prst="rect">
              <a:avLst/>
            </a:prstGeom>
          </p:spPr>
        </p:pic>
        <p:pic>
          <p:nvPicPr>
            <p:cNvPr id="7" name="Picture 6" descr="mitali sarka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1807031"/>
              <a:ext cx="1502267" cy="1447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Flowchart: Delay 9"/>
            <p:cNvSpPr/>
            <p:nvPr/>
          </p:nvSpPr>
          <p:spPr>
            <a:xfrm rot="16200000">
              <a:off x="2468881" y="1"/>
              <a:ext cx="4206240" cy="6858000"/>
            </a:xfrm>
            <a:prstGeom prst="flowChartDelay">
              <a:avLst/>
            </a:prstGeom>
            <a:noFill/>
            <a:ln w="38100" cap="sq" cmpd="dbl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6200000">
              <a:off x="2834640" y="3428207"/>
              <a:ext cx="3474720" cy="1588"/>
            </a:xfrm>
            <a:prstGeom prst="line">
              <a:avLst/>
            </a:prstGeom>
            <a:ln w="38100">
              <a:solidFill>
                <a:srgbClr val="B1AE4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3169126" y="3458686"/>
              <a:ext cx="3108960" cy="1588"/>
            </a:xfrm>
            <a:prstGeom prst="line">
              <a:avLst/>
            </a:prstGeom>
            <a:ln w="38100">
              <a:solidFill>
                <a:srgbClr val="CCD91D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>
              <a:off x="2865914" y="3458686"/>
              <a:ext cx="3108960" cy="1588"/>
            </a:xfrm>
            <a:prstGeom prst="line">
              <a:avLst/>
            </a:prstGeom>
            <a:ln w="38100">
              <a:solidFill>
                <a:srgbClr val="CCD91D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DF7C7-F1BB-489F-93BE-5907AF2DE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" r="4558" b="10385"/>
            <a:stretch/>
          </p:blipFill>
          <p:spPr>
            <a:xfrm>
              <a:off x="4847410" y="3383280"/>
              <a:ext cx="3048000" cy="19238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-দ্বী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3962400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3124200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ব-দ্বীপ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সমভূম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1910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প্লাবন সমভূমি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038600"/>
            <a:ext cx="746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সঞ্চয়জাত সমভূমিঃ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নদী,হিমবাহ,বায়ুপ্রবাহ প্রভৃতি প্রাকৃতিক দ্বারা পলি,বালুকণা ধুলিকণা কোনো নিন্ম অঞ্চলে সঞ্চিত হয়ে সঞ্চয়জাত সমভূমি সৃষ্টি হয়। 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38200"/>
            <a:ext cx="4800600" cy="822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2766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ভূমিরুপের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উদাহারণসহ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বিস্তারিত বি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38200"/>
            <a:ext cx="3429000" cy="902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22098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পৃথিবীর প্রধান ভূমিরুপ কয়টি?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পর্বত কাকে বলে?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 পর্বত কত প্রকার ও কি কি?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ইতালির ভিসুভিয়াস কী ধরণের পর্বত?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৫। মালভূমি কত ধরনের?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৬। ক্ষয়জাত সমভূমির উদাহরণ দাও।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"/>
            <a:ext cx="2858788" cy="902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295400"/>
            <a:ext cx="3514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000" u="sng" dirty="0">
                <a:latin typeface="NikoshBAN" pitchFamily="2" charset="0"/>
                <a:cs typeface="NikoshBAN" pitchFamily="2" charset="0"/>
              </a:rPr>
              <a:t> এবং প্রশ্নগুলোর উত্তর দাও-</a:t>
            </a:r>
            <a:endParaRPr lang="en-US" sz="2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581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ইতালির ভিসুভিয়াস পর্বত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ভূমিরুপ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                                                         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১                              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ভূমিরুপ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                                         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উল্লেখপূর্বক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                 ৩</a:t>
            </a:r>
          </a:p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ভিসুভিয়াস,জাপানের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ফুজিয়ামা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                                                          ৪                                         </a:t>
            </a:r>
          </a:p>
        </p:txBody>
      </p:sp>
      <p:pic>
        <p:nvPicPr>
          <p:cNvPr id="7" name="Picture 6" descr="ইতালির ভিসুভিয়া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76400"/>
            <a:ext cx="2590800" cy="1882140"/>
          </a:xfrm>
          <a:prstGeom prst="rect">
            <a:avLst/>
          </a:prstGeom>
        </p:spPr>
      </p:pic>
      <p:pic>
        <p:nvPicPr>
          <p:cNvPr id="8" name="Picture 7" descr="জাপানের ফুজিয়াম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676400"/>
            <a:ext cx="2587752" cy="1930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3657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জাপানের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ফুজিয়ামা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76200"/>
            <a:ext cx="9067800" cy="678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15C63-4CEA-40D9-A957-3B6FFDB81A11}"/>
              </a:ext>
            </a:extLst>
          </p:cNvPr>
          <p:cNvSpPr txBox="1"/>
          <p:nvPr/>
        </p:nvSpPr>
        <p:spPr>
          <a:xfrm>
            <a:off x="838200" y="2209800"/>
            <a:ext cx="1847644" cy="218599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1250" b="1" dirty="0">
                <a:solidFill>
                  <a:srgbClr val="FFFF00"/>
                </a:solidFill>
              </a:rPr>
              <a:t>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19CF4-33A2-4623-BDD1-72D527062189}"/>
              </a:ext>
            </a:extLst>
          </p:cNvPr>
          <p:cNvSpPr txBox="1"/>
          <p:nvPr/>
        </p:nvSpPr>
        <p:spPr>
          <a:xfrm>
            <a:off x="2691986" y="2350640"/>
            <a:ext cx="1956213" cy="190431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1250" b="1" dirty="0" err="1">
                <a:solidFill>
                  <a:srgbClr val="C00000"/>
                </a:solidFill>
              </a:rPr>
              <a:t>ন্য</a:t>
            </a:r>
            <a:endParaRPr lang="en-US" sz="1125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A1B85-B367-4998-BB31-79D609BF21FC}"/>
              </a:ext>
            </a:extLst>
          </p:cNvPr>
          <p:cNvSpPr txBox="1"/>
          <p:nvPr/>
        </p:nvSpPr>
        <p:spPr>
          <a:xfrm>
            <a:off x="4648198" y="2350640"/>
            <a:ext cx="2133601" cy="187428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1250" b="1" dirty="0" err="1">
                <a:solidFill>
                  <a:srgbClr val="00B050"/>
                </a:solidFill>
              </a:rPr>
              <a:t>বা</a:t>
            </a:r>
            <a:endParaRPr lang="en-US" sz="1125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51CA7-9E2E-4F8D-BF7A-D337D82DD9BB}"/>
              </a:ext>
            </a:extLst>
          </p:cNvPr>
          <p:cNvSpPr txBox="1"/>
          <p:nvPr/>
        </p:nvSpPr>
        <p:spPr>
          <a:xfrm>
            <a:off x="6807199" y="2350640"/>
            <a:ext cx="1752600" cy="207554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1250" b="1" dirty="0">
                <a:solidFill>
                  <a:srgbClr val="FFFF00"/>
                </a:solidFill>
              </a:rPr>
              <a:t>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3974264" cy="670505"/>
          </a:xfrm>
          <a:prstGeom prst="rect">
            <a:avLst/>
          </a:prstGeom>
        </p:spPr>
      </p:pic>
      <p:pic>
        <p:nvPicPr>
          <p:cNvPr id="3" name="Picture 2" descr="মালভূমি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267200" cy="2362200"/>
          </a:xfrm>
          <a:prstGeom prst="rect">
            <a:avLst/>
          </a:prstGeom>
        </p:spPr>
      </p:pic>
      <p:pic>
        <p:nvPicPr>
          <p:cNvPr id="4" name="Picture 3" descr="জাপানের ফুজিয়াম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4057650" cy="2590800"/>
          </a:xfrm>
          <a:prstGeom prst="rect">
            <a:avLst/>
          </a:prstGeom>
        </p:spPr>
      </p:pic>
      <p:pic>
        <p:nvPicPr>
          <p:cNvPr id="5" name="Picture 4" descr="এন্টার্কটিক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200"/>
            <a:ext cx="4267200" cy="2590800"/>
          </a:xfrm>
          <a:prstGeom prst="rect">
            <a:avLst/>
          </a:prstGeom>
        </p:spPr>
      </p:pic>
      <p:pic>
        <p:nvPicPr>
          <p:cNvPr id="6" name="Picture 5" descr="সাইবেরিয়া সমভূম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19200"/>
            <a:ext cx="4114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83025" y="3182938"/>
          <a:ext cx="13779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2" imgW="1378080" imgH="491040" progId="Package">
                  <p:embed/>
                </p:oleObj>
              </mc:Choice>
              <mc:Fallback>
                <p:oleObj name="Packager Shell Object" showAsIcon="1" r:id="rId2" imgW="137808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3182938"/>
                        <a:ext cx="13779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44533C-698B-4995-A1DB-6E5D767EF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4664" r="3420" b="34804"/>
          <a:stretch/>
        </p:blipFill>
        <p:spPr>
          <a:xfrm>
            <a:off x="1333500" y="1145162"/>
            <a:ext cx="6477000" cy="989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CE3F9-9FBD-4CF5-8786-AE18A67A67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 b="30130"/>
          <a:stretch/>
        </p:blipFill>
        <p:spPr>
          <a:xfrm>
            <a:off x="838200" y="4343401"/>
            <a:ext cx="74676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মালভূমি1.jpg">
            <a:extLst>
              <a:ext uri="{FF2B5EF4-FFF2-40B4-BE49-F238E27FC236}">
                <a16:creationId xmlns:a16="http://schemas.microsoft.com/office/drawing/2014/main" id="{6F384D3B-254D-4A4A-AECE-1CEDEE25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1981200"/>
            <a:ext cx="8691716" cy="4811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EB316-29B8-481F-A698-200C96CA7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6500" b="27990"/>
          <a:stretch/>
        </p:blipFill>
        <p:spPr>
          <a:xfrm>
            <a:off x="1943100" y="533400"/>
            <a:ext cx="5257800" cy="1066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4422F-0F19-408B-A501-9FE03AB6849F}"/>
              </a:ext>
            </a:extLst>
          </p:cNvPr>
          <p:cNvCxnSpPr/>
          <p:nvPr/>
        </p:nvCxnSpPr>
        <p:spPr>
          <a:xfrm>
            <a:off x="1943100" y="1600200"/>
            <a:ext cx="5257800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8697340-8DDF-48D3-A7BB-2578FFD4803C}"/>
              </a:ext>
            </a:extLst>
          </p:cNvPr>
          <p:cNvGrpSpPr/>
          <p:nvPr/>
        </p:nvGrpSpPr>
        <p:grpSpPr>
          <a:xfrm>
            <a:off x="575359" y="1620142"/>
            <a:ext cx="5857163" cy="943852"/>
            <a:chOff x="575359" y="1620142"/>
            <a:chExt cx="5857163" cy="94385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6913D54-DE89-4E07-90E2-0348736BD0CB}"/>
                </a:ext>
              </a:extLst>
            </p:cNvPr>
            <p:cNvGrpSpPr/>
            <p:nvPr/>
          </p:nvGrpSpPr>
          <p:grpSpPr>
            <a:xfrm>
              <a:off x="685297" y="1620142"/>
              <a:ext cx="5747225" cy="943852"/>
              <a:chOff x="685297" y="1620142"/>
              <a:chExt cx="5747225" cy="94385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8A8200-39C9-42CF-B7EA-B8CA106023D1}"/>
                  </a:ext>
                </a:extLst>
              </p:cNvPr>
              <p:cNvSpPr/>
              <p:nvPr/>
            </p:nvSpPr>
            <p:spPr>
              <a:xfrm>
                <a:off x="685297" y="1762154"/>
                <a:ext cx="5442963" cy="8018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EAE5CC8-2BCC-4917-94E5-D14173D87A74}"/>
                  </a:ext>
                </a:extLst>
              </p:cNvPr>
              <p:cNvGrpSpPr/>
              <p:nvPr/>
            </p:nvGrpSpPr>
            <p:grpSpPr>
              <a:xfrm>
                <a:off x="5672074" y="1620142"/>
                <a:ext cx="760448" cy="934805"/>
                <a:chOff x="5237060" y="2678349"/>
                <a:chExt cx="1235373" cy="1918227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D97D9D3B-A54E-4665-85AF-E7D16071A78C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940E568-2143-43E6-9DA8-F4BB5642AB12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7719FBF-C535-4200-B2CE-22C5C3B63154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A3C9640-FB4C-4369-8E94-C4F742CCBC4F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246AAA5-0F7F-4839-9679-96165C9CAAFC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30" name="Picture 29" descr="Picture15.png">
              <a:extLst>
                <a:ext uri="{FF2B5EF4-FFF2-40B4-BE49-F238E27FC236}">
                  <a16:creationId xmlns:a16="http://schemas.microsoft.com/office/drawing/2014/main" id="{D8BF4BE6-ADD2-48F5-ADD7-FF44F56AF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26671" b="15625"/>
            <a:stretch/>
          </p:blipFill>
          <p:spPr>
            <a:xfrm>
              <a:off x="575359" y="1938667"/>
              <a:ext cx="5147534" cy="4220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7871F-6A0C-453A-AC60-0B5E59FBEB33}"/>
              </a:ext>
            </a:extLst>
          </p:cNvPr>
          <p:cNvGrpSpPr/>
          <p:nvPr/>
        </p:nvGrpSpPr>
        <p:grpSpPr>
          <a:xfrm>
            <a:off x="705582" y="2604253"/>
            <a:ext cx="6382780" cy="934805"/>
            <a:chOff x="705582" y="2604253"/>
            <a:chExt cx="6382780" cy="93480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A992A8-204C-4D54-90E9-A116CCA7B1EC}"/>
                </a:ext>
              </a:extLst>
            </p:cNvPr>
            <p:cNvGrpSpPr/>
            <p:nvPr/>
          </p:nvGrpSpPr>
          <p:grpSpPr>
            <a:xfrm>
              <a:off x="705582" y="2604253"/>
              <a:ext cx="6382780" cy="934805"/>
              <a:chOff x="836731" y="2346138"/>
              <a:chExt cx="9069339" cy="124640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9F0DF7-3823-4BEA-89A2-2F91D81131F6}"/>
                  </a:ext>
                </a:extLst>
              </p:cNvPr>
              <p:cNvSpPr/>
              <p:nvPr/>
            </p:nvSpPr>
            <p:spPr>
              <a:xfrm>
                <a:off x="836731" y="2523424"/>
                <a:ext cx="8701490" cy="10691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560829-355D-44F3-89B7-A96314523D03}"/>
                  </a:ext>
                </a:extLst>
              </p:cNvPr>
              <p:cNvSpPr/>
              <p:nvPr/>
            </p:nvSpPr>
            <p:spPr>
              <a:xfrm rot="5400000">
                <a:off x="9457084" y="3136459"/>
                <a:ext cx="408708" cy="489265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AE5D637-D106-4E85-B42B-699580B152F7}"/>
                  </a:ext>
                </a:extLst>
              </p:cNvPr>
              <p:cNvSpPr/>
              <p:nvPr/>
            </p:nvSpPr>
            <p:spPr>
              <a:xfrm>
                <a:off x="8553730" y="3255923"/>
                <a:ext cx="1097138" cy="3366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916630B-C499-4A57-BD64-071369994F28}"/>
                  </a:ext>
                </a:extLst>
              </p:cNvPr>
              <p:cNvSpPr/>
              <p:nvPr/>
            </p:nvSpPr>
            <p:spPr>
              <a:xfrm>
                <a:off x="8974183" y="2721850"/>
                <a:ext cx="656040" cy="67549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071659A-B344-458C-9D81-E9FE3EC96588}"/>
                  </a:ext>
                </a:extLst>
              </p:cNvPr>
              <p:cNvSpPr/>
              <p:nvPr/>
            </p:nvSpPr>
            <p:spPr>
              <a:xfrm>
                <a:off x="8790732" y="2346138"/>
                <a:ext cx="1097138" cy="106912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82AACB4-4579-4522-A00A-D81FDC060C70}"/>
                  </a:ext>
                </a:extLst>
              </p:cNvPr>
              <p:cNvSpPr/>
              <p:nvPr/>
            </p:nvSpPr>
            <p:spPr>
              <a:xfrm rot="5400000" flipH="1" flipV="1">
                <a:off x="9053934" y="3231471"/>
                <a:ext cx="146838" cy="306339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A77990E-7805-4308-BF31-65155FD5A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" r="3941" b="20114"/>
            <a:stretch/>
          </p:blipFill>
          <p:spPr>
            <a:xfrm>
              <a:off x="889977" y="2773464"/>
              <a:ext cx="5442963" cy="6964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9A8766-C508-4A36-B108-118DAC9C3412}"/>
              </a:ext>
            </a:extLst>
          </p:cNvPr>
          <p:cNvGrpSpPr/>
          <p:nvPr/>
        </p:nvGrpSpPr>
        <p:grpSpPr>
          <a:xfrm>
            <a:off x="701416" y="3579534"/>
            <a:ext cx="7066721" cy="1005815"/>
            <a:chOff x="701416" y="3579534"/>
            <a:chExt cx="7066721" cy="10058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EDBC50-3A74-4B85-9E6C-9B978C4F992C}"/>
                </a:ext>
              </a:extLst>
            </p:cNvPr>
            <p:cNvGrpSpPr/>
            <p:nvPr/>
          </p:nvGrpSpPr>
          <p:grpSpPr>
            <a:xfrm>
              <a:off x="701416" y="3579534"/>
              <a:ext cx="7066721" cy="934805"/>
              <a:chOff x="880583" y="1941349"/>
              <a:chExt cx="9441288" cy="12464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6C6F8-853B-418A-9EF3-3D39649BC410}"/>
                  </a:ext>
                </a:extLst>
              </p:cNvPr>
              <p:cNvSpPr/>
              <p:nvPr/>
            </p:nvSpPr>
            <p:spPr>
              <a:xfrm>
                <a:off x="880583" y="2118635"/>
                <a:ext cx="8950894" cy="10691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361FCA5-00AD-4244-9DB3-5721D9DB233F}"/>
                  </a:ext>
                </a:extLst>
              </p:cNvPr>
              <p:cNvGrpSpPr/>
              <p:nvPr/>
            </p:nvGrpSpPr>
            <p:grpSpPr>
              <a:xfrm>
                <a:off x="9293792" y="1941349"/>
                <a:ext cx="1028079" cy="1246406"/>
                <a:chOff x="5237060" y="2678349"/>
                <a:chExt cx="1235373" cy="1918227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56CC671-4488-4E6E-8AAA-DA955786E807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141AD68-44F8-4BE8-BCA4-E7571F383A9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7E4EA3A-DAAD-4998-BCCD-606FB0B9CADC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E31203F-A708-474F-8813-A0AEEB3A04E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C7B926E-9109-4B45-B267-7F18211C1C6E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9C4B58-1205-4109-B410-326A79077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2" b="13802"/>
            <a:stretch/>
          </p:blipFill>
          <p:spPr>
            <a:xfrm>
              <a:off x="716435" y="3703231"/>
              <a:ext cx="6386582" cy="88211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63DBB0-7E07-4E0A-ABF0-9C9DB4941525}"/>
              </a:ext>
            </a:extLst>
          </p:cNvPr>
          <p:cNvGrpSpPr/>
          <p:nvPr/>
        </p:nvGrpSpPr>
        <p:grpSpPr>
          <a:xfrm>
            <a:off x="648558" y="4569733"/>
            <a:ext cx="7968669" cy="1005028"/>
            <a:chOff x="648558" y="4569733"/>
            <a:chExt cx="7968669" cy="10050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CF5BE-4C8B-4A80-A723-37CAA1BF4B68}"/>
                </a:ext>
              </a:extLst>
            </p:cNvPr>
            <p:cNvGrpSpPr/>
            <p:nvPr/>
          </p:nvGrpSpPr>
          <p:grpSpPr>
            <a:xfrm>
              <a:off x="648558" y="4569733"/>
              <a:ext cx="7968669" cy="1000799"/>
              <a:chOff x="866566" y="4884472"/>
              <a:chExt cx="9159338" cy="13343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0B2CDD-E946-4176-9116-0AEDC339E88C}"/>
                  </a:ext>
                </a:extLst>
              </p:cNvPr>
              <p:cNvSpPr/>
              <p:nvPr/>
            </p:nvSpPr>
            <p:spPr>
              <a:xfrm>
                <a:off x="866566" y="5076940"/>
                <a:ext cx="8784301" cy="11419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BFC0517-5920-4B88-9B55-89E418E65AC0}"/>
                  </a:ext>
                </a:extLst>
              </p:cNvPr>
              <p:cNvGrpSpPr/>
              <p:nvPr/>
            </p:nvGrpSpPr>
            <p:grpSpPr>
              <a:xfrm>
                <a:off x="8988184" y="4884472"/>
                <a:ext cx="1037720" cy="1331289"/>
                <a:chOff x="5237060" y="2678349"/>
                <a:chExt cx="1235373" cy="191822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52822DA-D8E9-4571-B71A-D22666614749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AA485C51-16AD-4A2A-A13E-0548EAD5AF4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05E8BC9-7770-41D2-A5A8-35A4A7818F96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15CA79A-E78C-4B10-8FE8-939BC77610C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8F15CE9-D2ED-4015-A05E-CAD161D7B5E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49736A-9ED4-4F3F-A4C4-94497EC50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" b="16342"/>
            <a:stretch/>
          </p:blipFill>
          <p:spPr>
            <a:xfrm>
              <a:off x="750256" y="4718314"/>
              <a:ext cx="7153863" cy="856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3974264" cy="670505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4038600" cy="24384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4038600" cy="2438400"/>
          </a:xfrm>
          <a:prstGeom prst="rect">
            <a:avLst/>
          </a:prstGeom>
        </p:spPr>
      </p:pic>
      <p:pic>
        <p:nvPicPr>
          <p:cNvPr id="5" name="Picture 4" descr="আমেরিকা যুক্ত্রাষ্টের হেনরী পর্বত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19200"/>
            <a:ext cx="4038600" cy="2438400"/>
          </a:xfrm>
          <a:prstGeom prst="rect">
            <a:avLst/>
          </a:prstGeom>
        </p:spPr>
      </p:pic>
      <p:pic>
        <p:nvPicPr>
          <p:cNvPr id="6" name="Picture 5" descr="ভঙ্গিল পর্বতে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86200"/>
            <a:ext cx="403860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DA4F3-9B22-46A5-B62E-B9DE42F425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r="13469" b="8859"/>
          <a:stretch/>
        </p:blipFill>
        <p:spPr>
          <a:xfrm>
            <a:off x="4953000" y="1374544"/>
            <a:ext cx="1143001" cy="438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00B278-5885-41A4-8287-4C16502E70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4" y="2667000"/>
            <a:ext cx="2511770" cy="493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6060F7-F26B-46D9-AD05-FD7BA0A7E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78" y="4120897"/>
            <a:ext cx="1720636" cy="4877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DF18DD-8868-4F13-8A1B-0DC5AA1A2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14456" r="13065" b="30977"/>
          <a:stretch/>
        </p:blipFill>
        <p:spPr>
          <a:xfrm>
            <a:off x="4915989" y="4114366"/>
            <a:ext cx="966651" cy="3383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114800" cy="3657600"/>
          </a:xfrm>
          <a:prstGeom prst="rect">
            <a:avLst/>
          </a:prstGeom>
        </p:spPr>
      </p:pic>
      <p:pic>
        <p:nvPicPr>
          <p:cNvPr id="3" name="Picture 2" descr="চ্যুতি স্তুপ পর্ব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3962400" cy="358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D79E6-F161-48A6-BCB1-E059FB1AF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3200400" cy="4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A0CC3-C23D-438F-954D-5299F28077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-15624" r="10876" b="-1"/>
          <a:stretch/>
        </p:blipFill>
        <p:spPr>
          <a:xfrm>
            <a:off x="4837292" y="3844378"/>
            <a:ext cx="3200400" cy="563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69CEF-2444-4B0D-A937-9EA36C0BF7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r="1" b="15927"/>
          <a:stretch/>
        </p:blipFill>
        <p:spPr>
          <a:xfrm>
            <a:off x="347659" y="4800600"/>
            <a:ext cx="8339141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2377244" cy="82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429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D5057-39E1-46DA-BFF5-90829E20D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3230" r="13374" b="17642"/>
          <a:stretch/>
        </p:blipFill>
        <p:spPr>
          <a:xfrm>
            <a:off x="2133600" y="2895599"/>
            <a:ext cx="5173882" cy="106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381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77</cp:revision>
  <dcterms:created xsi:type="dcterms:W3CDTF">2006-08-16T00:00:00Z</dcterms:created>
  <dcterms:modified xsi:type="dcterms:W3CDTF">2021-09-17T15:25:12Z</dcterms:modified>
</cp:coreProperties>
</file>