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A62C00-D7D8-4B47-B9AF-2E90E8CCB8E6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FA1042-0FAA-41ED-97EE-78949D8B42C6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600" b="1" cap="none" spc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Light" panose="02000000000000000000" pitchFamily="2" charset="0"/>
              <a:cs typeface="NikoshLight" panose="02000000000000000000" pitchFamily="2" charset="0"/>
            </a:rPr>
            <a:t>মাল্টিমিডিয়া</a:t>
          </a:r>
          <a:endParaRPr lang="en-US" sz="3600" b="1" cap="none" spc="0" dirty="0">
            <a:ln w="10160">
              <a:solidFill>
                <a:schemeClr val="accent5"/>
              </a:solidFill>
              <a:prstDash val="solid"/>
            </a:ln>
            <a:solidFill>
              <a:schemeClr val="bg1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Light" panose="02000000000000000000" pitchFamily="2" charset="0"/>
            <a:cs typeface="NikoshLight" panose="02000000000000000000" pitchFamily="2" charset="0"/>
          </a:endParaRPr>
        </a:p>
      </dgm:t>
    </dgm:pt>
    <dgm:pt modelId="{FCE9F3CF-CFDD-4F6E-9F4A-655BDF294D31}" type="parTrans" cxnId="{AEDF16E6-1670-42C5-A8B2-FD1293B790D7}">
      <dgm:prSet/>
      <dgm:spPr/>
      <dgm:t>
        <a:bodyPr/>
        <a:lstStyle/>
        <a:p>
          <a:endParaRPr lang="en-US"/>
        </a:p>
      </dgm:t>
    </dgm:pt>
    <dgm:pt modelId="{A5AC7AEE-A708-445B-9FB7-6CA12EC00597}" type="sibTrans" cxnId="{AEDF16E6-1670-42C5-A8B2-FD1293B790D7}">
      <dgm:prSet/>
      <dgm:spPr/>
      <dgm:t>
        <a:bodyPr/>
        <a:lstStyle/>
        <a:p>
          <a:endParaRPr lang="en-US"/>
        </a:p>
      </dgm:t>
    </dgm:pt>
    <dgm:pt modelId="{11505A72-EA2F-4A91-99A0-6572FEB1D604}">
      <dgm:prSet phldrT="[Text]" custT="1"/>
      <dgm:spPr/>
      <dgm:t>
        <a:bodyPr/>
        <a:lstStyle/>
        <a:p>
          <a:r>
            <a:rPr lang="en-US" sz="3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চিত্র</a:t>
          </a:r>
          <a:r>
            <a:rPr lang="en-US" sz="3200" dirty="0" smtClean="0">
              <a:latin typeface="NikoshLight" panose="02000000000000000000" pitchFamily="2" charset="0"/>
              <a:cs typeface="NikoshLight" panose="02000000000000000000" pitchFamily="2" charset="0"/>
            </a:rPr>
            <a:t> </a:t>
          </a:r>
          <a:r>
            <a:rPr lang="en-US" sz="3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বা</a:t>
          </a:r>
          <a:r>
            <a:rPr lang="en-US" sz="3200" dirty="0" smtClean="0">
              <a:latin typeface="NikoshLight" panose="02000000000000000000" pitchFamily="2" charset="0"/>
              <a:cs typeface="NikoshLight" panose="02000000000000000000" pitchFamily="2" charset="0"/>
            </a:rPr>
            <a:t> </a:t>
          </a:r>
          <a:r>
            <a:rPr lang="en-US" sz="3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গ্রাফিক্স</a:t>
          </a:r>
          <a:endParaRPr lang="en-US" sz="3200" dirty="0">
            <a:latin typeface="NikoshLight" panose="02000000000000000000" pitchFamily="2" charset="0"/>
            <a:cs typeface="NikoshLight" panose="02000000000000000000" pitchFamily="2" charset="0"/>
          </a:endParaRPr>
        </a:p>
      </dgm:t>
    </dgm:pt>
    <dgm:pt modelId="{C231CDD4-F8A8-4A57-A567-BDD3F8D3C07A}" type="parTrans" cxnId="{97C252FA-5B32-4A01-A4E8-4A73CE887347}">
      <dgm:prSet/>
      <dgm:spPr/>
      <dgm:t>
        <a:bodyPr/>
        <a:lstStyle/>
        <a:p>
          <a:endParaRPr lang="en-US"/>
        </a:p>
      </dgm:t>
    </dgm:pt>
    <dgm:pt modelId="{C7726B14-3E90-4EF6-87A6-BCED1984DE09}" type="sibTrans" cxnId="{97C252FA-5B32-4A01-A4E8-4A73CE887347}">
      <dgm:prSet/>
      <dgm:spPr/>
      <dgm:t>
        <a:bodyPr/>
        <a:lstStyle/>
        <a:p>
          <a:endParaRPr lang="en-US"/>
        </a:p>
      </dgm:t>
    </dgm:pt>
    <dgm:pt modelId="{D4460642-16A4-4E78-A747-F642969D0831}">
      <dgm:prSet phldrT="[Text]" custT="1"/>
      <dgm:spPr/>
      <dgm:t>
        <a:bodyPr/>
        <a:lstStyle/>
        <a:p>
          <a:r>
            <a:rPr lang="en-US" sz="3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শব্দ</a:t>
          </a:r>
          <a:r>
            <a:rPr lang="en-US" sz="3200" dirty="0" smtClean="0">
              <a:latin typeface="NikoshLight" panose="02000000000000000000" pitchFamily="2" charset="0"/>
              <a:cs typeface="NikoshLight" panose="02000000000000000000" pitchFamily="2" charset="0"/>
            </a:rPr>
            <a:t> (</a:t>
          </a:r>
          <a:r>
            <a:rPr lang="en-US" sz="3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অডিও</a:t>
          </a:r>
          <a:r>
            <a:rPr lang="en-US" sz="3200" dirty="0" smtClean="0">
              <a:latin typeface="NikoshLight" panose="02000000000000000000" pitchFamily="2" charset="0"/>
              <a:cs typeface="NikoshLight" panose="02000000000000000000" pitchFamily="2" charset="0"/>
            </a:rPr>
            <a:t>)</a:t>
          </a:r>
          <a:endParaRPr lang="en-US" sz="3200" dirty="0">
            <a:latin typeface="NikoshLight" panose="02000000000000000000" pitchFamily="2" charset="0"/>
            <a:cs typeface="NikoshLight" panose="02000000000000000000" pitchFamily="2" charset="0"/>
          </a:endParaRPr>
        </a:p>
      </dgm:t>
    </dgm:pt>
    <dgm:pt modelId="{1A473D0F-02E8-4F7B-915F-9A9C1C5D2993}" type="parTrans" cxnId="{984F2AD2-706B-4940-B967-52C817B80A79}">
      <dgm:prSet/>
      <dgm:spPr/>
      <dgm:t>
        <a:bodyPr/>
        <a:lstStyle/>
        <a:p>
          <a:endParaRPr lang="en-US"/>
        </a:p>
      </dgm:t>
    </dgm:pt>
    <dgm:pt modelId="{79E832A8-EFB3-44EF-92DC-CFD6FAC3F612}" type="sibTrans" cxnId="{984F2AD2-706B-4940-B967-52C817B80A79}">
      <dgm:prSet/>
      <dgm:spPr/>
      <dgm:t>
        <a:bodyPr/>
        <a:lstStyle/>
        <a:p>
          <a:endParaRPr lang="en-US"/>
        </a:p>
      </dgm:t>
    </dgm:pt>
    <dgm:pt modelId="{B64BC13E-3255-4D6B-8F1E-0DB7557A6155}">
      <dgm:prSet phldrT="[Text]" custT="1"/>
      <dgm:spPr/>
      <dgm:t>
        <a:bodyPr/>
        <a:lstStyle/>
        <a:p>
          <a:r>
            <a:rPr lang="en-US" sz="3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ইন্টারেকটিভ</a:t>
          </a:r>
          <a:r>
            <a:rPr lang="en-US" sz="3200" dirty="0" smtClean="0">
              <a:latin typeface="NikoshLight" panose="02000000000000000000" pitchFamily="2" charset="0"/>
              <a:cs typeface="NikoshLight" panose="02000000000000000000" pitchFamily="2" charset="0"/>
            </a:rPr>
            <a:t> </a:t>
          </a:r>
          <a:r>
            <a:rPr lang="en-US" sz="3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কম্পিউটিং</a:t>
          </a:r>
          <a:endParaRPr lang="en-US" sz="3200" dirty="0">
            <a:latin typeface="NikoshLight" panose="02000000000000000000" pitchFamily="2" charset="0"/>
            <a:cs typeface="NikoshLight" panose="02000000000000000000" pitchFamily="2" charset="0"/>
          </a:endParaRPr>
        </a:p>
      </dgm:t>
    </dgm:pt>
    <dgm:pt modelId="{2679B09F-D34C-4EF7-9854-50E8F15432CA}" type="parTrans" cxnId="{447008AD-B3F0-43DB-B1D2-3763B65F2B28}">
      <dgm:prSet/>
      <dgm:spPr/>
      <dgm:t>
        <a:bodyPr/>
        <a:lstStyle/>
        <a:p>
          <a:endParaRPr lang="en-US"/>
        </a:p>
      </dgm:t>
    </dgm:pt>
    <dgm:pt modelId="{08B11366-01DE-4C71-A223-40CE53568372}" type="sibTrans" cxnId="{447008AD-B3F0-43DB-B1D2-3763B65F2B28}">
      <dgm:prSet/>
      <dgm:spPr/>
      <dgm:t>
        <a:bodyPr/>
        <a:lstStyle/>
        <a:p>
          <a:endParaRPr lang="en-US"/>
        </a:p>
      </dgm:t>
    </dgm:pt>
    <dgm:pt modelId="{C5ACA161-26DD-4669-8C30-D7F56676EAC9}">
      <dgm:prSet phldrT="[Text]" custT="1"/>
      <dgm:spPr/>
      <dgm:t>
        <a:bodyPr/>
        <a:lstStyle/>
        <a:p>
          <a:r>
            <a:rPr lang="en-US" sz="3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এনিমেশন</a:t>
          </a:r>
          <a:endParaRPr lang="en-US" sz="3200" dirty="0">
            <a:latin typeface="NikoshLight" panose="02000000000000000000" pitchFamily="2" charset="0"/>
            <a:cs typeface="NikoshLight" panose="02000000000000000000" pitchFamily="2" charset="0"/>
          </a:endParaRPr>
        </a:p>
      </dgm:t>
    </dgm:pt>
    <dgm:pt modelId="{7394D85B-D4E3-42D3-BE6A-6B85B30501A3}" type="parTrans" cxnId="{ABB0D280-6701-4F60-AC07-BD87CBF088C5}">
      <dgm:prSet/>
      <dgm:spPr/>
      <dgm:t>
        <a:bodyPr/>
        <a:lstStyle/>
        <a:p>
          <a:endParaRPr lang="en-US"/>
        </a:p>
      </dgm:t>
    </dgm:pt>
    <dgm:pt modelId="{7F903698-E63B-4818-B681-191A26FA8CF8}" type="sibTrans" cxnId="{ABB0D280-6701-4F60-AC07-BD87CBF088C5}">
      <dgm:prSet/>
      <dgm:spPr/>
      <dgm:t>
        <a:bodyPr/>
        <a:lstStyle/>
        <a:p>
          <a:endParaRPr lang="en-US"/>
        </a:p>
      </dgm:t>
    </dgm:pt>
    <dgm:pt modelId="{2570A38E-4CD9-4391-BD32-D8B6ADE278E8}">
      <dgm:prSet phldrT="[Text]" custT="1"/>
      <dgm:spPr/>
      <dgm:t>
        <a:bodyPr/>
        <a:lstStyle/>
        <a:p>
          <a:r>
            <a:rPr lang="en-US" sz="3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ভিডিও</a:t>
          </a:r>
          <a:endParaRPr lang="en-US" sz="3200" dirty="0">
            <a:latin typeface="NikoshLight" panose="02000000000000000000" pitchFamily="2" charset="0"/>
            <a:cs typeface="NikoshLight" panose="02000000000000000000" pitchFamily="2" charset="0"/>
          </a:endParaRPr>
        </a:p>
      </dgm:t>
    </dgm:pt>
    <dgm:pt modelId="{70136DFE-51E5-4DA1-B89A-59DC083BEBAE}" type="parTrans" cxnId="{47AFF4C6-BFAE-45AB-9ECF-C696B36DE448}">
      <dgm:prSet/>
      <dgm:spPr/>
      <dgm:t>
        <a:bodyPr/>
        <a:lstStyle/>
        <a:p>
          <a:endParaRPr lang="en-US"/>
        </a:p>
      </dgm:t>
    </dgm:pt>
    <dgm:pt modelId="{993F22DE-632D-4BC2-8020-020465E2A0C3}" type="sibTrans" cxnId="{47AFF4C6-BFAE-45AB-9ECF-C696B36DE448}">
      <dgm:prSet/>
      <dgm:spPr/>
      <dgm:t>
        <a:bodyPr/>
        <a:lstStyle/>
        <a:p>
          <a:endParaRPr lang="en-US"/>
        </a:p>
      </dgm:t>
    </dgm:pt>
    <dgm:pt modelId="{9E2E4B92-E914-4004-A2B1-8A625A825E14}">
      <dgm:prSet phldrT="[Text]" custT="1"/>
      <dgm:spPr/>
      <dgm:t>
        <a:bodyPr/>
        <a:lstStyle/>
        <a:p>
          <a:r>
            <a:rPr lang="en-US" sz="3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টেক্সট</a:t>
          </a:r>
          <a:r>
            <a:rPr lang="en-US" sz="3200" dirty="0" smtClean="0">
              <a:latin typeface="NikoshLight" panose="02000000000000000000" pitchFamily="2" charset="0"/>
              <a:cs typeface="NikoshLight" panose="02000000000000000000" pitchFamily="2" charset="0"/>
            </a:rPr>
            <a:t> </a:t>
          </a:r>
          <a:r>
            <a:rPr lang="en-US" sz="3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বা</a:t>
          </a:r>
          <a:r>
            <a:rPr lang="en-US" sz="3200" dirty="0" smtClean="0">
              <a:latin typeface="NikoshLight" panose="02000000000000000000" pitchFamily="2" charset="0"/>
              <a:cs typeface="NikoshLight" panose="02000000000000000000" pitchFamily="2" charset="0"/>
            </a:rPr>
            <a:t> </a:t>
          </a:r>
          <a:r>
            <a:rPr lang="en-US" sz="3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বর্ণ</a:t>
          </a:r>
          <a:endParaRPr lang="en-US" sz="3200" dirty="0">
            <a:latin typeface="NikoshLight" panose="02000000000000000000" pitchFamily="2" charset="0"/>
            <a:cs typeface="NikoshLight" panose="02000000000000000000" pitchFamily="2" charset="0"/>
          </a:endParaRPr>
        </a:p>
      </dgm:t>
    </dgm:pt>
    <dgm:pt modelId="{3A4B90FD-3172-4386-BC83-B0E40997AE5E}" type="parTrans" cxnId="{C0025DF3-18AA-4221-A39D-FFF27A00CE10}">
      <dgm:prSet/>
      <dgm:spPr/>
      <dgm:t>
        <a:bodyPr/>
        <a:lstStyle/>
        <a:p>
          <a:endParaRPr lang="en-US"/>
        </a:p>
      </dgm:t>
    </dgm:pt>
    <dgm:pt modelId="{E182EC49-AD17-41B1-B58B-DB4B619E65C8}" type="sibTrans" cxnId="{C0025DF3-18AA-4221-A39D-FFF27A00CE10}">
      <dgm:prSet/>
      <dgm:spPr/>
      <dgm:t>
        <a:bodyPr/>
        <a:lstStyle/>
        <a:p>
          <a:endParaRPr lang="en-US"/>
        </a:p>
      </dgm:t>
    </dgm:pt>
    <dgm:pt modelId="{10F9B231-03D8-40C5-B2A7-6EFDC72CB822}" type="pres">
      <dgm:prSet presAssocID="{CFA62C00-D7D8-4B47-B9AF-2E90E8CCB8E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8A17116-53F6-461E-A3B6-7294188C67E9}" type="pres">
      <dgm:prSet presAssocID="{06FA1042-0FAA-41ED-97EE-78949D8B42C6}" presName="Parent" presStyleLbl="node0" presStyleIdx="0" presStyleCnt="1" custScaleX="129442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7E308997-6218-4B88-BCA7-116418094C71}" type="pres">
      <dgm:prSet presAssocID="{11505A72-EA2F-4A91-99A0-6572FEB1D604}" presName="Accent1" presStyleCnt="0"/>
      <dgm:spPr/>
    </dgm:pt>
    <dgm:pt modelId="{E268BDB1-F7B8-461E-B398-3C6238E9A9C5}" type="pres">
      <dgm:prSet presAssocID="{11505A72-EA2F-4A91-99A0-6572FEB1D604}" presName="Accent" presStyleLbl="bgShp" presStyleIdx="0" presStyleCnt="6"/>
      <dgm:spPr/>
    </dgm:pt>
    <dgm:pt modelId="{3D9A4A2E-573A-4EAA-95EA-83A810304CCA}" type="pres">
      <dgm:prSet presAssocID="{11505A72-EA2F-4A91-99A0-6572FEB1D604}" presName="Child1" presStyleLbl="node1" presStyleIdx="0" presStyleCnt="6" custLinFactNeighborX="-2911" custLinFactNeighborY="-65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4B1E4-FF84-4D35-81AD-0000FBF8D34B}" type="pres">
      <dgm:prSet presAssocID="{D4460642-16A4-4E78-A747-F642969D0831}" presName="Accent2" presStyleCnt="0"/>
      <dgm:spPr/>
    </dgm:pt>
    <dgm:pt modelId="{ECCFC358-F362-4556-9859-2CC76819C77C}" type="pres">
      <dgm:prSet presAssocID="{D4460642-16A4-4E78-A747-F642969D0831}" presName="Accent" presStyleLbl="bgShp" presStyleIdx="1" presStyleCnt="6"/>
      <dgm:spPr/>
    </dgm:pt>
    <dgm:pt modelId="{CC1ACC59-AC67-430A-B677-207AF7FE8607}" type="pres">
      <dgm:prSet presAssocID="{D4460642-16A4-4E78-A747-F642969D0831}" presName="Child2" presStyleLbl="node1" presStyleIdx="1" presStyleCnt="6" custLinFactNeighborX="10189" custLinFactNeighborY="2524">
        <dgm:presLayoutVars>
          <dgm:chMax val="0"/>
          <dgm:chPref val="0"/>
          <dgm:bulletEnabled val="1"/>
        </dgm:presLayoutVars>
      </dgm:prSet>
      <dgm:spPr/>
    </dgm:pt>
    <dgm:pt modelId="{1316E8E4-5463-43AD-8660-318DA5DF386D}" type="pres">
      <dgm:prSet presAssocID="{B64BC13E-3255-4D6B-8F1E-0DB7557A6155}" presName="Accent3" presStyleCnt="0"/>
      <dgm:spPr/>
    </dgm:pt>
    <dgm:pt modelId="{8B8FBD1B-4037-4DE8-B780-C47115F7CF8D}" type="pres">
      <dgm:prSet presAssocID="{B64BC13E-3255-4D6B-8F1E-0DB7557A6155}" presName="Accent" presStyleLbl="bgShp" presStyleIdx="2" presStyleCnt="6" custScaleY="103230"/>
      <dgm:spPr/>
    </dgm:pt>
    <dgm:pt modelId="{0032280C-53A5-45F0-AEFF-69A832F5A08C}" type="pres">
      <dgm:prSet presAssocID="{B64BC13E-3255-4D6B-8F1E-0DB7557A6155}" presName="Child3" presStyleLbl="node1" presStyleIdx="2" presStyleCnt="6" custScaleX="136379" custScaleY="116882" custLinFactNeighborX="25833" custLinFactNeighborY="100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C7B976-630A-40BA-BC82-0FE558886A3A}" type="pres">
      <dgm:prSet presAssocID="{C5ACA161-26DD-4669-8C30-D7F56676EAC9}" presName="Accent4" presStyleCnt="0"/>
      <dgm:spPr/>
    </dgm:pt>
    <dgm:pt modelId="{0A11C8B2-08C4-4FE7-9FC6-8F86A55567F5}" type="pres">
      <dgm:prSet presAssocID="{C5ACA161-26DD-4669-8C30-D7F56676EAC9}" presName="Accent" presStyleLbl="bgShp" presStyleIdx="3" presStyleCnt="6"/>
      <dgm:spPr/>
    </dgm:pt>
    <dgm:pt modelId="{82A408C5-CD9C-494D-A00F-CF2E445307D4}" type="pres">
      <dgm:prSet presAssocID="{C5ACA161-26DD-4669-8C30-D7F56676EAC9}" presName="Child4" presStyleLbl="node1" presStyleIdx="3" presStyleCnt="6" custScaleX="1085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A488FC-D271-43FE-A1D9-E8DA10355B96}" type="pres">
      <dgm:prSet presAssocID="{2570A38E-4CD9-4391-BD32-D8B6ADE278E8}" presName="Accent5" presStyleCnt="0"/>
      <dgm:spPr/>
    </dgm:pt>
    <dgm:pt modelId="{92954C9C-02F4-40C4-B1C8-3DC005C55FE6}" type="pres">
      <dgm:prSet presAssocID="{2570A38E-4CD9-4391-BD32-D8B6ADE278E8}" presName="Accent" presStyleLbl="bgShp" presStyleIdx="4" presStyleCnt="6"/>
      <dgm:spPr/>
    </dgm:pt>
    <dgm:pt modelId="{715B0CD2-46DE-4CA4-9DD3-2386F44A04E0}" type="pres">
      <dgm:prSet presAssocID="{2570A38E-4CD9-4391-BD32-D8B6ADE278E8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F3C31A75-274D-4FC9-9E39-D7C63E185726}" type="pres">
      <dgm:prSet presAssocID="{9E2E4B92-E914-4004-A2B1-8A625A825E14}" presName="Accent6" presStyleCnt="0"/>
      <dgm:spPr/>
    </dgm:pt>
    <dgm:pt modelId="{0D9B95DC-394B-463D-85DE-87C0D5FCEEF9}" type="pres">
      <dgm:prSet presAssocID="{9E2E4B92-E914-4004-A2B1-8A625A825E14}" presName="Accent" presStyleLbl="bgShp" presStyleIdx="5" presStyleCnt="6"/>
      <dgm:spPr/>
    </dgm:pt>
    <dgm:pt modelId="{A923ACEC-E947-4505-8A0D-157EA2837BCB}" type="pres">
      <dgm:prSet presAssocID="{9E2E4B92-E914-4004-A2B1-8A625A825E14}" presName="Child6" presStyleLbl="node1" presStyleIdx="5" presStyleCnt="6" custLinFactNeighborX="-13461" custLinFactNeighborY="-50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4F2AD2-706B-4940-B967-52C817B80A79}" srcId="{06FA1042-0FAA-41ED-97EE-78949D8B42C6}" destId="{D4460642-16A4-4E78-A747-F642969D0831}" srcOrd="1" destOrd="0" parTransId="{1A473D0F-02E8-4F7B-915F-9A9C1C5D2993}" sibTransId="{79E832A8-EFB3-44EF-92DC-CFD6FAC3F612}"/>
    <dgm:cxn modelId="{640A4C60-5C74-432C-BA57-28B693ECDA1E}" type="presOf" srcId="{C5ACA161-26DD-4669-8C30-D7F56676EAC9}" destId="{82A408C5-CD9C-494D-A00F-CF2E445307D4}" srcOrd="0" destOrd="0" presId="urn:microsoft.com/office/officeart/2011/layout/HexagonRadial"/>
    <dgm:cxn modelId="{8674F1E8-968C-4465-AC8D-FDE1A3E1C74C}" type="presOf" srcId="{06FA1042-0FAA-41ED-97EE-78949D8B42C6}" destId="{68A17116-53F6-461E-A3B6-7294188C67E9}" srcOrd="0" destOrd="0" presId="urn:microsoft.com/office/officeart/2011/layout/HexagonRadial"/>
    <dgm:cxn modelId="{B801EEE4-B498-49DE-934E-9EC01CF66D6B}" type="presOf" srcId="{2570A38E-4CD9-4391-BD32-D8B6ADE278E8}" destId="{715B0CD2-46DE-4CA4-9DD3-2386F44A04E0}" srcOrd="0" destOrd="0" presId="urn:microsoft.com/office/officeart/2011/layout/HexagonRadial"/>
    <dgm:cxn modelId="{A7CD67A8-30D1-48B7-837F-43193E17CB8C}" type="presOf" srcId="{9E2E4B92-E914-4004-A2B1-8A625A825E14}" destId="{A923ACEC-E947-4505-8A0D-157EA2837BCB}" srcOrd="0" destOrd="0" presId="urn:microsoft.com/office/officeart/2011/layout/HexagonRadial"/>
    <dgm:cxn modelId="{2A23485B-2498-4EE9-B453-FC399C8394C2}" type="presOf" srcId="{B64BC13E-3255-4D6B-8F1E-0DB7557A6155}" destId="{0032280C-53A5-45F0-AEFF-69A832F5A08C}" srcOrd="0" destOrd="0" presId="urn:microsoft.com/office/officeart/2011/layout/HexagonRadial"/>
    <dgm:cxn modelId="{47AFF4C6-BFAE-45AB-9ECF-C696B36DE448}" srcId="{06FA1042-0FAA-41ED-97EE-78949D8B42C6}" destId="{2570A38E-4CD9-4391-BD32-D8B6ADE278E8}" srcOrd="4" destOrd="0" parTransId="{70136DFE-51E5-4DA1-B89A-59DC083BEBAE}" sibTransId="{993F22DE-632D-4BC2-8020-020465E2A0C3}"/>
    <dgm:cxn modelId="{447008AD-B3F0-43DB-B1D2-3763B65F2B28}" srcId="{06FA1042-0FAA-41ED-97EE-78949D8B42C6}" destId="{B64BC13E-3255-4D6B-8F1E-0DB7557A6155}" srcOrd="2" destOrd="0" parTransId="{2679B09F-D34C-4EF7-9854-50E8F15432CA}" sibTransId="{08B11366-01DE-4C71-A223-40CE53568372}"/>
    <dgm:cxn modelId="{1144BB00-6CA1-4F4E-ABA1-80886F3C5A21}" type="presOf" srcId="{D4460642-16A4-4E78-A747-F642969D0831}" destId="{CC1ACC59-AC67-430A-B677-207AF7FE8607}" srcOrd="0" destOrd="0" presId="urn:microsoft.com/office/officeart/2011/layout/HexagonRadial"/>
    <dgm:cxn modelId="{AEDF16E6-1670-42C5-A8B2-FD1293B790D7}" srcId="{CFA62C00-D7D8-4B47-B9AF-2E90E8CCB8E6}" destId="{06FA1042-0FAA-41ED-97EE-78949D8B42C6}" srcOrd="0" destOrd="0" parTransId="{FCE9F3CF-CFDD-4F6E-9F4A-655BDF294D31}" sibTransId="{A5AC7AEE-A708-445B-9FB7-6CA12EC00597}"/>
    <dgm:cxn modelId="{ABB0D280-6701-4F60-AC07-BD87CBF088C5}" srcId="{06FA1042-0FAA-41ED-97EE-78949D8B42C6}" destId="{C5ACA161-26DD-4669-8C30-D7F56676EAC9}" srcOrd="3" destOrd="0" parTransId="{7394D85B-D4E3-42D3-BE6A-6B85B30501A3}" sibTransId="{7F903698-E63B-4818-B681-191A26FA8CF8}"/>
    <dgm:cxn modelId="{C0025DF3-18AA-4221-A39D-FFF27A00CE10}" srcId="{06FA1042-0FAA-41ED-97EE-78949D8B42C6}" destId="{9E2E4B92-E914-4004-A2B1-8A625A825E14}" srcOrd="5" destOrd="0" parTransId="{3A4B90FD-3172-4386-BC83-B0E40997AE5E}" sibTransId="{E182EC49-AD17-41B1-B58B-DB4B619E65C8}"/>
    <dgm:cxn modelId="{EACAF325-4DDD-4F3A-989D-57C12A54C3A7}" type="presOf" srcId="{11505A72-EA2F-4A91-99A0-6572FEB1D604}" destId="{3D9A4A2E-573A-4EAA-95EA-83A810304CCA}" srcOrd="0" destOrd="0" presId="urn:microsoft.com/office/officeart/2011/layout/HexagonRadial"/>
    <dgm:cxn modelId="{C360D0D0-F9AC-4F27-9518-54755FE12B69}" type="presOf" srcId="{CFA62C00-D7D8-4B47-B9AF-2E90E8CCB8E6}" destId="{10F9B231-03D8-40C5-B2A7-6EFDC72CB822}" srcOrd="0" destOrd="0" presId="urn:microsoft.com/office/officeart/2011/layout/HexagonRadial"/>
    <dgm:cxn modelId="{97C252FA-5B32-4A01-A4E8-4A73CE887347}" srcId="{06FA1042-0FAA-41ED-97EE-78949D8B42C6}" destId="{11505A72-EA2F-4A91-99A0-6572FEB1D604}" srcOrd="0" destOrd="0" parTransId="{C231CDD4-F8A8-4A57-A567-BDD3F8D3C07A}" sibTransId="{C7726B14-3E90-4EF6-87A6-BCED1984DE09}"/>
    <dgm:cxn modelId="{493440ED-4D98-4152-84C1-7D6DF3ADCE47}" type="presParOf" srcId="{10F9B231-03D8-40C5-B2A7-6EFDC72CB822}" destId="{68A17116-53F6-461E-A3B6-7294188C67E9}" srcOrd="0" destOrd="0" presId="urn:microsoft.com/office/officeart/2011/layout/HexagonRadial"/>
    <dgm:cxn modelId="{0B10F104-AF58-42A6-969E-84E5B3F93819}" type="presParOf" srcId="{10F9B231-03D8-40C5-B2A7-6EFDC72CB822}" destId="{7E308997-6218-4B88-BCA7-116418094C71}" srcOrd="1" destOrd="0" presId="urn:microsoft.com/office/officeart/2011/layout/HexagonRadial"/>
    <dgm:cxn modelId="{AE4520D9-D5B9-4DA3-9BB6-C026A833E0DF}" type="presParOf" srcId="{7E308997-6218-4B88-BCA7-116418094C71}" destId="{E268BDB1-F7B8-461E-B398-3C6238E9A9C5}" srcOrd="0" destOrd="0" presId="urn:microsoft.com/office/officeart/2011/layout/HexagonRadial"/>
    <dgm:cxn modelId="{DE290474-8EB2-4C5E-8133-B55DB2B4AE6C}" type="presParOf" srcId="{10F9B231-03D8-40C5-B2A7-6EFDC72CB822}" destId="{3D9A4A2E-573A-4EAA-95EA-83A810304CCA}" srcOrd="2" destOrd="0" presId="urn:microsoft.com/office/officeart/2011/layout/HexagonRadial"/>
    <dgm:cxn modelId="{B97D3418-D6E1-4EC4-8616-A8ADA43EB7CB}" type="presParOf" srcId="{10F9B231-03D8-40C5-B2A7-6EFDC72CB822}" destId="{E0E4B1E4-FF84-4D35-81AD-0000FBF8D34B}" srcOrd="3" destOrd="0" presId="urn:microsoft.com/office/officeart/2011/layout/HexagonRadial"/>
    <dgm:cxn modelId="{9ABC5824-4D69-4D6D-BF91-3C2D153101D9}" type="presParOf" srcId="{E0E4B1E4-FF84-4D35-81AD-0000FBF8D34B}" destId="{ECCFC358-F362-4556-9859-2CC76819C77C}" srcOrd="0" destOrd="0" presId="urn:microsoft.com/office/officeart/2011/layout/HexagonRadial"/>
    <dgm:cxn modelId="{91AFC2D6-43CE-42A4-9A2F-C5FE92D6EC85}" type="presParOf" srcId="{10F9B231-03D8-40C5-B2A7-6EFDC72CB822}" destId="{CC1ACC59-AC67-430A-B677-207AF7FE8607}" srcOrd="4" destOrd="0" presId="urn:microsoft.com/office/officeart/2011/layout/HexagonRadial"/>
    <dgm:cxn modelId="{04175A2D-5D16-44A7-92A3-D49F67B23B09}" type="presParOf" srcId="{10F9B231-03D8-40C5-B2A7-6EFDC72CB822}" destId="{1316E8E4-5463-43AD-8660-318DA5DF386D}" srcOrd="5" destOrd="0" presId="urn:microsoft.com/office/officeart/2011/layout/HexagonRadial"/>
    <dgm:cxn modelId="{ED530E7C-5376-4FB6-8299-D612A25DEE95}" type="presParOf" srcId="{1316E8E4-5463-43AD-8660-318DA5DF386D}" destId="{8B8FBD1B-4037-4DE8-B780-C47115F7CF8D}" srcOrd="0" destOrd="0" presId="urn:microsoft.com/office/officeart/2011/layout/HexagonRadial"/>
    <dgm:cxn modelId="{69ECE717-071E-4639-BDEF-6AEC47F0B2DA}" type="presParOf" srcId="{10F9B231-03D8-40C5-B2A7-6EFDC72CB822}" destId="{0032280C-53A5-45F0-AEFF-69A832F5A08C}" srcOrd="6" destOrd="0" presId="urn:microsoft.com/office/officeart/2011/layout/HexagonRadial"/>
    <dgm:cxn modelId="{9E29A9D0-6420-4414-A2BC-9029BB388E9A}" type="presParOf" srcId="{10F9B231-03D8-40C5-B2A7-6EFDC72CB822}" destId="{58C7B976-630A-40BA-BC82-0FE558886A3A}" srcOrd="7" destOrd="0" presId="urn:microsoft.com/office/officeart/2011/layout/HexagonRadial"/>
    <dgm:cxn modelId="{16DA6680-12BE-4BC7-813B-9339E7B2DE12}" type="presParOf" srcId="{58C7B976-630A-40BA-BC82-0FE558886A3A}" destId="{0A11C8B2-08C4-4FE7-9FC6-8F86A55567F5}" srcOrd="0" destOrd="0" presId="urn:microsoft.com/office/officeart/2011/layout/HexagonRadial"/>
    <dgm:cxn modelId="{FB4467C0-A2DF-44A0-BD9F-6472FB7A13EE}" type="presParOf" srcId="{10F9B231-03D8-40C5-B2A7-6EFDC72CB822}" destId="{82A408C5-CD9C-494D-A00F-CF2E445307D4}" srcOrd="8" destOrd="0" presId="urn:microsoft.com/office/officeart/2011/layout/HexagonRadial"/>
    <dgm:cxn modelId="{563C24B6-6B39-4B53-B14B-47F1BF23CC92}" type="presParOf" srcId="{10F9B231-03D8-40C5-B2A7-6EFDC72CB822}" destId="{F1A488FC-D271-43FE-A1D9-E8DA10355B96}" srcOrd="9" destOrd="0" presId="urn:microsoft.com/office/officeart/2011/layout/HexagonRadial"/>
    <dgm:cxn modelId="{E27A1F09-2A6D-425E-BB27-66EAC284BBD2}" type="presParOf" srcId="{F1A488FC-D271-43FE-A1D9-E8DA10355B96}" destId="{92954C9C-02F4-40C4-B1C8-3DC005C55FE6}" srcOrd="0" destOrd="0" presId="urn:microsoft.com/office/officeart/2011/layout/HexagonRadial"/>
    <dgm:cxn modelId="{0A86AAD7-B9D3-47E8-9FE3-0BCB9D6D1A5F}" type="presParOf" srcId="{10F9B231-03D8-40C5-B2A7-6EFDC72CB822}" destId="{715B0CD2-46DE-4CA4-9DD3-2386F44A04E0}" srcOrd="10" destOrd="0" presId="urn:microsoft.com/office/officeart/2011/layout/HexagonRadial"/>
    <dgm:cxn modelId="{4DBFED0A-C7E2-4D85-82C1-492DF7E5E1FF}" type="presParOf" srcId="{10F9B231-03D8-40C5-B2A7-6EFDC72CB822}" destId="{F3C31A75-274D-4FC9-9E39-D7C63E185726}" srcOrd="11" destOrd="0" presId="urn:microsoft.com/office/officeart/2011/layout/HexagonRadial"/>
    <dgm:cxn modelId="{939875CC-B4E5-4617-A8AD-665DFFF74E58}" type="presParOf" srcId="{F3C31A75-274D-4FC9-9E39-D7C63E185726}" destId="{0D9B95DC-394B-463D-85DE-87C0D5FCEEF9}" srcOrd="0" destOrd="0" presId="urn:microsoft.com/office/officeart/2011/layout/HexagonRadial"/>
    <dgm:cxn modelId="{3E8B3B04-221D-4330-8ADC-C14F77EA23D8}" type="presParOf" srcId="{10F9B231-03D8-40C5-B2A7-6EFDC72CB822}" destId="{A923ACEC-E947-4505-8A0D-157EA2837BC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17116-53F6-461E-A3B6-7294188C67E9}">
      <dsp:nvSpPr>
        <dsp:cNvPr id="0" name=""/>
        <dsp:cNvSpPr/>
      </dsp:nvSpPr>
      <dsp:spPr>
        <a:xfrm>
          <a:off x="3476476" y="1723167"/>
          <a:ext cx="2835066" cy="1894630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cap="none" spc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Light" panose="02000000000000000000" pitchFamily="2" charset="0"/>
              <a:cs typeface="NikoshLight" panose="02000000000000000000" pitchFamily="2" charset="0"/>
            </a:rPr>
            <a:t>মাল্টিমিডিয়া</a:t>
          </a:r>
          <a:endParaRPr lang="en-US" sz="36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chemeClr val="bg1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Light" panose="02000000000000000000" pitchFamily="2" charset="0"/>
            <a:cs typeface="NikoshLight" panose="02000000000000000000" pitchFamily="2" charset="0"/>
          </a:endParaRPr>
        </a:p>
      </dsp:txBody>
      <dsp:txXfrm>
        <a:off x="3893163" y="2001633"/>
        <a:ext cx="2001692" cy="1337698"/>
      </dsp:txXfrm>
    </dsp:sp>
    <dsp:sp modelId="{ECCFC358-F362-4556-9859-2CC76819C77C}">
      <dsp:nvSpPr>
        <dsp:cNvPr id="0" name=""/>
        <dsp:cNvSpPr/>
      </dsp:nvSpPr>
      <dsp:spPr>
        <a:xfrm>
          <a:off x="5170397" y="816715"/>
          <a:ext cx="826364" cy="71202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9A4A2E-573A-4EAA-95EA-83A810304CCA}">
      <dsp:nvSpPr>
        <dsp:cNvPr id="0" name=""/>
        <dsp:cNvSpPr/>
      </dsp:nvSpPr>
      <dsp:spPr>
        <a:xfrm>
          <a:off x="3948400" y="0"/>
          <a:ext cx="1794870" cy="15527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চিত্র</a:t>
          </a:r>
          <a:r>
            <a:rPr lang="en-US" sz="3200" kern="1200" dirty="0" smtClean="0">
              <a:latin typeface="NikoshLight" panose="02000000000000000000" pitchFamily="2" charset="0"/>
              <a:cs typeface="NikoshLight" panose="02000000000000000000" pitchFamily="2" charset="0"/>
            </a:rPr>
            <a:t> </a:t>
          </a:r>
          <a:r>
            <a:rPr lang="en-US" sz="3200" kern="1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বা</a:t>
          </a:r>
          <a:r>
            <a:rPr lang="en-US" sz="3200" kern="1200" dirty="0" smtClean="0">
              <a:latin typeface="NikoshLight" panose="02000000000000000000" pitchFamily="2" charset="0"/>
              <a:cs typeface="NikoshLight" panose="02000000000000000000" pitchFamily="2" charset="0"/>
            </a:rPr>
            <a:t> </a:t>
          </a:r>
          <a:r>
            <a:rPr lang="en-US" sz="3200" kern="1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গ্রাফিক্স</a:t>
          </a:r>
          <a:endParaRPr lang="en-US" sz="3200" kern="1200" dirty="0">
            <a:latin typeface="NikoshLight" panose="02000000000000000000" pitchFamily="2" charset="0"/>
            <a:cs typeface="NikoshLight" panose="02000000000000000000" pitchFamily="2" charset="0"/>
          </a:endParaRPr>
        </a:p>
      </dsp:txBody>
      <dsp:txXfrm>
        <a:off x="4245848" y="257328"/>
        <a:ext cx="1199974" cy="1038118"/>
      </dsp:txXfrm>
    </dsp:sp>
    <dsp:sp modelId="{8B8FBD1B-4037-4DE8-B780-C47115F7CF8D}">
      <dsp:nvSpPr>
        <dsp:cNvPr id="0" name=""/>
        <dsp:cNvSpPr/>
      </dsp:nvSpPr>
      <dsp:spPr>
        <a:xfrm>
          <a:off x="6134828" y="2136317"/>
          <a:ext cx="826364" cy="73502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ACC59-AC67-430A-B677-207AF7FE8607}">
      <dsp:nvSpPr>
        <dsp:cNvPr id="0" name=""/>
        <dsp:cNvSpPr/>
      </dsp:nvSpPr>
      <dsp:spPr>
        <a:xfrm>
          <a:off x="5829633" y="994252"/>
          <a:ext cx="1794870" cy="15527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শব্দ</a:t>
          </a:r>
          <a:r>
            <a:rPr lang="en-US" sz="3200" kern="1200" dirty="0" smtClean="0">
              <a:latin typeface="NikoshLight" panose="02000000000000000000" pitchFamily="2" charset="0"/>
              <a:cs typeface="NikoshLight" panose="02000000000000000000" pitchFamily="2" charset="0"/>
            </a:rPr>
            <a:t> (</a:t>
          </a:r>
          <a:r>
            <a:rPr lang="en-US" sz="3200" kern="1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অডিও</a:t>
          </a:r>
          <a:r>
            <a:rPr lang="en-US" sz="3200" kern="1200" dirty="0" smtClean="0">
              <a:latin typeface="NikoshLight" panose="02000000000000000000" pitchFamily="2" charset="0"/>
              <a:cs typeface="NikoshLight" panose="02000000000000000000" pitchFamily="2" charset="0"/>
            </a:rPr>
            <a:t>)</a:t>
          </a:r>
          <a:endParaRPr lang="en-US" sz="3200" kern="1200" dirty="0">
            <a:latin typeface="NikoshLight" panose="02000000000000000000" pitchFamily="2" charset="0"/>
            <a:cs typeface="NikoshLight" panose="02000000000000000000" pitchFamily="2" charset="0"/>
          </a:endParaRPr>
        </a:p>
      </dsp:txBody>
      <dsp:txXfrm>
        <a:off x="6127081" y="1251580"/>
        <a:ext cx="1199974" cy="1038118"/>
      </dsp:txXfrm>
    </dsp:sp>
    <dsp:sp modelId="{0A11C8B2-08C4-4FE7-9FC6-8F86A55567F5}">
      <dsp:nvSpPr>
        <dsp:cNvPr id="0" name=""/>
        <dsp:cNvSpPr/>
      </dsp:nvSpPr>
      <dsp:spPr>
        <a:xfrm>
          <a:off x="5464872" y="3650381"/>
          <a:ext cx="826364" cy="71202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32280C-53A5-45F0-AEFF-69A832F5A08C}">
      <dsp:nvSpPr>
        <dsp:cNvPr id="0" name=""/>
        <dsp:cNvSpPr/>
      </dsp:nvSpPr>
      <dsp:spPr>
        <a:xfrm>
          <a:off x="5783945" y="2858280"/>
          <a:ext cx="2447826" cy="181491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ইন্টারেকটিভ</a:t>
          </a:r>
          <a:r>
            <a:rPr lang="en-US" sz="3200" kern="1200" dirty="0" smtClean="0">
              <a:latin typeface="NikoshLight" panose="02000000000000000000" pitchFamily="2" charset="0"/>
              <a:cs typeface="NikoshLight" panose="02000000000000000000" pitchFamily="2" charset="0"/>
            </a:rPr>
            <a:t> </a:t>
          </a:r>
          <a:r>
            <a:rPr lang="en-US" sz="3200" kern="1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কম্পিউটিং</a:t>
          </a:r>
          <a:endParaRPr lang="en-US" sz="3200" kern="1200" dirty="0">
            <a:latin typeface="NikoshLight" panose="02000000000000000000" pitchFamily="2" charset="0"/>
            <a:cs typeface="NikoshLight" panose="02000000000000000000" pitchFamily="2" charset="0"/>
          </a:endParaRPr>
        </a:p>
      </dsp:txBody>
      <dsp:txXfrm>
        <a:off x="6160771" y="3137673"/>
        <a:ext cx="1694174" cy="1256127"/>
      </dsp:txXfrm>
    </dsp:sp>
    <dsp:sp modelId="{92954C9C-02F4-40C4-B1C8-3DC005C55FE6}">
      <dsp:nvSpPr>
        <dsp:cNvPr id="0" name=""/>
        <dsp:cNvSpPr/>
      </dsp:nvSpPr>
      <dsp:spPr>
        <a:xfrm>
          <a:off x="3802974" y="3806352"/>
          <a:ext cx="826364" cy="71202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408C5-CD9C-494D-A00F-CF2E445307D4}">
      <dsp:nvSpPr>
        <dsp:cNvPr id="0" name=""/>
        <dsp:cNvSpPr/>
      </dsp:nvSpPr>
      <dsp:spPr>
        <a:xfrm>
          <a:off x="3924017" y="3788725"/>
          <a:ext cx="1948134" cy="15527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এনিমেশন</a:t>
          </a:r>
          <a:endParaRPr lang="en-US" sz="3200" kern="1200" dirty="0">
            <a:latin typeface="NikoshLight" panose="02000000000000000000" pitchFamily="2" charset="0"/>
            <a:cs typeface="NikoshLight" panose="02000000000000000000" pitchFamily="2" charset="0"/>
          </a:endParaRPr>
        </a:p>
      </dsp:txBody>
      <dsp:txXfrm>
        <a:off x="4234237" y="4035988"/>
        <a:ext cx="1327694" cy="1058248"/>
      </dsp:txXfrm>
    </dsp:sp>
    <dsp:sp modelId="{0D9B95DC-394B-463D-85DE-87C0D5FCEEF9}">
      <dsp:nvSpPr>
        <dsp:cNvPr id="0" name=""/>
        <dsp:cNvSpPr/>
      </dsp:nvSpPr>
      <dsp:spPr>
        <a:xfrm>
          <a:off x="2822749" y="2475785"/>
          <a:ext cx="826364" cy="71202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5B0CD2-46DE-4CA4-9DD3-2386F44A04E0}">
      <dsp:nvSpPr>
        <dsp:cNvPr id="0" name=""/>
        <dsp:cNvSpPr/>
      </dsp:nvSpPr>
      <dsp:spPr>
        <a:xfrm>
          <a:off x="2346902" y="2833665"/>
          <a:ext cx="1794870" cy="15527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ভিডিও</a:t>
          </a:r>
          <a:endParaRPr lang="en-US" sz="3200" kern="1200" dirty="0">
            <a:latin typeface="NikoshLight" panose="02000000000000000000" pitchFamily="2" charset="0"/>
            <a:cs typeface="NikoshLight" panose="02000000000000000000" pitchFamily="2" charset="0"/>
          </a:endParaRPr>
        </a:p>
      </dsp:txBody>
      <dsp:txXfrm>
        <a:off x="2644350" y="3090993"/>
        <a:ext cx="1199974" cy="1038118"/>
      </dsp:txXfrm>
    </dsp:sp>
    <dsp:sp modelId="{A923ACEC-E947-4505-8A0D-157EA2837BCB}">
      <dsp:nvSpPr>
        <dsp:cNvPr id="0" name=""/>
        <dsp:cNvSpPr/>
      </dsp:nvSpPr>
      <dsp:spPr>
        <a:xfrm>
          <a:off x="2105295" y="874555"/>
          <a:ext cx="1794870" cy="155277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টেক্সট</a:t>
          </a:r>
          <a:r>
            <a:rPr lang="en-US" sz="3200" kern="1200" dirty="0" smtClean="0">
              <a:latin typeface="NikoshLight" panose="02000000000000000000" pitchFamily="2" charset="0"/>
              <a:cs typeface="NikoshLight" panose="02000000000000000000" pitchFamily="2" charset="0"/>
            </a:rPr>
            <a:t> </a:t>
          </a:r>
          <a:r>
            <a:rPr lang="en-US" sz="3200" kern="1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বা</a:t>
          </a:r>
          <a:r>
            <a:rPr lang="en-US" sz="3200" kern="1200" dirty="0" smtClean="0">
              <a:latin typeface="NikoshLight" panose="02000000000000000000" pitchFamily="2" charset="0"/>
              <a:cs typeface="NikoshLight" panose="02000000000000000000" pitchFamily="2" charset="0"/>
            </a:rPr>
            <a:t> </a:t>
          </a:r>
          <a:r>
            <a:rPr lang="en-US" sz="3200" kern="1200" dirty="0" err="1" smtClean="0">
              <a:latin typeface="NikoshLight" panose="02000000000000000000" pitchFamily="2" charset="0"/>
              <a:cs typeface="NikoshLight" panose="02000000000000000000" pitchFamily="2" charset="0"/>
            </a:rPr>
            <a:t>বর্ণ</a:t>
          </a:r>
          <a:endParaRPr lang="en-US" sz="3200" kern="1200" dirty="0">
            <a:latin typeface="NikoshLight" panose="02000000000000000000" pitchFamily="2" charset="0"/>
            <a:cs typeface="NikoshLight" panose="02000000000000000000" pitchFamily="2" charset="0"/>
          </a:endParaRPr>
        </a:p>
      </dsp:txBody>
      <dsp:txXfrm>
        <a:off x="2402743" y="1131883"/>
        <a:ext cx="1199974" cy="1038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74814" y="2058793"/>
            <a:ext cx="72984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মো</a:t>
            </a:r>
            <a:r>
              <a:rPr lang="en-US" sz="48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. </a:t>
            </a:r>
            <a:r>
              <a:rPr lang="en-US" sz="48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মনিরুল</a:t>
            </a:r>
            <a:r>
              <a:rPr lang="en-US" sz="48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8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ইসলাম</a:t>
            </a:r>
            <a:endParaRPr lang="en-US" sz="3200" dirty="0" smtClean="0">
              <a:latin typeface="NikoshLight" panose="02000000000000000000" pitchFamily="2" charset="0"/>
              <a:cs typeface="NikoshLight" panose="02000000000000000000" pitchFamily="2" charset="0"/>
            </a:endParaRPr>
          </a:p>
          <a:p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সিনিয়র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শিক্ষক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(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আইসিটি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)</a:t>
            </a:r>
          </a:p>
          <a:p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কাপাসগোলা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সিটি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কর্পোরেশন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বালিকা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উচ্চ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বিদ্যালয়</a:t>
            </a:r>
            <a:endParaRPr lang="en-US" sz="3200" dirty="0" smtClean="0">
              <a:latin typeface="NikoshLight" panose="02000000000000000000" pitchFamily="2" charset="0"/>
              <a:cs typeface="NikoshLight" panose="02000000000000000000" pitchFamily="2" charset="0"/>
            </a:endParaRPr>
          </a:p>
          <a:p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চকবাজার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চট্টগ্রাম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  <a:endParaRPr lang="en-US" sz="32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6253" y="1209987"/>
            <a:ext cx="3344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শিক্ষক</a:t>
            </a:r>
            <a:r>
              <a:rPr lang="en-US" sz="48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8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পরিচিতি</a:t>
            </a:r>
            <a:endParaRPr lang="en-US" sz="48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66253" y="2160118"/>
            <a:ext cx="3941324" cy="70064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617" y="1098225"/>
            <a:ext cx="3332480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12" y="1551792"/>
            <a:ext cx="5544339" cy="40619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346" y="1551792"/>
            <a:ext cx="4799884" cy="406193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8172" y="457200"/>
            <a:ext cx="8569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চিত্রটি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লক্ষ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এখানে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কি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ধরনের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পাঠদান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চলছে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?</a:t>
            </a:r>
            <a:endParaRPr lang="en-US" sz="40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8172" y="5646485"/>
            <a:ext cx="8569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হ্যাঁ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এখানে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মাল্টিমিডিয়ার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মাধ্যমে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পাঠদান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চলছে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  <a:endParaRPr lang="en-US" sz="40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9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0423" y="1188720"/>
            <a:ext cx="2664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একক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কাজ</a:t>
            </a:r>
            <a:endParaRPr lang="en-US" sz="40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7726" y="2495006"/>
            <a:ext cx="768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Wingdings" panose="05000000000000000000" pitchFamily="2" charset="2"/>
              <a:buChar char="ü"/>
            </a:pP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কি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?</a:t>
            </a:r>
          </a:p>
          <a:p>
            <a:pPr marL="742950" indent="-742950">
              <a:buFont typeface="Wingdings" panose="05000000000000000000" pitchFamily="2" charset="2"/>
              <a:buChar char="ü"/>
            </a:pP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মাল্টিমিডিয়ার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মাধ্যম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কয়টি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?</a:t>
            </a:r>
          </a:p>
          <a:p>
            <a:pPr marL="742950" indent="-742950">
              <a:buFont typeface="Wingdings" panose="05000000000000000000" pitchFamily="2" charset="2"/>
              <a:buChar char="ü"/>
            </a:pP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ইন্টারেকটিভ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কোনগুলো</a:t>
            </a:r>
            <a:endParaRPr lang="en-US" sz="4000" dirty="0" smtClean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0423" y="1188720"/>
            <a:ext cx="3683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উত্তর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মিলিয়ে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নাও</a:t>
            </a:r>
            <a:endParaRPr lang="en-US" sz="40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3039" y="2090057"/>
            <a:ext cx="9940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১.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হল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বহু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মাধ্যম</a:t>
            </a:r>
            <a:endParaRPr lang="en-US" sz="4000" dirty="0" smtClean="0">
              <a:latin typeface="NikoshLight" panose="02000000000000000000" pitchFamily="2" charset="0"/>
              <a:cs typeface="NikoshLight" panose="02000000000000000000" pitchFamily="2" charset="0"/>
            </a:endParaRPr>
          </a:p>
          <a:p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২.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মাল্টিমিয়িার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মাধ্যম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তিনটি</a:t>
            </a:r>
            <a:endParaRPr lang="en-US" sz="4000" dirty="0" smtClean="0">
              <a:latin typeface="NikoshLight" panose="02000000000000000000" pitchFamily="2" charset="0"/>
              <a:cs typeface="NikoshLight" panose="02000000000000000000" pitchFamily="2" charset="0"/>
            </a:endParaRPr>
          </a:p>
          <a:p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৩.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ভিডিও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গেইমস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শিক্ষামূলক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সফ্টওয়্যার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ওয়েব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পেইজ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হল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ইন্টারেক্টিভ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সফ্টওয়্যার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  <a:endParaRPr lang="en-US" sz="40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49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7703" y="1324093"/>
            <a:ext cx="21691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বাড়ির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কাজ</a:t>
            </a:r>
            <a:endParaRPr lang="en-US" sz="44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7075" y="2329934"/>
            <a:ext cx="1044228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তোমার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বিদ্যালয়ের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ক্লাসরুমে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কি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কি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ডিভাইস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ব্যবহার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করা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হয়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;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তার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একটি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তালিকা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তৈরী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করবে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  <a:endParaRPr lang="en-US" sz="40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5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6344" y="2133991"/>
            <a:ext cx="599585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সবাইকে</a:t>
            </a:r>
            <a:r>
              <a:rPr lang="en-US" sz="88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88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ধন্যবাদ</a:t>
            </a:r>
            <a:endParaRPr lang="en-US" sz="88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5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78427" y="2374042"/>
            <a:ext cx="247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আইসিটি</a:t>
            </a:r>
            <a:endParaRPr lang="en-US" sz="48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4537" y="1149531"/>
            <a:ext cx="3344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পাঠ</a:t>
            </a:r>
            <a:r>
              <a:rPr lang="en-US" sz="48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8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পরিচিতি</a:t>
            </a:r>
            <a:endParaRPr lang="en-US" sz="48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5467" y="2365014"/>
            <a:ext cx="3941324" cy="70064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55467" y="2758528"/>
            <a:ext cx="39413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dirty="0" smtClean="0">
              <a:latin typeface="NikoshLight" panose="02000000000000000000" pitchFamily="2" charset="0"/>
              <a:cs typeface="NikoshLight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শ্রেণি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-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৯ম</a:t>
            </a:r>
            <a:endParaRPr lang="en-US" sz="4000" dirty="0" smtClean="0">
              <a:latin typeface="NikoshLight" panose="02000000000000000000" pitchFamily="2" charset="0"/>
              <a:cs typeface="NikoshLight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অধ্যায়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-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৫ম</a:t>
            </a:r>
            <a:endParaRPr lang="en-US" sz="4000" dirty="0" smtClean="0">
              <a:latin typeface="NikoshLight" panose="02000000000000000000" pitchFamily="2" charset="0"/>
              <a:cs typeface="NikoshLight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সময়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- ৫০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মিনিট</a:t>
            </a:r>
            <a:endParaRPr lang="en-US" sz="40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7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351" y="4021760"/>
            <a:ext cx="2788358" cy="17428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0" y="1456438"/>
            <a:ext cx="2951359" cy="17325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0" y="4024513"/>
            <a:ext cx="2951359" cy="17545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399" y="1456438"/>
            <a:ext cx="2879310" cy="17325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5578" y="620902"/>
            <a:ext cx="10411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নিচের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চিত্রগুলো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দেখে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বলতো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এগুলো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দিয়ে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শ্রেণিকক্ষে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কি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ধরনের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কাজ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হয়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?</a:t>
            </a:r>
            <a:endParaRPr lang="en-US" sz="32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6996" y="5921155"/>
            <a:ext cx="8869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ঠিক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ধরেছ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এগুলো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ব্যবহার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ক্লাস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নেওয়া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হয়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  <a:endParaRPr lang="en-US" sz="32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29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04456" y="3091542"/>
            <a:ext cx="4585063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</a:t>
            </a:r>
            <a:r>
              <a:rPr lang="en-US" sz="48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ও </a:t>
            </a:r>
            <a:r>
              <a:rPr lang="en-US" sz="48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গ্রাফিক্স</a:t>
            </a:r>
            <a:endParaRPr lang="en-US" sz="48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91872" y="1402472"/>
            <a:ext cx="25106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আজকের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পাঠ</a:t>
            </a:r>
            <a:endParaRPr lang="en-US" sz="44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05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64332" y="1193467"/>
            <a:ext cx="43396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এই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পাঠ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শেষে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শিক্ষার্থীরা</a:t>
            </a:r>
            <a:endParaRPr lang="en-US" sz="44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8306" y="2707492"/>
            <a:ext cx="8831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কি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তা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বলতে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পারবে</a:t>
            </a:r>
            <a:endParaRPr lang="en-US" sz="3600" dirty="0" smtClean="0">
              <a:latin typeface="NikoshLight" panose="02000000000000000000" pitchFamily="2" charset="0"/>
              <a:cs typeface="NikoshLight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মাল্টিমিডিয়ার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মাধ্যমগুলো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কি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বর্ণনা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করতে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পারবে</a:t>
            </a:r>
            <a:endParaRPr lang="en-US" sz="3600" dirty="0" smtClean="0">
              <a:latin typeface="NikoshLight" panose="02000000000000000000" pitchFamily="2" charset="0"/>
              <a:cs typeface="NikoshLight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মাল্টিমিডিয়ার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প্রধান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মাধ্যমসমুহ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করতে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পারবে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  <a:endParaRPr lang="en-US" sz="36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54880" y="1324095"/>
            <a:ext cx="32399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কি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?</a:t>
            </a:r>
            <a:endParaRPr lang="en-US" sz="44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343" y="2093536"/>
            <a:ext cx="112610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মানে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হল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বহু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মাধ্যম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মাল্টিমিডিয়ার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তিনিটি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মাধ্যম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-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বর্ণ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চিত্র</a:t>
            </a:r>
            <a:r>
              <a:rPr lang="en-US" sz="3600" dirty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শব্দ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(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সাউন্ড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)।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টেলিভিশন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ভিডিও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সিনেমা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ইত্যাদিকে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আমার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বলতে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পারি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ভিডিও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গেইমস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শিক্ষামূলক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সফ্টওয়্যার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বা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ওয়েবপেইজকে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ইন্টারেক্টিভ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বলা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যায়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আজকের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দিনের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মাল্টিমিডিয়ার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পূর্ব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পুরূষ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হল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- </a:t>
            </a:r>
            <a:r>
              <a:rPr lang="en-US" sz="36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সিনেমা</a:t>
            </a:r>
            <a:r>
              <a:rPr lang="en-US" sz="36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36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6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67362624"/>
              </p:ext>
            </p:extLst>
          </p:nvPr>
        </p:nvGraphicFramePr>
        <p:xfrm>
          <a:off x="742405" y="1165087"/>
          <a:ext cx="10115006" cy="534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30583" y="457201"/>
            <a:ext cx="5538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মাল্টিমিডিয়ার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প্রধান</a:t>
            </a:r>
            <a:r>
              <a:rPr lang="en-US" sz="40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0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মাধ্যমসমুহ</a:t>
            </a:r>
            <a:endParaRPr lang="en-US" sz="40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8672" y="827707"/>
            <a:ext cx="46233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মাল্টিমিডিয়ার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মাধ্যমসমুহ</a:t>
            </a:r>
            <a:endParaRPr lang="en-US" sz="44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8672" y="1597148"/>
            <a:ext cx="104642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বর্ণ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টেক্সট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: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এক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সময়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শুধুমাত্র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বর্ণ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টেক্সট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ব্যবহার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হত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এখনও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পর্যন্ত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টেক্টের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পরিমাণই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বেশী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</a:p>
          <a:p>
            <a:endParaRPr lang="en-US" sz="3200" dirty="0" smtClean="0">
              <a:latin typeface="NikoshLight" panose="02000000000000000000" pitchFamily="2" charset="0"/>
              <a:cs typeface="NikoshLight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চিত্র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গ্রাফিক্স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: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গ্রাফিক্স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তৈরী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সম্পাদনা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ইত্যাদি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যাবতীয়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কাজ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কম্পিউটার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ব্যবহার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করেই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হয়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মুদ্রণ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প্রকাশনায়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গ্রাফিক্স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ডিজাইনের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কম্পিউটারের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ব্যবহার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শুরু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হয়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নব্বইয়ের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দশকে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</a:p>
          <a:p>
            <a:endParaRPr lang="en-US" sz="3200" dirty="0" smtClean="0">
              <a:latin typeface="NikoshLight" panose="02000000000000000000" pitchFamily="2" charset="0"/>
              <a:cs typeface="NikoshLight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ভিডিও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: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ভিডিও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কার্যত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একধরনের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গ্রাফিক্স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একে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চলমান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গ্রাফিক্স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বলা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যায়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টিভি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হোম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ভিডিও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সফ্টওয়্যার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ওয়েব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ইত্যাদি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সকল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ক্ষেত্রেই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ভিডিওর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ব্যবহার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ব্যাপক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 </a:t>
            </a:r>
            <a:endParaRPr lang="en-US" sz="32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53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8672" y="945272"/>
            <a:ext cx="65582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মাল্টিমিডিয়ার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মাধ্যমসমুহ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(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২য়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44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অংশ</a:t>
            </a:r>
            <a:r>
              <a:rPr lang="en-US" sz="44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)</a:t>
            </a:r>
            <a:endParaRPr lang="en-US" sz="44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1917" y="2171913"/>
            <a:ext cx="104642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এনিমেশন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: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এটিও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একধরনের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গ্রাফিক্স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চিত্র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এটি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স্থির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চলমান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উভয়ই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হতে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পারে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এটি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দ্বিমাত্রিক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ত্রিমাত্রিক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উভয়ই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হতে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পারে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বর্তমানে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আমাদের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দেশে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ব্যাপক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ব্যবহার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হচ্ছে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</a:p>
          <a:p>
            <a:endParaRPr lang="en-US" sz="3200" dirty="0" smtClean="0">
              <a:latin typeface="NikoshLight" panose="02000000000000000000" pitchFamily="2" charset="0"/>
              <a:cs typeface="NikoshLight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শব্দ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অডিও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: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শব্দ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বা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অডিও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রেকর্ড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,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সম্পাদনা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ইত্যাদির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পুরো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পৃথিবী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এখন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কম্পিউটারের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উপর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নির্ভর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সাউন্ড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ইন্জিনিয়ারিং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এ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এনালগ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পদ্ধতি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এখন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কার্যত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অচল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কম্পিউটার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দিয়ে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উন্নতমানের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সাউন্ড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রেকর্ডিং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করা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 </a:t>
            </a:r>
            <a:r>
              <a:rPr lang="en-US" sz="3200" dirty="0" err="1" smtClean="0">
                <a:latin typeface="NikoshLight" panose="02000000000000000000" pitchFamily="2" charset="0"/>
                <a:cs typeface="NikoshLight" panose="02000000000000000000" pitchFamily="2" charset="0"/>
              </a:rPr>
              <a:t>যায়</a:t>
            </a:r>
            <a:r>
              <a:rPr lang="en-US" sz="3200" dirty="0" smtClean="0">
                <a:latin typeface="NikoshLight" panose="02000000000000000000" pitchFamily="2" charset="0"/>
                <a:cs typeface="NikoshLight" panose="02000000000000000000" pitchFamily="2" charset="0"/>
              </a:rPr>
              <a:t>।</a:t>
            </a:r>
            <a:endParaRPr lang="en-US" sz="3200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8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</TotalTime>
  <Words>385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NikoshLight</vt:lpstr>
      <vt:lpstr>Wingdings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 and graphics</dc:title>
  <dc:subject>multimedia</dc:subject>
  <dc:creator>hp</dc:creator>
  <cp:keywords>ssc ict chapter 5; multimedia and graphics; class 10 ict chapter 5; ict monirul; ssc ict monirul</cp:keywords>
  <cp:lastModifiedBy>hp</cp:lastModifiedBy>
  <cp:revision>35</cp:revision>
  <dcterms:created xsi:type="dcterms:W3CDTF">2021-09-17T16:10:19Z</dcterms:created>
  <dcterms:modified xsi:type="dcterms:W3CDTF">2021-09-17T17:45:11Z</dcterms:modified>
</cp:coreProperties>
</file>