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149352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90EA36"/>
    <a:srgbClr val="FBBBF8"/>
    <a:srgbClr val="FFCCFF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77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5DCD5-5221-42DA-8F28-C5C1C4B39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900" y="1272011"/>
            <a:ext cx="112014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00604F-4D72-4839-81B1-28847A189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6900" y="4082310"/>
            <a:ext cx="11201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7BE98-49C0-4285-AFD7-B8046D35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9EB-67B3-42B9-AB6E-0E0F0F675B15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37DE5-2148-4FBE-8BF6-07610EB08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092E0-6401-4B59-8059-4C49CFA5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9DC8-40D0-4E61-99EA-013483548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9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5AAA1-2C77-463D-99D6-F7E8526D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305F0-3654-4752-BB2E-49AEE905D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B5CFE-5247-4022-A223-ED8A6347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9EB-67B3-42B9-AB6E-0E0F0F675B15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685C8-93F5-46C2-A131-AB87A11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52EC1-542D-47A6-BE4B-34F00BEBB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9DC8-40D0-4E61-99EA-013483548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1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6DE34-DBB6-48E1-9B84-17F761ECE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688002" y="413808"/>
            <a:ext cx="322040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1B72F-7EA6-4869-89C4-FDB125729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6795" y="413808"/>
            <a:ext cx="947451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C2DEC-5663-4075-B8EB-1C5B9CA5C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9EB-67B3-42B9-AB6E-0E0F0F675B15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E8F48-A278-4FDE-89A9-AC07F056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2E6FA-5882-4278-93A9-A8B9BB5DF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9DC8-40D0-4E61-99EA-013483548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3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5BB86-33ED-41EA-93C2-31B39745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A6A3B-85D8-4D90-8D24-0F5FDF49D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A8D7F-5CAB-4DB6-A013-0352FFDF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9EB-67B3-42B9-AB6E-0E0F0F675B15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7A622-7157-445B-BF70-70BB4071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C17FF-CAD9-49CF-9A51-B01A978D9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9DC8-40D0-4E61-99EA-013483548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0C64B-22AB-41BF-87AF-472852DF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6" y="1937704"/>
            <a:ext cx="128816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0A65E-C11E-4943-B2BF-BB7384611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9016" y="5201392"/>
            <a:ext cx="128816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42387-3A51-42C5-836A-6996174F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9EB-67B3-42B9-AB6E-0E0F0F675B15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7CD8C-701A-4F90-99A8-605A17F96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95951-E864-4172-AEA3-C3368A28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9DC8-40D0-4E61-99EA-013483548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C0603-E722-42BF-8E7B-DFE755A0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7A0EB-EEA0-432D-89E4-79F8473CF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6795" y="2069042"/>
            <a:ext cx="63474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7F0DD-8D57-45BD-975C-F5EE6B05C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60945" y="2069042"/>
            <a:ext cx="63474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FEC16-46D9-473F-96E0-2A5FD8D2B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9EB-67B3-42B9-AB6E-0E0F0F675B15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B179D-899A-473F-A92F-F0A2E1DBD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B25CE-8CA8-4BDA-AC9F-DACE51A62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9DC8-40D0-4E61-99EA-013483548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2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F7BDD-6329-45DB-8073-104E22C5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40" y="413809"/>
            <a:ext cx="1288161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3E09F-BEF8-4E40-B122-0D3805E0B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41" y="1905318"/>
            <a:ext cx="6318289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E6CAD-3AEF-4289-93A7-8FCE94EF3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41" y="2839085"/>
            <a:ext cx="6318289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4412E5-9EDE-484A-8332-D45C7DE6E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60945" y="1905318"/>
            <a:ext cx="6349405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7D3FD-E36E-44A8-802C-EE5AEAD12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60945" y="2839085"/>
            <a:ext cx="6349405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2F6991-4046-4E83-823E-B26FEF896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9EB-67B3-42B9-AB6E-0E0F0F675B15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605E81-2B12-4527-836C-E6BC66E02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322AE-1C37-4A59-9493-369136CE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9DC8-40D0-4E61-99EA-013483548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5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5A115-AB32-4F07-8646-A62EB48E4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03234-99B2-4AAE-A95C-560B3FA7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9EB-67B3-42B9-AB6E-0E0F0F675B15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BC20D4-0AA5-4731-893A-3744D0AB4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44957-3023-4142-AF7B-16E2B6ECF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9DC8-40D0-4E61-99EA-013483548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0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A1FCFD-D56C-41AF-BCB9-913CA172F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46DA5-60C4-48EA-A49A-6036A4445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B9B3A-490B-4E83-BFB3-BDADEF78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3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5FD0F-DE85-473A-9ED7-90EE919A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41" y="518160"/>
            <a:ext cx="4816990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1C185-CF0E-4D50-A0BC-C0B0428FC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405" y="1119082"/>
            <a:ext cx="756094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EFBFB-2522-43F5-B2A3-A2BAA00BC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8741" y="2331720"/>
            <a:ext cx="4816990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19E08-B7EC-4859-B005-ECA7AB608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9EB-67B3-42B9-AB6E-0E0F0F675B15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D97A6-570F-444E-8F2D-C8664518C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53F0D-4D76-4FEC-A66C-0FEFB8E6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9DC8-40D0-4E61-99EA-013483548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4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A182-943E-4236-86D2-149A8F564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41" y="518160"/>
            <a:ext cx="4816990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6EE7FC-A6BC-497B-8BFE-561637694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49405" y="1119082"/>
            <a:ext cx="7560945" cy="5523442"/>
          </a:xfrm>
        </p:spPr>
        <p:txBody>
          <a:bodyPr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6411C-8BC3-4E85-AAA2-CDDCF45A2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8741" y="2331720"/>
            <a:ext cx="4816990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5D922-2494-4123-89E2-EE3686185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9EB-67B3-42B9-AB6E-0E0F0F675B15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33D3A-9A92-4769-983B-72E6D439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0E391-4500-41F3-9574-F0949112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9DC8-40D0-4E61-99EA-013483548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3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E9199C-149B-40B4-8C53-1468F823C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795" y="413809"/>
            <a:ext cx="128816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12DE1-F58F-43AD-AC2E-6084174AC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6795" y="2069042"/>
            <a:ext cx="128816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AE330-8720-4F3F-92B3-D2086305A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6795" y="7203864"/>
            <a:ext cx="33604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899EB-67B3-42B9-AB6E-0E0F0F675B15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E6507-C1D2-408A-B5DB-BDD065718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7285" y="7203864"/>
            <a:ext cx="50406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87A90-B2CB-40EA-9302-8C8BDC248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47985" y="7203864"/>
            <a:ext cx="33604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99DC8-40D0-4E61-99EA-013483548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7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orientacionandujar.es/2015/11/02/materiales-para-trabajar-abp-paso-a-paso-aprendizaje-basado-en-proyecto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water-color-flower-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793643-1D5A-44E2-AC25-2F0BD346F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" y="273973"/>
            <a:ext cx="14355212" cy="725735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5B91BD-08F4-4940-914E-AF477369149D}"/>
              </a:ext>
            </a:extLst>
          </p:cNvPr>
          <p:cNvSpPr txBox="1"/>
          <p:nvPr/>
        </p:nvSpPr>
        <p:spPr>
          <a:xfrm>
            <a:off x="1245881" y="949594"/>
            <a:ext cx="12457648" cy="1874349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</a:bodyPr>
          <a:lstStyle/>
          <a:p>
            <a:pPr algn="ctr"/>
            <a:r>
              <a:rPr lang="bn-BD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11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3A00E7-1871-4613-839C-F6E7F024C14A}"/>
              </a:ext>
            </a:extLst>
          </p:cNvPr>
          <p:cNvSpPr txBox="1"/>
          <p:nvPr/>
        </p:nvSpPr>
        <p:spPr>
          <a:xfrm>
            <a:off x="3512309" y="5364455"/>
            <a:ext cx="8507506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115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1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8BC849-CC61-40BE-B39B-2ADEBF49E139}"/>
              </a:ext>
            </a:extLst>
          </p:cNvPr>
          <p:cNvGrpSpPr/>
          <p:nvPr/>
        </p:nvGrpSpPr>
        <p:grpSpPr>
          <a:xfrm>
            <a:off x="9975236" y="1427134"/>
            <a:ext cx="3745625" cy="1754326"/>
            <a:chOff x="6364401" y="2723187"/>
            <a:chExt cx="3746388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282F63E-3939-41AA-9114-4A8642105DCD}"/>
                </a:ext>
              </a:extLst>
            </p:cNvPr>
            <p:cNvSpPr txBox="1"/>
            <p:nvPr/>
          </p:nvSpPr>
          <p:spPr>
            <a:xfrm>
              <a:off x="6364401" y="2723187"/>
              <a:ext cx="3746388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(২)  ৬ ৪ ৮ ৩ </a:t>
              </a:r>
            </a:p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-   ৪ ১ ৩  ১</a:t>
              </a:r>
              <a:endParaRPr lang="en-US" sz="54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6300DF5-5401-4B76-8542-F2DAC312BE0F}"/>
                </a:ext>
              </a:extLst>
            </p:cNvPr>
            <p:cNvCxnSpPr>
              <a:cxnSpLocks/>
            </p:cNvCxnSpPr>
            <p:nvPr/>
          </p:nvCxnSpPr>
          <p:spPr>
            <a:xfrm>
              <a:off x="6789207" y="4396160"/>
              <a:ext cx="29759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03117D5-181C-40E2-99AB-51643241E481}"/>
              </a:ext>
            </a:extLst>
          </p:cNvPr>
          <p:cNvGrpSpPr/>
          <p:nvPr/>
        </p:nvGrpSpPr>
        <p:grpSpPr>
          <a:xfrm>
            <a:off x="923338" y="2164534"/>
            <a:ext cx="6619113" cy="1754326"/>
            <a:chOff x="1300790" y="2241142"/>
            <a:chExt cx="5358954" cy="175432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D1A119-964D-497B-B301-0C1E596C1DC3}"/>
                </a:ext>
              </a:extLst>
            </p:cNvPr>
            <p:cNvSpPr txBox="1"/>
            <p:nvPr/>
          </p:nvSpPr>
          <p:spPr>
            <a:xfrm>
              <a:off x="1300790" y="2241142"/>
              <a:ext cx="4402093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(১) ৪১০০ - ২১০০ =  </a:t>
              </a:r>
              <a:endParaRPr lang="en-US" sz="5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67587C-7E97-47FC-A89B-84615F895698}"/>
                </a:ext>
              </a:extLst>
            </p:cNvPr>
            <p:cNvSpPr/>
            <p:nvPr/>
          </p:nvSpPr>
          <p:spPr>
            <a:xfrm>
              <a:off x="5070494" y="2380905"/>
              <a:ext cx="1589250" cy="73331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00C4C16-1B58-4EAD-8A51-9D1A8374E4E3}"/>
              </a:ext>
            </a:extLst>
          </p:cNvPr>
          <p:cNvSpPr txBox="1"/>
          <p:nvPr/>
        </p:nvSpPr>
        <p:spPr>
          <a:xfrm>
            <a:off x="5750602" y="2209288"/>
            <a:ext cx="5708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F5ABD3-4846-410C-BBAE-7931FA5B5F25}"/>
              </a:ext>
            </a:extLst>
          </p:cNvPr>
          <p:cNvSpPr txBox="1"/>
          <p:nvPr/>
        </p:nvSpPr>
        <p:spPr>
          <a:xfrm>
            <a:off x="11534309" y="2927160"/>
            <a:ext cx="5708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C5F4B4-0BD6-4140-912D-A7CE0BBA327D}"/>
              </a:ext>
            </a:extLst>
          </p:cNvPr>
          <p:cNvSpPr txBox="1"/>
          <p:nvPr/>
        </p:nvSpPr>
        <p:spPr>
          <a:xfrm>
            <a:off x="12684574" y="2964466"/>
            <a:ext cx="6522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0EB3A5-7B98-4380-81C3-7B2F948A8C3E}"/>
              </a:ext>
            </a:extLst>
          </p:cNvPr>
          <p:cNvSpPr txBox="1"/>
          <p:nvPr/>
        </p:nvSpPr>
        <p:spPr>
          <a:xfrm>
            <a:off x="11036412" y="2964466"/>
            <a:ext cx="5708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4BB947-A355-4350-93D2-279AB918C4A5}"/>
              </a:ext>
            </a:extLst>
          </p:cNvPr>
          <p:cNvSpPr txBox="1"/>
          <p:nvPr/>
        </p:nvSpPr>
        <p:spPr>
          <a:xfrm>
            <a:off x="12032206" y="2927160"/>
            <a:ext cx="6522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74B342-7A17-4B22-826E-EF7C6831E95B}"/>
              </a:ext>
            </a:extLst>
          </p:cNvPr>
          <p:cNvSpPr txBox="1"/>
          <p:nvPr/>
        </p:nvSpPr>
        <p:spPr>
          <a:xfrm>
            <a:off x="6993718" y="2227217"/>
            <a:ext cx="5708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CA5274-4B59-4EF1-916C-AB06358685D5}"/>
              </a:ext>
            </a:extLst>
          </p:cNvPr>
          <p:cNvSpPr txBox="1"/>
          <p:nvPr/>
        </p:nvSpPr>
        <p:spPr>
          <a:xfrm>
            <a:off x="6593694" y="2241676"/>
            <a:ext cx="5708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EBC412-F49E-49DB-B286-AD7A4CF32DFF}"/>
              </a:ext>
            </a:extLst>
          </p:cNvPr>
          <p:cNvSpPr txBox="1"/>
          <p:nvPr/>
        </p:nvSpPr>
        <p:spPr>
          <a:xfrm>
            <a:off x="6172148" y="2228861"/>
            <a:ext cx="5708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695AE9-ABBE-408D-8DAF-892A920D1716}"/>
              </a:ext>
            </a:extLst>
          </p:cNvPr>
          <p:cNvSpPr txBox="1"/>
          <p:nvPr/>
        </p:nvSpPr>
        <p:spPr>
          <a:xfrm>
            <a:off x="1892975" y="3557598"/>
            <a:ext cx="484925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স্থানঃ ০ - ০ = 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2F21F3-7272-4FB0-92DF-50D939E6375E}"/>
              </a:ext>
            </a:extLst>
          </p:cNvPr>
          <p:cNvSpPr txBox="1"/>
          <p:nvPr/>
        </p:nvSpPr>
        <p:spPr>
          <a:xfrm>
            <a:off x="1892975" y="4503785"/>
            <a:ext cx="486410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দশক স্থানঃ ০ - ০ = ০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D43FDD-0A2F-412D-A539-435B430FF53B}"/>
              </a:ext>
            </a:extLst>
          </p:cNvPr>
          <p:cNvSpPr txBox="1"/>
          <p:nvPr/>
        </p:nvSpPr>
        <p:spPr>
          <a:xfrm>
            <a:off x="1878119" y="5462448"/>
            <a:ext cx="486410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শতক স্থানঃ ১ - ১ = 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E66415-FA2E-4698-B3FD-81277773CF8F}"/>
              </a:ext>
            </a:extLst>
          </p:cNvPr>
          <p:cNvSpPr txBox="1"/>
          <p:nvPr/>
        </p:nvSpPr>
        <p:spPr>
          <a:xfrm>
            <a:off x="1878119" y="6433473"/>
            <a:ext cx="486410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হাজার স্থানঃ ৪ - ২ = 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46FA30-FADE-4256-982D-9E38CF902FAA}"/>
              </a:ext>
            </a:extLst>
          </p:cNvPr>
          <p:cNvSpPr txBox="1"/>
          <p:nvPr/>
        </p:nvSpPr>
        <p:spPr>
          <a:xfrm>
            <a:off x="9297983" y="4025431"/>
            <a:ext cx="47670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স্থানঃ ৩ - ১ = 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0F89F9-4353-4B30-9EE2-4126785F220C}"/>
              </a:ext>
            </a:extLst>
          </p:cNvPr>
          <p:cNvSpPr txBox="1"/>
          <p:nvPr/>
        </p:nvSpPr>
        <p:spPr>
          <a:xfrm>
            <a:off x="9297983" y="4947128"/>
            <a:ext cx="476702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দশক স্থানঃ ৮ - ৩ = ৫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740610-305C-4514-A711-9B794C34BCBC}"/>
              </a:ext>
            </a:extLst>
          </p:cNvPr>
          <p:cNvSpPr txBox="1"/>
          <p:nvPr/>
        </p:nvSpPr>
        <p:spPr>
          <a:xfrm>
            <a:off x="9297983" y="5846811"/>
            <a:ext cx="4767028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শতক স্থানঃ ৪ - ১ = ৩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B51279-A3AE-443F-BC38-F1B6FFAC4FA7}"/>
              </a:ext>
            </a:extLst>
          </p:cNvPr>
          <p:cNvSpPr txBox="1"/>
          <p:nvPr/>
        </p:nvSpPr>
        <p:spPr>
          <a:xfrm>
            <a:off x="9297983" y="6746494"/>
            <a:ext cx="476702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হাজার স্থানঃ ৬ - ৪ = 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3">
            <a:extLst>
              <a:ext uri="{FF2B5EF4-FFF2-40B4-BE49-F238E27FC236}">
                <a16:creationId xmlns:a16="http://schemas.microsoft.com/office/drawing/2014/main" id="{02FFE55A-F833-4523-A951-A4920F8F0F03}"/>
              </a:ext>
            </a:extLst>
          </p:cNvPr>
          <p:cNvSpPr txBox="1"/>
          <p:nvPr/>
        </p:nvSpPr>
        <p:spPr>
          <a:xfrm>
            <a:off x="3007346" y="492078"/>
            <a:ext cx="8526963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 অঙ্কের সংখ্যার বিয়োগ করিঃ</a:t>
            </a:r>
            <a:endParaRPr lang="en-US" sz="6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3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FF9C10-4E6B-42F6-8844-04C919FBFD93}"/>
              </a:ext>
            </a:extLst>
          </p:cNvPr>
          <p:cNvSpPr txBox="1"/>
          <p:nvPr/>
        </p:nvSpPr>
        <p:spPr>
          <a:xfrm>
            <a:off x="4918174" y="1693849"/>
            <a:ext cx="48298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AB8F41-22DB-425F-9D5F-99D8C84AB306}"/>
              </a:ext>
            </a:extLst>
          </p:cNvPr>
          <p:cNvGrpSpPr/>
          <p:nvPr/>
        </p:nvGrpSpPr>
        <p:grpSpPr>
          <a:xfrm>
            <a:off x="11658484" y="3506443"/>
            <a:ext cx="2921116" cy="1754326"/>
            <a:chOff x="2399420" y="4607928"/>
            <a:chExt cx="2969008" cy="175432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88B9973-D085-4AFD-876B-B45744B2BE68}"/>
                </a:ext>
              </a:extLst>
            </p:cNvPr>
            <p:cNvSpPr txBox="1"/>
            <p:nvPr/>
          </p:nvSpPr>
          <p:spPr>
            <a:xfrm>
              <a:off x="2399420" y="4607928"/>
              <a:ext cx="2969008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৯ ৮ </a:t>
              </a:r>
            </a:p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-  ৭ ১</a:t>
              </a:r>
              <a:endParaRPr lang="en-US" sz="54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2FC382E-F6EA-4004-B0E3-200C3EBF83A8}"/>
                </a:ext>
              </a:extLst>
            </p:cNvPr>
            <p:cNvCxnSpPr/>
            <p:nvPr/>
          </p:nvCxnSpPr>
          <p:spPr>
            <a:xfrm>
              <a:off x="2822752" y="6317500"/>
              <a:ext cx="204707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F661D1A-8F52-4E2F-8900-CF29F5F4CC71}"/>
              </a:ext>
            </a:extLst>
          </p:cNvPr>
          <p:cNvGrpSpPr/>
          <p:nvPr/>
        </p:nvGrpSpPr>
        <p:grpSpPr>
          <a:xfrm>
            <a:off x="7736999" y="3460237"/>
            <a:ext cx="2742147" cy="1754326"/>
            <a:chOff x="6038217" y="4607928"/>
            <a:chExt cx="2204830" cy="175432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73479F-9D9E-42DE-9084-E252993A4470}"/>
                </a:ext>
              </a:extLst>
            </p:cNvPr>
            <p:cNvSpPr txBox="1"/>
            <p:nvPr/>
          </p:nvSpPr>
          <p:spPr>
            <a:xfrm>
              <a:off x="6038217" y="4607928"/>
              <a:ext cx="220483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) ৬ ২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- 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০ ১</a:t>
              </a:r>
              <a:endParaRPr lang="en-US" sz="5400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AE9950C-D774-4884-9B40-F7BF11EE5D3C}"/>
                </a:ext>
              </a:extLst>
            </p:cNvPr>
            <p:cNvCxnSpPr/>
            <p:nvPr/>
          </p:nvCxnSpPr>
          <p:spPr>
            <a:xfrm>
              <a:off x="6195973" y="6317500"/>
              <a:ext cx="204707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73116D4-8671-46CE-B39D-A37BA7CC75B6}"/>
              </a:ext>
            </a:extLst>
          </p:cNvPr>
          <p:cNvGrpSpPr/>
          <p:nvPr/>
        </p:nvGrpSpPr>
        <p:grpSpPr>
          <a:xfrm>
            <a:off x="568699" y="3435176"/>
            <a:ext cx="6337107" cy="923330"/>
            <a:chOff x="1300790" y="2241142"/>
            <a:chExt cx="5358954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57DEAF-C22B-4619-8601-A30306AE0538}"/>
                </a:ext>
              </a:extLst>
            </p:cNvPr>
            <p:cNvSpPr txBox="1"/>
            <p:nvPr/>
          </p:nvSpPr>
          <p:spPr>
            <a:xfrm>
              <a:off x="1300790" y="2241142"/>
              <a:ext cx="440209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(১) ৬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৮৬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- ২৪৫ =  </a:t>
              </a:r>
              <a:endParaRPr lang="en-US" sz="5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4B8933-82FE-4845-9004-8F79510741CA}"/>
                </a:ext>
              </a:extLst>
            </p:cNvPr>
            <p:cNvSpPr/>
            <p:nvPr/>
          </p:nvSpPr>
          <p:spPr>
            <a:xfrm>
              <a:off x="5070494" y="2380905"/>
              <a:ext cx="1589250" cy="73331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8304DA-62ED-41FC-938B-D1E0565A13F3}"/>
              </a:ext>
            </a:extLst>
          </p:cNvPr>
          <p:cNvGrpSpPr/>
          <p:nvPr/>
        </p:nvGrpSpPr>
        <p:grpSpPr>
          <a:xfrm>
            <a:off x="568699" y="5305055"/>
            <a:ext cx="6392203" cy="923330"/>
            <a:chOff x="1157354" y="3420053"/>
            <a:chExt cx="6392203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E7A001-E74A-469A-BA53-54B6CCD28435}"/>
                </a:ext>
              </a:extLst>
            </p:cNvPr>
            <p:cNvSpPr txBox="1"/>
            <p:nvPr/>
          </p:nvSpPr>
          <p:spPr>
            <a:xfrm>
              <a:off x="1157354" y="3420053"/>
              <a:ext cx="440209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(২)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৭৩ - ৩২১ =</a:t>
              </a:r>
              <a:endParaRPr lang="en-US" sz="54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4FACC6-CB53-4152-B3E9-57153A216BAD}"/>
                </a:ext>
              </a:extLst>
            </p:cNvPr>
            <p:cNvSpPr/>
            <p:nvPr/>
          </p:nvSpPr>
          <p:spPr>
            <a:xfrm>
              <a:off x="5559447" y="3524245"/>
              <a:ext cx="1990110" cy="73331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DDBD871-D547-4CA4-BAEE-75411FBB3B62}"/>
              </a:ext>
            </a:extLst>
          </p:cNvPr>
          <p:cNvSpPr txBox="1"/>
          <p:nvPr/>
        </p:nvSpPr>
        <p:spPr>
          <a:xfrm>
            <a:off x="12426250" y="5050518"/>
            <a:ext cx="16627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২ ৭</a:t>
            </a:r>
            <a:endParaRPr lang="en-US" sz="5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3676A4-2767-418C-B612-A976551FDFD8}"/>
              </a:ext>
            </a:extLst>
          </p:cNvPr>
          <p:cNvSpPr txBox="1"/>
          <p:nvPr/>
        </p:nvSpPr>
        <p:spPr>
          <a:xfrm>
            <a:off x="8491139" y="5000072"/>
            <a:ext cx="21437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৪ ২ ৩</a:t>
            </a:r>
            <a:endParaRPr lang="en-US" sz="5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D8CEDA-04E1-40CE-991B-63677B5B3773}"/>
              </a:ext>
            </a:extLst>
          </p:cNvPr>
          <p:cNvSpPr txBox="1"/>
          <p:nvPr/>
        </p:nvSpPr>
        <p:spPr>
          <a:xfrm>
            <a:off x="4904235" y="3491493"/>
            <a:ext cx="20130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৪ ৪ ১</a:t>
            </a:r>
            <a:endParaRPr lang="en-US" sz="5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6709BE-EBF2-4067-8F5E-F4BF0C187E4B}"/>
              </a:ext>
            </a:extLst>
          </p:cNvPr>
          <p:cNvSpPr txBox="1"/>
          <p:nvPr/>
        </p:nvSpPr>
        <p:spPr>
          <a:xfrm>
            <a:off x="4733492" y="5331862"/>
            <a:ext cx="24647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১ ৫ 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E20F44-4491-4D46-A26A-49DC0E02B7AA}"/>
              </a:ext>
            </a:extLst>
          </p:cNvPr>
          <p:cNvSpPr txBox="1"/>
          <p:nvPr/>
        </p:nvSpPr>
        <p:spPr>
          <a:xfrm>
            <a:off x="5027758" y="449877"/>
            <a:ext cx="4720275" cy="1581961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BD" sz="9600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9600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3FD8A29-51F2-407F-B856-78EF186B5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2174" y="145609"/>
            <a:ext cx="4459352" cy="29729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4E5B4A6-4B14-4F9C-8425-1CEE0A1DF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10475849" y="145608"/>
            <a:ext cx="4459351" cy="297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91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7E2BE6-1CBB-4F63-BD03-8E33EBBCEB9E}"/>
              </a:ext>
            </a:extLst>
          </p:cNvPr>
          <p:cNvSpPr txBox="1"/>
          <p:nvPr/>
        </p:nvSpPr>
        <p:spPr>
          <a:xfrm>
            <a:off x="298938" y="566858"/>
            <a:ext cx="14331462" cy="9319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তোমার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গণিত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বইয়ের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৩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২ ও </a:t>
            </a:r>
            <a:r>
              <a:rPr lang="bn-BD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৩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৩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পৃষ্ঠা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বের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করো</a:t>
            </a:r>
            <a:r>
              <a:rPr lang="bn-BD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এবং ৫ মিনিট নিরবে পড়।</a:t>
            </a:r>
            <a:endParaRPr lang="en-US" sz="48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908BE09-D9BD-4D6D-9D36-613953B41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62" y="1810228"/>
            <a:ext cx="4549674" cy="53881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6BE29A-6859-41FA-9C30-6F6E6070D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054" y="1792689"/>
            <a:ext cx="4144455" cy="5405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A78814-E774-4EA1-8505-2830DA3CB7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36" y="1792689"/>
            <a:ext cx="4322618" cy="538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4000">
              <a:schemeClr val="accent4">
                <a:lumMod val="45000"/>
                <a:lumOff val="55000"/>
              </a:schemeClr>
            </a:gs>
            <a:gs pos="63000">
              <a:schemeClr val="accent6">
                <a:lumMod val="40000"/>
                <a:lumOff val="60000"/>
              </a:schemeClr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3BFCC2-3312-4248-BE5C-298411CECDDC}"/>
              </a:ext>
            </a:extLst>
          </p:cNvPr>
          <p:cNvSpPr txBox="1"/>
          <p:nvPr/>
        </p:nvSpPr>
        <p:spPr>
          <a:xfrm>
            <a:off x="5422993" y="2082513"/>
            <a:ext cx="3799878" cy="1168539"/>
          </a:xfrm>
          <a:prstGeom prst="flowChartTerminator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বিয়ো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4688A7-5A93-4156-8C1E-3ABA5786A0F2}"/>
              </a:ext>
            </a:extLst>
          </p:cNvPr>
          <p:cNvGrpSpPr/>
          <p:nvPr/>
        </p:nvGrpSpPr>
        <p:grpSpPr>
          <a:xfrm>
            <a:off x="10730960" y="3392486"/>
            <a:ext cx="3483804" cy="1938992"/>
            <a:chOff x="2399419" y="4607928"/>
            <a:chExt cx="3483804" cy="19389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E3F074-57DC-400C-B51F-61C295A76F66}"/>
                </a:ext>
              </a:extLst>
            </p:cNvPr>
            <p:cNvSpPr txBox="1"/>
            <p:nvPr/>
          </p:nvSpPr>
          <p:spPr>
            <a:xfrm>
              <a:off x="2399419" y="4607928"/>
              <a:ext cx="3483804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৭ ৯ 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- 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4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১ ৩</a:t>
              </a:r>
              <a:endParaRPr lang="en-US" sz="60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D528862-17EE-465A-B071-CBBF601649CD}"/>
                </a:ext>
              </a:extLst>
            </p:cNvPr>
            <p:cNvCxnSpPr>
              <a:cxnSpLocks/>
            </p:cNvCxnSpPr>
            <p:nvPr/>
          </p:nvCxnSpPr>
          <p:spPr>
            <a:xfrm>
              <a:off x="3123397" y="6369443"/>
              <a:ext cx="25872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FA6AEE5-C650-4D05-A18E-1426F5588469}"/>
              </a:ext>
            </a:extLst>
          </p:cNvPr>
          <p:cNvGrpSpPr/>
          <p:nvPr/>
        </p:nvGrpSpPr>
        <p:grpSpPr>
          <a:xfrm>
            <a:off x="6873560" y="3504175"/>
            <a:ext cx="3555753" cy="1938992"/>
            <a:chOff x="6038217" y="4607928"/>
            <a:chExt cx="2343206" cy="19389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A04A06-B8C0-450F-A7E4-FCFCC1659B6E}"/>
                </a:ext>
              </a:extLst>
            </p:cNvPr>
            <p:cNvSpPr txBox="1"/>
            <p:nvPr/>
          </p:nvSpPr>
          <p:spPr>
            <a:xfrm>
              <a:off x="6038217" y="4607928"/>
              <a:ext cx="2204830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) ৮ 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৭ ৬ </a:t>
              </a:r>
            </a:p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  - 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০</a:t>
              </a:r>
              <a:endParaRPr lang="en-US" sz="6000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7FFE597-0873-489A-9B70-861CFE2ABE32}"/>
                </a:ext>
              </a:extLst>
            </p:cNvPr>
            <p:cNvCxnSpPr/>
            <p:nvPr/>
          </p:nvCxnSpPr>
          <p:spPr>
            <a:xfrm>
              <a:off x="6334349" y="6428585"/>
              <a:ext cx="204707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51BF747-B494-48AB-862A-6C2B87322297}"/>
              </a:ext>
            </a:extLst>
          </p:cNvPr>
          <p:cNvGrpSpPr/>
          <p:nvPr/>
        </p:nvGrpSpPr>
        <p:grpSpPr>
          <a:xfrm>
            <a:off x="523700" y="3465048"/>
            <a:ext cx="4995950" cy="923330"/>
            <a:chOff x="1300790" y="2241142"/>
            <a:chExt cx="4730592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4FCF40-741D-4C8D-A77B-DE9E057EB51D}"/>
                </a:ext>
              </a:extLst>
            </p:cNvPr>
            <p:cNvSpPr txBox="1"/>
            <p:nvPr/>
          </p:nvSpPr>
          <p:spPr>
            <a:xfrm>
              <a:off x="1300790" y="2241142"/>
              <a:ext cx="440209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(১)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৮3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-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২ =  </a:t>
              </a:r>
              <a:endParaRPr lang="en-US" sz="5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77B2B2-6276-4664-A635-64D5271F01CC}"/>
                </a:ext>
              </a:extLst>
            </p:cNvPr>
            <p:cNvSpPr/>
            <p:nvPr/>
          </p:nvSpPr>
          <p:spPr>
            <a:xfrm>
              <a:off x="4677536" y="2378229"/>
              <a:ext cx="1353846" cy="73331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2DB4DF-D9FD-40A4-9020-CA85BFB9E810}"/>
              </a:ext>
            </a:extLst>
          </p:cNvPr>
          <p:cNvGrpSpPr/>
          <p:nvPr/>
        </p:nvGrpSpPr>
        <p:grpSpPr>
          <a:xfrm>
            <a:off x="468604" y="5497759"/>
            <a:ext cx="5699440" cy="923330"/>
            <a:chOff x="1157354" y="3420053"/>
            <a:chExt cx="5699440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DB1121-F2CE-4DCB-847A-B94075E33C3D}"/>
                </a:ext>
              </a:extLst>
            </p:cNvPr>
            <p:cNvSpPr txBox="1"/>
            <p:nvPr/>
          </p:nvSpPr>
          <p:spPr>
            <a:xfrm>
              <a:off x="1157354" y="3420053"/>
              <a:ext cx="440209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(২)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242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+ ১২১ =</a:t>
              </a:r>
              <a:endParaRPr lang="en-US" sz="54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3A1CF01-EDB0-4E19-B8F3-F5C49DF1D17D}"/>
                </a:ext>
              </a:extLst>
            </p:cNvPr>
            <p:cNvSpPr/>
            <p:nvPr/>
          </p:nvSpPr>
          <p:spPr>
            <a:xfrm>
              <a:off x="5399089" y="3473593"/>
              <a:ext cx="1457705" cy="73331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DCDA11D-5DF8-4C51-B3D6-9ED933882245}"/>
              </a:ext>
            </a:extLst>
          </p:cNvPr>
          <p:cNvSpPr txBox="1"/>
          <p:nvPr/>
        </p:nvSpPr>
        <p:spPr>
          <a:xfrm>
            <a:off x="11573241" y="5017132"/>
            <a:ext cx="25888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৮ ২</a:t>
            </a:r>
            <a:endParaRPr lang="en-US" sz="6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C177DB-BF46-4D8F-8BFB-F42A6334C36D}"/>
              </a:ext>
            </a:extLst>
          </p:cNvPr>
          <p:cNvSpPr txBox="1"/>
          <p:nvPr/>
        </p:nvSpPr>
        <p:spPr>
          <a:xfrm>
            <a:off x="7979211" y="5146631"/>
            <a:ext cx="2178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৬ ১ ২ ৬</a:t>
            </a:r>
            <a:endParaRPr lang="en-US" sz="6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A49EB0-EA6A-4E96-937C-159F0E012241}"/>
              </a:ext>
            </a:extLst>
          </p:cNvPr>
          <p:cNvSpPr txBox="1"/>
          <p:nvPr/>
        </p:nvSpPr>
        <p:spPr>
          <a:xfrm>
            <a:off x="4301496" y="3535884"/>
            <a:ext cx="10065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৭ ১</a:t>
            </a:r>
            <a:endParaRPr lang="en-US" sz="5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3E15E4-E5AC-4194-ACCF-DA7787A44E22}"/>
              </a:ext>
            </a:extLst>
          </p:cNvPr>
          <p:cNvSpPr txBox="1"/>
          <p:nvPr/>
        </p:nvSpPr>
        <p:spPr>
          <a:xfrm>
            <a:off x="4710339" y="5488675"/>
            <a:ext cx="14577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১ ২ 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033CEA-85FE-4D6C-94D2-58E4D3A1F044}"/>
              </a:ext>
            </a:extLst>
          </p:cNvPr>
          <p:cNvSpPr txBox="1"/>
          <p:nvPr/>
        </p:nvSpPr>
        <p:spPr>
          <a:xfrm>
            <a:off x="3004222" y="427843"/>
            <a:ext cx="8926755" cy="1499507"/>
          </a:xfrm>
          <a:prstGeom prst="ellipseRibbon">
            <a:avLst>
              <a:gd name="adj1" fmla="val 30025"/>
              <a:gd name="adj2" fmla="val 75000"/>
              <a:gd name="adj3" fmla="val 1250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6600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7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17" grpId="0"/>
      <p:bldP spid="18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4FF379-197C-42D0-AE8B-031E55EF77D9}"/>
              </a:ext>
            </a:extLst>
          </p:cNvPr>
          <p:cNvSpPr/>
          <p:nvPr/>
        </p:nvSpPr>
        <p:spPr>
          <a:xfrm>
            <a:off x="4137660" y="101852"/>
            <a:ext cx="6812280" cy="1782016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109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1090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534E2F-C0C3-4923-98E1-56235550035F}"/>
              </a:ext>
            </a:extLst>
          </p:cNvPr>
          <p:cNvSpPr txBox="1"/>
          <p:nvPr/>
        </p:nvSpPr>
        <p:spPr>
          <a:xfrm>
            <a:off x="380917" y="1779793"/>
            <a:ext cx="8857295" cy="1581961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৩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পৃষ্টার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নম্বর অঙ্কগুলো বাড়িতে সমাধান করবে।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E:\New folder\bari.jpg">
            <a:extLst>
              <a:ext uri="{FF2B5EF4-FFF2-40B4-BE49-F238E27FC236}">
                <a16:creationId xmlns:a16="http://schemas.microsoft.com/office/drawing/2014/main" id="{EC40C8D0-FAFF-419D-AC39-8EFE23216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 bwMode="auto">
          <a:xfrm>
            <a:off x="818126" y="3384298"/>
            <a:ext cx="6858000" cy="428625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BB3358-9848-4DC6-9D5A-ED5101C06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67" y="1510057"/>
            <a:ext cx="5576307" cy="59911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4055D1-F0E5-4266-B837-B6A2AE9DA7BD}"/>
              </a:ext>
            </a:extLst>
          </p:cNvPr>
          <p:cNvSpPr/>
          <p:nvPr/>
        </p:nvSpPr>
        <p:spPr>
          <a:xfrm>
            <a:off x="9156403" y="6084916"/>
            <a:ext cx="3760082" cy="105098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5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FAA4FE-0745-4092-B741-5C0A02269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" y="198184"/>
            <a:ext cx="14497396" cy="7395219"/>
          </a:xfrm>
          <a:prstGeom prst="rect">
            <a:avLst/>
          </a:prstGeom>
          <a:ln w="76200">
            <a:solidFill>
              <a:srgbClr val="FF00FF"/>
            </a:solidFill>
          </a:ln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FAB31199-66AE-499C-8F8F-02149601EF95}"/>
              </a:ext>
            </a:extLst>
          </p:cNvPr>
          <p:cNvSpPr txBox="1"/>
          <p:nvPr/>
        </p:nvSpPr>
        <p:spPr>
          <a:xfrm>
            <a:off x="3576542" y="5377412"/>
            <a:ext cx="948528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10183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184" algn="l" defTabSz="10183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367" algn="l" defTabSz="10183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551" algn="l" defTabSz="10183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735" algn="l" defTabSz="10183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5918" algn="l" defTabSz="10183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5102" algn="l" defTabSz="10183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4285" algn="l" defTabSz="10183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3469" algn="l" defTabSz="10183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3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13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</a:t>
            </a:r>
            <a:r>
              <a:rPr lang="bn-IN" sz="13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 ধন্যবাদ </a:t>
            </a:r>
          </a:p>
        </p:txBody>
      </p:sp>
    </p:spTree>
    <p:extLst>
      <p:ext uri="{BB962C8B-B14F-4D97-AF65-F5344CB8AC3E}">
        <p14:creationId xmlns:p14="http://schemas.microsoft.com/office/powerpoint/2010/main" val="2936557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8912E-6 -4.57516E-6 L -0.24373 -0.67769 " pathEditMode="relative" rAng="0" ptsTypes="AA">
                                      <p:cBhvr>
                                        <p:cTn id="14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92" y="-33885"/>
                                    </p:animMotion>
                                    <p:animRot by="1500000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0EA36"/>
            </a:gs>
            <a:gs pos="59000">
              <a:schemeClr val="accent4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rgbClr val="FBBBF8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033CD4-0C99-48AE-A93A-ECAA325B77FF}"/>
              </a:ext>
            </a:extLst>
          </p:cNvPr>
          <p:cNvSpPr/>
          <p:nvPr/>
        </p:nvSpPr>
        <p:spPr>
          <a:xfrm>
            <a:off x="4664266" y="498051"/>
            <a:ext cx="4735830" cy="1936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22" tIns="51811" rIns="103622" bIns="51811" rtlCol="0" anchor="ctr"/>
          <a:lstStyle/>
          <a:p>
            <a:pPr algn="ctr"/>
            <a:r>
              <a:rPr lang="bn-BD" sz="1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CD9463-E4D7-4262-B521-E30E6E105E53}"/>
              </a:ext>
            </a:extLst>
          </p:cNvPr>
          <p:cNvSpPr/>
          <p:nvPr/>
        </p:nvSpPr>
        <p:spPr>
          <a:xfrm>
            <a:off x="175377" y="3939986"/>
            <a:ext cx="6261701" cy="3090067"/>
          </a:xfrm>
          <a:prstGeom prst="rect">
            <a:avLst/>
          </a:prstGeom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en-US" sz="5400" b="1" spc="5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উজ্বল</a:t>
            </a:r>
            <a:r>
              <a:rPr lang="bn-BD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কুমার </a:t>
            </a:r>
            <a:r>
              <a:rPr lang="en-US" sz="5400" b="1" spc="5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মজুমদার</a:t>
            </a:r>
            <a:r>
              <a:rPr lang="en-US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মোবাইলঃ ০১৭১৭৯৩৩০৭১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 descr="Uzzol.jpg">
            <a:extLst>
              <a:ext uri="{FF2B5EF4-FFF2-40B4-BE49-F238E27FC236}">
                <a16:creationId xmlns:a16="http://schemas.microsoft.com/office/drawing/2014/main" id="{AD867B76-1CB9-4BBE-BC89-D9054C6EF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10000" contras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9322" y="906243"/>
            <a:ext cx="3168546" cy="29799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1DB79D9-385A-48A1-941B-78A7736CD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82" y="742347"/>
            <a:ext cx="2613972" cy="3384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9F5CED-7A87-4A1A-9309-FEBB19E384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563" y="2098912"/>
            <a:ext cx="2190146" cy="56460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C50CE9-04B9-4626-B69B-0A17829C332A}"/>
              </a:ext>
            </a:extLst>
          </p:cNvPr>
          <p:cNvSpPr/>
          <p:nvPr/>
        </p:nvSpPr>
        <p:spPr>
          <a:xfrm>
            <a:off x="7827628" y="4429498"/>
            <a:ext cx="6932196" cy="2566846"/>
          </a:xfrm>
          <a:prstGeom prst="rect">
            <a:avLst/>
          </a:prstGeom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তৃতীয়,  </a:t>
            </a:r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bn-BD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</a:t>
            </a:r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(হাতে না রেখে)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35</a:t>
            </a:r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bn-IN" sz="4000" b="1" dirty="0">
              <a:ln w="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47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A5611-B8C2-41EA-8C8B-086523CBBC6D}"/>
              </a:ext>
            </a:extLst>
          </p:cNvPr>
          <p:cNvSpPr txBox="1"/>
          <p:nvPr/>
        </p:nvSpPr>
        <p:spPr>
          <a:xfrm>
            <a:off x="4867834" y="283944"/>
            <a:ext cx="535192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38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F9B62F-30EA-4821-B870-BA17E05AF84F}"/>
              </a:ext>
            </a:extLst>
          </p:cNvPr>
          <p:cNvSpPr txBox="1"/>
          <p:nvPr/>
        </p:nvSpPr>
        <p:spPr>
          <a:xfrm>
            <a:off x="1652558" y="2935397"/>
            <a:ext cx="1178247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.১.১ º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হাতে না রেখে তিন অঙ্কবিশিষ্ট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		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অনুর্ধ্ব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তিন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অঙ্কবিশিষ্ট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বিয়ো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গ করতে পারবে।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8F630A-C5E2-4319-ADE1-24F055F51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637818" y="4549959"/>
            <a:ext cx="3297382" cy="32224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D5FFA7-1823-40F6-89FA-BBE8A5E18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 flipV="1">
            <a:off x="-1" y="0"/>
            <a:ext cx="3092335" cy="3022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DCED8A-58D6-4EA0-AD76-EFD7FCB9F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 flipH="1" flipV="1">
            <a:off x="11845417" y="47161"/>
            <a:ext cx="3092335" cy="30220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4D1495-0F3A-451F-995A-7BFF99CE5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-18737" y="4504304"/>
            <a:ext cx="3297382" cy="322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8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4ABD90-00CC-4176-8611-DACE9184A764}"/>
              </a:ext>
            </a:extLst>
          </p:cNvPr>
          <p:cNvGrpSpPr/>
          <p:nvPr/>
        </p:nvGrpSpPr>
        <p:grpSpPr>
          <a:xfrm>
            <a:off x="3104846" y="4277176"/>
            <a:ext cx="4682639" cy="2308324"/>
            <a:chOff x="-1175095" y="1850818"/>
            <a:chExt cx="2698605" cy="2039408"/>
          </a:xfrm>
        </p:grpSpPr>
        <p:sp>
          <p:nvSpPr>
            <p:cNvPr id="3" name="TextBox 20">
              <a:extLst>
                <a:ext uri="{FF2B5EF4-FFF2-40B4-BE49-F238E27FC236}">
                  <a16:creationId xmlns:a16="http://schemas.microsoft.com/office/drawing/2014/main" id="{9F7D3A10-181D-4DD3-A554-5F7BABD79579}"/>
                </a:ext>
              </a:extLst>
            </p:cNvPr>
            <p:cNvSpPr txBox="1"/>
            <p:nvPr/>
          </p:nvSpPr>
          <p:spPr>
            <a:xfrm>
              <a:off x="-1175095" y="1850818"/>
              <a:ext cx="2698605" cy="2039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 6</a:t>
              </a:r>
              <a:r>
                <a:rPr lang="bn-BD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  <a:r>
                <a:rPr lang="bn-BD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  <a:endParaRPr lang="bn-BD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- 3</a:t>
              </a:r>
              <a:r>
                <a:rPr lang="bn-BD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4 7 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E353F92-E0F2-4FF7-9F44-13487A1C6402}"/>
                </a:ext>
              </a:extLst>
            </p:cNvPr>
            <p:cNvCxnSpPr>
              <a:cxnSpLocks/>
            </p:cNvCxnSpPr>
            <p:nvPr/>
          </p:nvCxnSpPr>
          <p:spPr>
            <a:xfrm>
              <a:off x="-899573" y="3679736"/>
              <a:ext cx="16536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5E63311-8EDB-4A6A-9B21-EA86CD8AE7C1}"/>
              </a:ext>
            </a:extLst>
          </p:cNvPr>
          <p:cNvSpPr txBox="1"/>
          <p:nvPr/>
        </p:nvSpPr>
        <p:spPr>
          <a:xfrm>
            <a:off x="4120452" y="6045483"/>
            <a:ext cx="6442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17ADF-7655-4859-851B-3133C8BF096F}"/>
              </a:ext>
            </a:extLst>
          </p:cNvPr>
          <p:cNvSpPr txBox="1"/>
          <p:nvPr/>
        </p:nvSpPr>
        <p:spPr>
          <a:xfrm>
            <a:off x="4758715" y="6067297"/>
            <a:ext cx="6442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F03097-17DF-4FC5-B502-4775B9E83B1A}"/>
              </a:ext>
            </a:extLst>
          </p:cNvPr>
          <p:cNvSpPr txBox="1"/>
          <p:nvPr/>
        </p:nvSpPr>
        <p:spPr>
          <a:xfrm>
            <a:off x="5426245" y="6031502"/>
            <a:ext cx="6442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6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02F4DA-7637-4FE9-9952-17F11DE463B3}"/>
              </a:ext>
            </a:extLst>
          </p:cNvPr>
          <p:cNvCxnSpPr>
            <a:cxnSpLocks/>
          </p:cNvCxnSpPr>
          <p:nvPr/>
        </p:nvCxnSpPr>
        <p:spPr>
          <a:xfrm>
            <a:off x="4749835" y="4499610"/>
            <a:ext cx="0" cy="241272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23545D-3C7B-4BAE-BE56-B5DB4FB9C461}"/>
              </a:ext>
            </a:extLst>
          </p:cNvPr>
          <p:cNvCxnSpPr>
            <a:cxnSpLocks/>
          </p:cNvCxnSpPr>
          <p:nvPr/>
        </p:nvCxnSpPr>
        <p:spPr>
          <a:xfrm>
            <a:off x="5402935" y="4499610"/>
            <a:ext cx="0" cy="241272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AE391EF-8CD3-4A16-A39F-4EAA3EBBF24B}"/>
              </a:ext>
            </a:extLst>
          </p:cNvPr>
          <p:cNvSpPr txBox="1"/>
          <p:nvPr/>
        </p:nvSpPr>
        <p:spPr>
          <a:xfrm>
            <a:off x="7516518" y="6343586"/>
            <a:ext cx="4031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উত্তরঃ৩৩১ টি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282386-49A0-4FE9-81DB-E799966E54DB}"/>
              </a:ext>
            </a:extLst>
          </p:cNvPr>
          <p:cNvSpPr txBox="1"/>
          <p:nvPr/>
        </p:nvSpPr>
        <p:spPr>
          <a:xfrm>
            <a:off x="725978" y="1480892"/>
            <a:ext cx="13483244" cy="212365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রেজার কাছে ৬৭৮ টি কাগজ আছে। সে সীমাকে ৩৪৭টি কাগজ দিল। কতগুলো কাগজ অবশিষ্ট রইল?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6D460E-1140-4351-A695-25B4162EFD0F}"/>
              </a:ext>
            </a:extLst>
          </p:cNvPr>
          <p:cNvSpPr txBox="1"/>
          <p:nvPr/>
        </p:nvSpPr>
        <p:spPr>
          <a:xfrm>
            <a:off x="3722550" y="215182"/>
            <a:ext cx="6569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সমস্যাটি লক্ষ্য কর।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06B1B0-55D1-48FB-8DAC-9C4BCFBDCCE6}"/>
              </a:ext>
            </a:extLst>
          </p:cNvPr>
          <p:cNvSpPr txBox="1"/>
          <p:nvPr/>
        </p:nvSpPr>
        <p:spPr>
          <a:xfrm>
            <a:off x="2681151" y="193368"/>
            <a:ext cx="9039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সমস্যাটি কীভাবে সমাধান করবে?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AA03A3-35B5-4085-8374-A7483841A3B8}"/>
              </a:ext>
            </a:extLst>
          </p:cNvPr>
          <p:cNvSpPr txBox="1"/>
          <p:nvPr/>
        </p:nvSpPr>
        <p:spPr>
          <a:xfrm>
            <a:off x="8440584" y="3769345"/>
            <a:ext cx="3486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বিয়োগ করে।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78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 animBg="1"/>
      <p:bldP spid="12" grpId="0"/>
      <p:bldP spid="12" grpId="1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9DF897-459F-4816-96A1-01884D19C503}"/>
              </a:ext>
            </a:extLst>
          </p:cNvPr>
          <p:cNvSpPr txBox="1"/>
          <p:nvPr/>
        </p:nvSpPr>
        <p:spPr>
          <a:xfrm>
            <a:off x="725978" y="1503912"/>
            <a:ext cx="13483244" cy="212365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শ্রেণিতে ৪৮ জন শিক্ষার্থী আছে। ছাত্র ২৩ জন হলে ছাত্রীর সংখ্যা কত?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63F0FD-61A8-4386-9843-81167842EC24}"/>
              </a:ext>
            </a:extLst>
          </p:cNvPr>
          <p:cNvSpPr txBox="1"/>
          <p:nvPr/>
        </p:nvSpPr>
        <p:spPr>
          <a:xfrm>
            <a:off x="2299310" y="488249"/>
            <a:ext cx="10336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সমস্যাটি কীভাবে সমাধান করবে?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809B6-CB79-4EE7-B4EF-09AA3A0AC718}"/>
              </a:ext>
            </a:extLst>
          </p:cNvPr>
          <p:cNvSpPr txBox="1"/>
          <p:nvPr/>
        </p:nvSpPr>
        <p:spPr>
          <a:xfrm>
            <a:off x="1207427" y="5004303"/>
            <a:ext cx="4139737" cy="142821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বিয়োগ করে।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571D69-9287-4473-8270-E1E153CF2028}"/>
              </a:ext>
            </a:extLst>
          </p:cNvPr>
          <p:cNvSpPr txBox="1"/>
          <p:nvPr/>
        </p:nvSpPr>
        <p:spPr>
          <a:xfrm>
            <a:off x="7021485" y="4114085"/>
            <a:ext cx="544760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৪৮ জন</a:t>
            </a:r>
            <a:endParaRPr lang="en-US" sz="6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C6889-F107-4251-87CD-A49B87546627}"/>
              </a:ext>
            </a:extLst>
          </p:cNvPr>
          <p:cNvSpPr txBox="1"/>
          <p:nvPr/>
        </p:nvSpPr>
        <p:spPr>
          <a:xfrm>
            <a:off x="7772399" y="4760416"/>
            <a:ext cx="431430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ছাত্র  - ২৩ জন</a:t>
            </a:r>
            <a:endParaRPr lang="en-US" sz="6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88600E-0C97-4D93-B7D3-A2EB1C821961}"/>
              </a:ext>
            </a:extLst>
          </p:cNvPr>
          <p:cNvCxnSpPr>
            <a:cxnSpLocks/>
          </p:cNvCxnSpPr>
          <p:nvPr/>
        </p:nvCxnSpPr>
        <p:spPr>
          <a:xfrm>
            <a:off x="7467600" y="5718410"/>
            <a:ext cx="4937762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0CAF6BF-13B1-4100-9603-793972C322C3}"/>
              </a:ext>
            </a:extLst>
          </p:cNvPr>
          <p:cNvSpPr txBox="1"/>
          <p:nvPr/>
        </p:nvSpPr>
        <p:spPr>
          <a:xfrm>
            <a:off x="7671264" y="5708596"/>
            <a:ext cx="431430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ছাত্রী = ২৫ জন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518863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0EA36"/>
            </a:gs>
            <a:gs pos="59000">
              <a:schemeClr val="accent4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rgbClr val="FBBBF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10A41D-E674-4E1A-B2B9-C34483D00A7C}"/>
              </a:ext>
            </a:extLst>
          </p:cNvPr>
          <p:cNvSpPr txBox="1"/>
          <p:nvPr/>
        </p:nvSpPr>
        <p:spPr>
          <a:xfrm>
            <a:off x="3328254" y="3886200"/>
            <a:ext cx="91216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বিয়ো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হাতে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রেখে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613914-7A44-4754-B4C2-A126095B3411}"/>
              </a:ext>
            </a:extLst>
          </p:cNvPr>
          <p:cNvSpPr txBox="1">
            <a:spLocks/>
          </p:cNvSpPr>
          <p:nvPr/>
        </p:nvSpPr>
        <p:spPr bwMode="auto">
          <a:xfrm>
            <a:off x="1802130" y="1280000"/>
            <a:ext cx="1148334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3622" tIns="51811" rIns="103622" bIns="51811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bn-IN" sz="10900" b="1" kern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10900" b="1" kern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94A5F-42F5-4036-A256-99CE7C69BC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6" b="90000" l="182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715" y="1582968"/>
            <a:ext cx="1644063" cy="16800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1C3951-9306-404D-BBAD-C1B4538E4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6" b="90000" l="182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714" y="4008776"/>
            <a:ext cx="1644063" cy="168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8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49000" decel="5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986 0.03248 L 0.28986 0.03268 C 0.29517 0.03615 0.30527 0.03636 0.30612 0.05168 C 0.30644 0.05658 0.30644 0.0623 0.30484 0.06618 C 0.30165 0.07415 0.2923 0.08538 0.2923 0.08558 C 0.29028 0.08293 0.28794 0.08109 0.28603 0.07803 C 0.28486 0.07619 0.28465 0.07272 0.28348 0.07088 C 0.27965 0.06536 0.27508 0.06128 0.27094 0.05658 C 0.26934 0.05249 0.26743 0.04882 0.26594 0.04453 C 0.2653 0.04228 0.26477 0.03983 0.26477 0.03738 C 0.26477 0.03391 0.26498 0.03044 0.26594 0.02778 C 0.2686 0.02022 0.28157 0.01839 0.2822 0.01798 C 0.28943 0.02043 0.29878 0.01491 0.30357 0.02533 C 0.31324 0.04596 0.30314 0.05556 0.29995 0.06843 C 0.29932 0.07067 0.2991 0.07333 0.29857 0.07578 C 0.29772 0.07333 0.29634 0.07129 0.29602 0.06843 C 0.29549 0.0625 0.29964 0.05719 0.30112 0.05413 C 0.30527 0.06066 0.31026 0.0674 0.31367 0.07578 C 0.31484 0.07843 0.31537 0.08211 0.31611 0.08538 C 0.31579 0.09089 0.31675 0.09784 0.31494 0.10213 C 0.31377 0.10458 0.31111 0.10213 0.30995 0.09968 C 0.30867 0.09743 0.3091 0.09334 0.30867 0.09008 C 0.30516 0.06598 0.30686 0.08129 0.30484 0.05883 C 0.30527 0.04535 0.30495 0.03146 0.30612 0.01798 C 0.30633 0.01532 0.30718 0.01144 0.30867 0.01083 C 0.31154 0.0096 0.31452 0.01246 0.31739 0.01328 C 0.3243 0.02635 0.31409 0.00511 0.32249 0.03738 L 0.32493 0.04698 C 0.32493 0.04718 0.3277 0.08027 0.3312 0.07333 C 0.3345 0.067 0.33142 0.05556 0.33248 0.04698 C 0.33354 0.03922 0.33652 0.03207 0.33875 0.02533 C 0.34003 0.02124 0.34141 0.01736 0.34258 0.01328 C 0.34428 0.0141 0.34609 0.01369 0.34757 0.01573 C 0.34789 0.01614 0.35331 0.03023 0.35395 0.03248 C 0.35491 0.03718 0.3564 0.04698 0.3564 0.04718 C 0.35671 0.05331 0.35756 0.05964 0.35756 0.06618 C 0.35756 0.06863 0.35756 0.07415 0.3564 0.07333 C 0.35459 0.0721 0.35469 0.067 0.35395 0.06373 C 0.35438 0.06128 0.35395 0.05678 0.35512 0.05658 C 0.35948 0.05535 0.36458 0.06393 0.36766 0.06843 C 0.36575 0.05045 0.36522 0.04718 0.36522 0.02288 C 0.36522 0.01879 0.36596 0.01491 0.36639 0.01083 C 0.37393 0.01491 0.38584 0.00919 0.38903 0.02288 C 0.39466 0.0478 0.38871 0.07741 0.38765 0.10458 C 0.38765 0.10703 0.3869 0.09968 0.38648 0.09723 C 0.38488 0.06863 0.38276 0.04351 0.38765 0.01328 C 0.38871 0.00776 0.3936 0.01001 0.39668 0.00838 C 0.44834 0.01205 0.43782 0.00266 0.42421 0.01573 C 0.41836 0.02124 0.4189 0.02084 0.41539 0.02778 C 0.41634 0.04371 0.41454 0.06087 0.41794 0.07578 C 0.41932 0.08191 0.42485 0.07986 0.42793 0.08293 C 0.42984 0.08477 0.43208 0.0866 0.43303 0.09008 C 0.43346 0.09171 0.43133 0.09171 0.43048 0.09253 L 0.44313 0.01083 C 0.44185 0.03003 0.43994 0.03779 0.44557 0.05658 C 0.44621 0.05862 0.44568 0.05045 0.44685 0.04923 C 0.4494 0.04678 0.4527 0.04759 0.45557 0.04698 C 0.45642 0.04535 0.45769 0.04412 0.45822 0.04208 C 0.45897 0.0384 0.45769 0.03227 0.45929 0.03003 C 0.46109 0.02778 0.46364 0.03166 0.46566 0.03248 C 0.46651 0.05576 0.46609 0.07925 0.46822 0.10213 C 0.46864 0.10785 0.47321 0.11663 0.47321 0.11683 L 0.44685 0.01798 C 0.45015 0.01491 0.45323 0.00981 0.45695 0.00838 C 0.45971 0.00736 0.46269 0.01042 0.46566 0.01083 C 0.47672 0.01287 0.49978 0.01471 0.50967 0.01573 C 0.50404 0.04187 0.51137 0.01491 0.49202 0.03963 C 0.49001 0.04228 0.48979 0.048 0.4883 0.05168 C 0.48639 0.05617 0.48193 0.06373 0.48193 0.06393 C 0.48363 0.06924 0.48437 0.0766 0.48703 0.08048 C 0.49139 0.08681 0.49713 0.08824 0.50202 0.09253 C 0.50457 0.09477 0.50712 0.09723 0.50967 0.09968 C 0.50839 0.10131 0.50733 0.10458 0.50584 0.10458 C 0.50457 0.10458 0.50361 0.10192 0.50329 0.09968 C 0.50148 0.08967 0.50074 0.07884 0.49968 0.06843 C 0.49925 0.05964 0.49893 0.05086 0.4984 0.04208 C 0.49564 0.00021 0.49574 0.02084 0.49574 0.00368 L 0.57238 0.03003 C 0.56824 0.04085 0.5676 0.05515 0.56122 0.04698 C 0.55973 0.04494 0.55856 0.04208 0.55729 0.03963 C 0.55686 0.03656 0.55612 0.0333 0.55612 0.03003 C 0.55612 0.02758 0.55601 0.02288 0.55729 0.02288 C 0.56058 0.02288 0.56324 0.02778 0.56611 0.03003 C 0.56781 0.03411 0.56983 0.03758 0.57121 0.04208 C 0.57366 0.05066 0.57228 0.06455 0.56866 0.07088 C 0.566 0.07537 0.56197 0.07415 0.55856 0.07578 C 0.53486 0.07149 0.53348 0.08477 0.52466 0.05413 C 0.52381 0.05127 0.52381 0.04759 0.52338 0.04453 L 0.52593 0.01083 L 0.57621 0.06373 C 0.57823 0.07251 0.5794 0.08232 0.58248 0.09008 C 0.58418 0.09477 0.58067 0.07905 0.57993 0.07333 C 0.57887 0.06455 0.5777 0.05576 0.57738 0.04698 C 0.57685 0.03166 0.57738 0.01655 0.57738 0.00123 L 0.54219 0.00838 C 0.56303 0.00388 0.57143 -0.0002 0.59375 0.00613 C 0.59555 0.00654 0.59619 0.01103 0.59747 0.01328 C 0.59906 0.01593 0.60097 0.01798 0.60257 0.02043 C 0.60384 0.02451 0.60533 0.02819 0.60629 0.03248 C 0.61054 0.05331 0.60863 0.05862 0.60756 0.08293 C 0.60671 0.07169 0.60597 0.06046 0.60512 0.04923 C 0.60002 -0.00612 0.60459 0.05903 0.6014 0.00838 C 0.60225 0.00286 0.60172 -0.00429 0.60384 -0.00837 C 0.6048 -0.01041 0.60555 -0.00367 0.60629 -0.00122 C 0.61065 0.01328 0.60629 0.0049 0.61384 0.01573 C 0.62191 0.01491 0.62989 0.01512 0.63775 0.01328 C 0.6403 0.01267 0.64264 0.00838 0.6453 0.00838 C 0.64668 0.00838 0.64285 0.01165 0.64147 0.01328 C 0.64062 0.01573 0.63998 0.01839 0.63892 0.02043 C 0.63063 0.03656 0.63935 0.01328 0.63276 0.03248 C 0.63127 0.04085 0.62829 0.05392 0.63393 0.06128 C 0.63658 0.06475 0.63977 0.05658 0.64285 0.05413 C 0.64668 0.06148 0.6487 0.0625 0.64774 0.07578 C 0.64753 0.07803 0.64615 0.07884 0.6453 0.08048 C 0.64147 0.07884 0.63765 0.07803 0.63393 0.07578 C 0.63254 0.07476 0.63148 0.07231 0.63021 0.07088 C 0.62861 0.06904 0.6268 0.06761 0.62521 0.06618 C 0.62393 0.06209 0.62287 0.05781 0.62149 0.05413 C 0.62032 0.05147 0.61862 0.04964 0.61756 0.04698 C 0.61692 0.04473 0.61713 0.04167 0.61639 0.03963 C 0.61469 0.03513 0.61012 0.02778 0.61012 0.02799 L 0.63892 0.01573 C 0.64105 0.02206 0.64307 0.0286 0.6453 0.03493 C 0.64594 0.03677 0.64668 0.03881 0.64774 0.03963 C 0.65019 0.04147 0.65285 0.04126 0.65529 0.04208 C 0.65625 0.04044 0.65763 0.03513 0.65784 0.03738 C 0.65837 0.04371 0.65646 0.05004 0.65657 0.05658 C 0.65678 0.06863 0.6572 0.08089 0.65901 0.09253 C 0.66071 0.10274 0.66241 0.10213 0.66539 0.10213 L 0.63276 0.00123 C 0.68303 0.019 0.66454 0.01307 0.68803 0.02043 C 0.68675 0.0237 0.68516 0.02656 0.6842 0.03003 C 0.68303 0.03452 0.68165 0.04453 0.68165 0.04473 C 0.6825 0.06046 0.68154 0.07721 0.6842 0.09253 C 0.68516 0.09804 0.69175 0.10213 0.69175 0.10233 L 0.6943 0.09253 L 0.69302 0.09723 L 0.6993 0.02288 L 0.71556 0.01573 C 0.71864 0.0143 0.7213 0.01144 0.72449 0.01083 C 0.72619 0.01062 0.72778 0.01246 0.72938 0.01328 C 0.72906 0.01655 0.72938 0.02063 0.72821 0.02288 C 0.72661 0.02594 0.72406 0.02615 0.72183 0.02778 C 0.71832 0.03023 0.71705 0.03064 0.71311 0.03248 C 0.71269 0.03493 0.71258 0.03758 0.71184 0.03963 C 0.70992 0.04412 0.70631 0.04616 0.70557 0.05168 C 0.7027 0.07292 0.71439 0.0721 0.72055 0.07578 C 0.72225 0.07884 0.72385 0.08232 0.72566 0.08538 C 0.73671 0.10356 0.72332 0.07864 0.73193 0.09498 C 0.73108 0.09723 0.73065 0.10335 0.72938 0.10213 C 0.7264 0.09927 0.72162 0.07557 0.72055 0.07088 C 0.71875 0.04902 0.71875 0.05535 0.72055 0.02533 C 0.72077 0.02267 0.72077 0.01941 0.72183 0.01798 C 0.72364 0.01573 0.72608 0.01655 0.72821 0.01573 C 0.7332 0.01655 0.74043 0.01001 0.74319 0.01798 C 0.75308 0.04698 0.74479 0.04943 0.73958 0.06128 C 0.73767 0.06516 0.73607 0.06924 0.73448 0.07333 C 0.73246 0.06189 0.73278 0.06945 0.73565 0.05658 C 0.73788 0.04739 0.7366 0.0433 0.74192 0.03493 C 0.74436 0.03105 0.74776 0.02941 0.75074 0.02778 C 0.76084 0.02206 0.77094 0.01798 0.78103 0.01328 C 0.77933 0.01736 0.77795 0.02186 0.77593 0.02533 C 0.77487 0.02696 0.77285 0.02553 0.77211 0.02778 C 0.77062 0.03187 0.77083 0.03758 0.76966 0.04208 C 0.7687 0.04575 0.76711 0.04841 0.76594 0.05168 C 0.76488 0.05413 0.76413 0.05658 0.76328 0.05883 C 0.76552 0.06291 0.767 0.06843 0.76966 0.07088 C 0.79326 0.09355 0.78401 0.07026 0.79103 0.09008 C 0.78816 0.11704 0.79039 0.10601 0.7821 0.05883 C 0.77976 0.04453 0.77678 0.03023 0.77466 0.01573 C 0.77189 -0.00224 0.76998 0.00307 0.77338 -0.00347 L 0.82738 0.03493 C 0.8312 0.03799 0.83535 0.03983 0.83864 0.04453 C 0.84183 0.04882 0.84226 0.067 0.84258 0.07088 C 0.84215 0.07496 0.84247 0.07946 0.8413 0.08293 C 0.84045 0.08497 0.83801 0.08763 0.83748 0.08538 C 0.83652 0.0817 0.83822 0.07721 0.83864 0.07333 C 0.83907 0.07006 0.83875 0.06618 0.83992 0.06373 C 0.84205 0.05944 0.84534 0.05821 0.84757 0.05413 C 0.86788 0.01512 0.86171 0.0241 0.85512 0.03248 L 0.8261 0.04923 C 0.82738 0.04575 0.83269 0.02288 0.83864 0.02288 C 0.84258 0.02288 0.84619 0.02615 0.85002 0.02778 C 0.85172 0.02921 0.85384 0.02962 0.85512 0.03248 C 0.85735 0.03799 0.86001 0.05168 0.86001 0.05188 C 0.85958 0.05964 0.8599 0.06802 0.85873 0.07578 C 0.85842 0.07823 0.85799 0.07088 0.85756 0.06843 C 0.85597 0.06128 0.85416 0.05413 0.85257 0.04698 C 0.85214 0.0429 0.85204 0.03861 0.85129 0.03493 C 0.85076 0.03227 0.84874 0.03064 0.84874 0.02778 C 0.84874 0.01961 0.85044 0.01165 0.85129 0.00368 C 0.85597 0.00429 0.8683 0.00307 0.87383 0.01083 C 0.8767 0.01491 0.88137 0.02533 0.88137 0.02553 C 0.88095 0.04616 0.88297 0.06761 0.8801 0.08763 C 0.87925 0.09396 0.87617 0.077 0.87521 0.07088 C 0.87404 0.06475 0.87425 0.05801 0.87383 0.05168 C 0.87468 0.04044 0.87361 0.02799 0.87638 0.01798 C 0.87787 0.01267 0.88244 0.01389 0.8852 0.01083 C 0.89445 0.00102 0.87595 0.00981 0.89519 0.00368 L 0.90285 0.00613 C 0.90433 0.01532 0.90136 0.02533 0.90019 0.03493 C 0.89902 0.04555 0.89753 0.04984 0.89519 0.05883 C 0.89477 0.06271 0.89264 0.07169 0.89519 0.07578 C 0.89668 0.07782 0.89859 0.07721 0.90019 0.07803 C 0.90104 0.07966 0.90157 0.08334 0.90285 0.08293 C 0.90465 0.08211 0.90795 0.07129 0.90912 0.06843 C 0.90189 -0.00674 0.91007 0.03411 0.90019 0.00613 C 0.89891 0.00225 0.89838 -0.00306 0.89647 -0.00592 C 0.89434 -0.00898 0.89147 -0.00919 0.88892 -0.01082 C 0.88807 -0.0147 0.88648 -0.01838 0.88637 -0.02267 C 0.88563 -0.04922 0.88775 -0.04228 0.88892 -0.06107 C 0.88913 -0.06434 0.88892 -0.0676 0.88892 -0.07067 L 0.88892 -0.07046 L 0.8852 -0.07067 " pathEditMode="relative" rAng="0" ptsTypes="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9" y="-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801"/>
                            </p:stCondLst>
                            <p:childTnLst>
                              <p:par>
                                <p:cTn id="10" presetID="22" presetClass="exit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32000" decel="4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4715 -0.00878 L 0.34715 -0.00857 C 0.36373 -0.00817 0.38042 -0.00878 0.39711 -0.00653 C 0.39838 -0.00633 0.39966 -0.00408 0.40061 -0.00204 C 0.40125 -0.0002 0.40125 0.00246 0.40178 0.0047 C 0.40008 0.01001 0.39913 0.01614 0.39711 0.02063 C 0.39339 0.02799 0.38935 0.02942 0.38509 0.03411 C 0.37489 0.04576 0.38159 0.04085 0.37436 0.04555 C 0.37245 0.05229 0.36809 0.05801 0.36841 0.06577 C 0.36894 0.0768 0.38584 0.08273 0.38743 0.08395 C 0.39073 0.0864 0.39711 0.09294 0.39711 0.09314 C 0.39774 0.09518 0.39859 0.09743 0.39944 0.09968 C 0.40061 0.10356 0.40125 0.11418 0.40295 0.11112 C 0.40338 0.1103 0.39849 0.08783 0.39827 0.0862 C 0.39711 0.07639 0.39594 0.06679 0.39583 0.05679 C 0.39551 0.04085 0.39583 0.02513 0.39583 0.0092 L 0.35416 0.08395 C 0.35459 0.07639 0.35501 0.06884 0.35533 0.06128 C 0.35618 0.04249 0.3564 0.02349 0.35767 0.0047 C 0.35799 0.00062 0.35937 -0.00265 0.36001 -0.00653 C 0.36054 -0.0096 0.36097 -0.01266 0.36118 -0.01572 C 0.36043 -0.01715 0.36001 -0.02022 0.35884 -0.02022 C 0.35746 -0.02022 0.35661 -0.01674 0.35533 -0.01572 C 0.35427 -0.0145 0.35299 -0.01409 0.35182 -0.01327 C 0.35225 -0.02165 0.35097 -0.03084 0.35299 -0.03819 C 0.35342 -0.03982 0.36309 -0.04411 0.3649 -0.04493 L 0.3767 -0.02696 C 0.37967 -0.02246 0.38584 -0.01491 0.38743 -0.00878 L 0.3886 -0.00428 L 0.39827 0.00246 C 0.40242 0.00021 0.40678 -0.00428 0.41124 -0.00428 C 0.41751 -0.00428 0.41868 0.00409 0.41603 0.01144 C 0.41528 0.01369 0.41358 0.0143 0.41252 0.01614 C 0.41124 0.01818 0.41007 0.02063 0.4089 0.02288 C 0.40614 0.03861 0.40593 0.03656 0.41007 0.06353 C 0.41039 0.06618 0.41252 0.06639 0.41369 0.06802 C 0.41847 0.07537 0.41305 0.07129 0.4207 0.07496 C 0.42198 0.07639 0.42315 0.08068 0.42442 0.07946 C 0.4258 0.07803 0.42559 0.07353 0.42559 0.07027 C 0.42559 0.06434 0.42474 0.05822 0.42442 0.05229 C 0.42123 0.0529 0.41666 0.04943 0.41486 0.05454 C 0.4071 0.07558 0.41347 0.07496 0.41719 0.07496 L 0.42793 0.00246 C 0.43176 0.0047 0.44674 0.0092 0.45174 0.02063 C 0.45259 0.02247 0.45259 0.02513 0.45291 0.02737 C 0.44632 0.02942 0.44451 0.0286 0.43867 0.03636 C 0.43686 0.03881 0.43558 0.04269 0.43388 0.04555 C 0.43239 0.048 0.43069 0.05005 0.42921 0.05229 C 0.42867 0.05454 0.42687 0.0576 0.42793 0.05903 C 0.43654 0.07088 0.45174 0.07374 0.46131 0.07721 C 0.4629 0.07864 0.46535 0.07864 0.46598 0.0817 C 0.46758 0.08783 0.46768 0.10887 0.46715 0.10192 C 0.46641 0.09008 0.46609 0.07782 0.46481 0.06577 C 0.46418 0.05944 0.46248 0.05372 0.46131 0.0478 C 0.46035 0.04331 0.45971 0.03861 0.45886 0.03411 C 0.45748 0.00552 0.45769 0.01757 0.45769 -0.00204 L 0.46481 -0.00653 C 0.468 -0.00122 0.47098 0.0045 0.47438 0.0092 C 0.47544 0.01063 0.47799 0.01389 0.47799 0.01144 C 0.47799 0.00838 0.47544 0.00715 0.47438 0.0047 C 0.4731 0.00184 0.47204 -0.00122 0.47087 -0.00428 C 0.47693 0.09212 0.47672 0.0574 0.47672 0.09968 L 0.48512 0.01369 C 0.4815 0.01226 0.47799 0.00858 0.47438 0.0092 C 0.4731 0.0094 0.473 0.01369 0.47321 0.01614 C 0.47385 0.02308 0.47342 0.03309 0.47672 0.03636 C 0.4831 0.04269 0.49096 0.03942 0.49819 0.04085 C 0.49776 0.0478 0.4983 0.05495 0.49702 0.06128 C 0.49309 0.0817 0.49341 0.05883 0.49341 0.06802 L 0.48395 0.00695 L 0.49341 0.00021 C 0.49468 -0.00061 0.49585 -0.00245 0.49702 -0.00204 C 0.49872 -0.00163 0.5001 0.00103 0.5018 0.00246 C 0.50297 0.00634 0.50414 0.01001 0.50531 0.01369 C 0.50616 0.01614 0.50691 0.01818 0.50765 0.02063 C 0.50882 0.02431 0.51126 0.03187 0.51126 0.03207 L 0.50882 -0.00653 C 0.51158 0.04923 0.50871 -0.00449 0.51126 0.03187 C 0.51211 0.04392 0.51243 0.05617 0.5136 0.06802 C 0.51403 0.0719 0.51435 0.07578 0.51488 0.07946 C 0.51743 0.09682 0.51732 0.08763 0.51732 0.09518 L 0.5136 0.0047 C 0.522 0.00634 0.5304 0.00736 0.53858 0.0092 C 0.54071 0.0096 0.54368 0.00817 0.54464 0.01144 C 0.54528 0.0143 0.54145 0.01369 0.53975 0.01369 C 0.53624 0.01369 0.53273 0.01226 0.52912 0.01144 L 0.55059 -0.00428 L 0.57557 0.00021 C 0.57876 0.00348 0.57631 0.01471 0.5743 0.02063 C 0.57334 0.0239 0.57036 0.02206 0.56845 0.02288 C 0.56675 0.02431 0.56537 0.02737 0.56367 0.02737 C 0.55824 0.02737 0.55527 0.02247 0.56005 0.01614 C 0.56186 0.01369 0.56398 0.01308 0.56611 0.01144 C 0.56845 0.01226 0.571 0.01165 0.57313 0.01369 C 0.57515 0.01553 0.5761 0.02411 0.57674 0.02737 C 0.57642 0.0333 0.57674 0.03983 0.57557 0.04555 C 0.57451 0.05025 0.56749 0.05209 0.56611 0.05229 C 0.56005 0.05331 0.5541 0.05372 0.54825 0.05454 C 0.54942 0.05679 0.55038 0.05944 0.55176 0.06128 C 0.55282 0.06271 0.55431 0.0621 0.55527 0.06353 C 0.55718 0.06598 0.55824 0.07027 0.56005 0.07251 C 0.56367 0.07721 0.56781 0.08048 0.57079 0.0862 C 0.57164 0.08763 0.57228 0.08947 0.57313 0.09069 C 0.5743 0.09232 0.57568 0.09335 0.57674 0.09518 C 0.57887 0.09866 0.58035 0.10356 0.58269 0.10662 L 0.5862 0.11112 L 0.5743 0.00021 C 0.57929 -0.00081 0.58503 -0.0049 0.58981 0.00021 C 0.59162 0.00205 0.593 0.0047 0.5947 0.00695 C 0.59492 0.01308 0.59502 0.0192 0.59587 0.02513 C 0.598 0.04269 0.59927 0.03023 0.59704 0.0431 C 0.59779 0.02819 0.59619 0.01185 0.59938 -0.00204 C 0.60044 -0.00694 0.60501 -0.00428 0.60767 -0.00428 C 0.61203 -0.00428 0.61873 -0.00143 0.62319 0.00021 C 0.62 0.00164 0.61649 0.00205 0.61373 0.0047 C 0.61235 0.00593 0.61128 0.00879 0.61128 0.01144 C 0.61097 0.0288 0.61107 0.04637 0.61245 0.06353 C 0.61267 0.06679 0.61458 0.06884 0.61607 0.07027 C 0.61841 0.07292 0.62478 0.07558 0.62797 0.07721 C 0.6284 0.07496 0.62957 0.07251 0.62914 0.07027 C 0.62691 0.06026 0.62128 0.06945 0.61958 0.07251 L 0.61958 0.07721 L 0.61724 0.00246 C 0.64976 -0.00061 0.63127 -0.00265 0.6589 0.00695 C 0.66167 0.00797 0.66443 0.00838 0.6673 0.0092 C 0.66921 0.00981 0.67315 0.01144 0.67315 0.01165 L 0.65295 0.02513 C 0.65455 0.03105 0.65742 0.03656 0.65763 0.0431 C 0.65773 0.04596 0.6555 0.0478 0.65412 0.0478 C 0.65199 0.0478 0.65019 0.04473 0.64817 0.0431 C 0.64859 0.03799 0.64806 0.03207 0.64934 0.02737 C 0.6504 0.0239 0.6572 0.02145 0.6589 0.02063 C 0.66284 0.02125 0.6673 0.0192 0.67081 0.02288 C 0.67251 0.02472 0.67166 0.03044 0.67198 0.03411 C 0.6723 0.03718 0.67283 0.04024 0.67315 0.0431 C 0.67198 0.04616 0.67113 0.04984 0.66964 0.05229 C 0.66868 0.05372 0.6673 0.05474 0.66603 0.05454 C 0.66039 0.05393 0.65497 0.05148 0.64934 0.05005 C 0.64742 0.04821 0.64275 0.04412 0.64105 0.04085 C 0.63998 0.03902 0.63967 0.03616 0.63871 0.03411 C 0.62978 0.01512 0.63329 0.02737 0.63031 0.01614 L 0.63031 0.01634 L 0.7231 0.03636 C 0.72034 0.0429 0.71322 0.0672 0.70525 0.05005 C 0.70344 0.04576 0.70695 0.03942 0.70759 0.03411 L 0.72427 0.03636 C 0.72948 0.04024 0.73342 0.05474 0.73628 0.06353 C 0.73671 0.06659 0.73745 0.06945 0.73745 0.07251 C 0.73745 0.07496 0.73628 0.06822 0.73628 0.06577 C 0.73586 0.04085 0.73628 0.01614 0.73628 -0.00878 L 0.70642 0.0047 C 0.71088 0.00389 0.71524 0.00225 0.7196 0.00246 C 0.73777 0.00368 0.73586 0.00307 0.74585 0.0092 C 0.74776 0.01308 0.75042 0.01573 0.7517 0.02063 C 0.75765 0.0429 0.75042 0.01491 0.75637 0.04085 C 0.75722 0.04392 0.75807 0.04698 0.75893 0.05005 C 0.75914 0.05433 0.76158 0.08313 0.75893 0.08844 C 0.75754 0.0911 0.75574 0.08395 0.75404 0.0817 C 0.75382 0.07864 0.7535 0.07558 0.75287 0.07251 C 0.75234 0.06884 0.75095 0.06536 0.75053 0.06128 C 0.74511 -0.00653 0.75191 0.04678 0.74819 0.01839 C 0.74776 0.01144 0.74617 0.0047 0.74702 -0.00204 C 0.74734 -0.00531 0.74787 0.00531 0.74936 0.00695 C 0.75042 0.00817 0.7517 0.00491 0.75287 0.0047 C 0.75616 0.00429 0.75924 0.0047 0.76254 0.0047 L 0.82196 -0.00428 C 0.81845 -0.00204 0.81462 -0.00102 0.81133 0.00246 C 0.80899 0.00491 0.80697 0.02125 0.80654 0.02288 C 0.80569 0.02594 0.80484 0.0288 0.8041 0.03187 C 0.80251 0.03942 0.80325 0.03902 0.80165 0.0478 C 0.80112 0.05148 0.80017 0.05536 0.79932 0.05903 C 0.79825 0.07333 0.79613 0.08232 0.80293 0.09518 C 0.80463 0.09845 0.80771 0.09682 0.81016 0.09743 C 0.8125 0.09294 0.8159 0.08987 0.81717 0.08395 C 0.81909 0.07558 0.81611 0.06822 0.8125 0.06577 C 0.81026 0.06434 0.80771 0.06434 0.80538 0.06353 C 0.79549 0.07067 0.79581 0.06393 0.79581 0.07251 L 0.80771 0.0047 C 0.8125 0.00634 0.81728 0.00756 0.82196 0.0092 C 0.82525 0.01042 0.83152 0.01369 0.83152 0.01389 C 0.82865 0.02104 0.8278 0.0239 0.8244 0.02962 C 0.81367 0.04698 0.82493 0.02635 0.816 0.0431 C 0.8193 0.04473 0.82281 0.04453 0.82557 0.0478 C 0.8277 0.05025 0.82865 0.05536 0.83035 0.05903 C 0.83344 0.06598 0.83354 0.06557 0.83748 0.07027 C 0.83864 0.07496 0.83971 0.07966 0.84109 0.08395 C 0.84215 0.08722 0.84407 0.09661 0.8446 0.09294 C 0.84577 0.08497 0.8446 0.07619 0.84343 0.06802 C 0.83567 0.01308 0.83907 0.05005 0.83397 0.02513 C 0.83301 0.02063 0.83259 0.01594 0.83152 0.01144 C 0.83089 0.00899 0.8295 0.00736 0.82908 0.0047 C 0.82855 0.00041 0.82908 -0.00428 0.82908 -0.00878 L 0.82791 0.00021 C 0.84141 0.00103 0.85501 -0.0004 0.86841 0.00246 C 0.86958 0.00266 0.87021 0.00715 0.86958 0.0092 C 0.8683 0.0141 0.86522 0.01614 0.86373 0.02063 L 0.86128 0.02737 C 0.86097 0.03044 0.86012 0.0333 0.86012 0.03636 C 0.86012 0.04739 0.86182 0.05576 0.86607 0.06353 C 0.86724 0.06577 0.86819 0.06843 0.86958 0.07027 C 0.87266 0.07456 0.87829 0.07741 0.88159 0.07946 C 0.88307 0.07782 0.88552 0.07782 0.88626 0.07496 C 0.88828 0.06741 0.88201 0.06148 0.88042 0.05903 C 0.8767 0.0621 0.8716 0.06169 0.86958 0.06802 C 0.86798 0.07353 0.86894 0.08477 0.87191 0.0862 C 0.87478 0.08742 0.87361 0.07558 0.87436 0.07027 L 0.87787 0.0047 C 0.87819 0.00531 0.88329 0.02656 0.88743 0.02737 C 0.88988 0.02778 0.89222 0.02594 0.89466 0.02513 C 0.8954 0.02288 0.89636 0.02084 0.897 0.01839 C 0.89913 0.00858 0.89647 0.00613 0.90051 0.01369 C 0.90104 0.01614 0.90178 0.01818 0.90178 0.02063 C 0.90178 0.02656 0.90199 0.0333 0.90051 0.03861 C 0.89987 0.04167 0.89753 0.04188 0.89583 0.0431 C 0.89339 0.04514 0.88988 0.04657 0.88743 0.0478 C 0.8886 0.04841 0.88988 0.04882 0.89105 0.05005 C 0.89328 0.05209 0.89976 0.06189 0.90051 0.06353 C 0.90146 0.06557 0.90199 0.06843 0.90295 0.07027 C 0.90476 0.07374 0.90699 0.07619 0.9089 0.07946 C 0.90975 0.08068 0.91039 0.08273 0.91135 0.08395 C 0.91358 0.08722 0.91836 0.09294 0.91836 0.09314 C 0.91666 0.08252 0.91805 0.08804 0.91369 0.07721 C 0.91284 0.0719 0.91231 0.06639 0.91135 0.06128 C 0.9106 0.05822 0.90944 0.05536 0.9089 0.05229 C 0.90827 0.04943 0.90816 0.04616 0.90773 0.0431 C 0.90731 0.04085 0.90688 0.03861 0.90657 0.03636 C 0.90646 0.03289 0.90231 0.00021 0.91018 -0.00204 C 0.91411 -0.00326 0.91719 0.00552 0.9207 0.0092 L 0.92453 0.0047 L 0.92315 0.00246 L 0.82674 0.07251 L 0.82079 0.06802 " pathEditMode="relative" rAng="0" ptsTypes="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69" y="420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1"/>
                            </p:stCondLst>
                            <p:childTnLst>
                              <p:par>
                                <p:cTn id="23" presetID="2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70E2BC-A1C8-428C-90E1-9363F16E71E2}"/>
              </a:ext>
            </a:extLst>
          </p:cNvPr>
          <p:cNvGrpSpPr/>
          <p:nvPr/>
        </p:nvGrpSpPr>
        <p:grpSpPr>
          <a:xfrm>
            <a:off x="2366136" y="4847775"/>
            <a:ext cx="3091026" cy="1754326"/>
            <a:chOff x="2399420" y="4607928"/>
            <a:chExt cx="3091026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A212386-87F2-48B9-908C-788BAF3E65D0}"/>
                </a:ext>
              </a:extLst>
            </p:cNvPr>
            <p:cNvSpPr txBox="1"/>
            <p:nvPr/>
          </p:nvSpPr>
          <p:spPr>
            <a:xfrm>
              <a:off x="2399420" y="4607928"/>
              <a:ext cx="309102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(৩)   ৫ ৯ ৭ </a:t>
              </a:r>
            </a:p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- ৩ ৯ ৭</a:t>
              </a:r>
              <a:endParaRPr lang="en-US" sz="54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7229168-39A3-4BC6-80D5-E6B8BDC1A3DD}"/>
                </a:ext>
              </a:extLst>
            </p:cNvPr>
            <p:cNvCxnSpPr/>
            <p:nvPr/>
          </p:nvCxnSpPr>
          <p:spPr>
            <a:xfrm>
              <a:off x="3255027" y="6303648"/>
              <a:ext cx="204707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B9C7FF0-B568-44F7-966E-98B221E1B0A9}"/>
              </a:ext>
            </a:extLst>
          </p:cNvPr>
          <p:cNvGrpSpPr/>
          <p:nvPr/>
        </p:nvGrpSpPr>
        <p:grpSpPr>
          <a:xfrm>
            <a:off x="9674967" y="5047800"/>
            <a:ext cx="3746388" cy="1754326"/>
            <a:chOff x="6038217" y="4607928"/>
            <a:chExt cx="3746388" cy="175432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2E417C-F536-4CD5-880A-4A5EFF259168}"/>
                </a:ext>
              </a:extLst>
            </p:cNvPr>
            <p:cNvSpPr txBox="1"/>
            <p:nvPr/>
          </p:nvSpPr>
          <p:spPr>
            <a:xfrm>
              <a:off x="6038217" y="4607928"/>
              <a:ext cx="3746388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(৪) ৭ ৫ ৮ </a:t>
              </a:r>
            </a:p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- ২ ৩ ৭</a:t>
              </a:r>
              <a:endParaRPr lang="en-US" sz="5400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13A76F-8722-444B-9190-90BB53855D9D}"/>
                </a:ext>
              </a:extLst>
            </p:cNvPr>
            <p:cNvCxnSpPr/>
            <p:nvPr/>
          </p:nvCxnSpPr>
          <p:spPr>
            <a:xfrm>
              <a:off x="6680067" y="6209924"/>
              <a:ext cx="204707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713E9CB-B6BA-4EE4-A02B-2494164E66C9}"/>
              </a:ext>
            </a:extLst>
          </p:cNvPr>
          <p:cNvGrpSpPr/>
          <p:nvPr/>
        </p:nvGrpSpPr>
        <p:grpSpPr>
          <a:xfrm>
            <a:off x="1075220" y="2974012"/>
            <a:ext cx="5521349" cy="923330"/>
            <a:chOff x="1300790" y="2241142"/>
            <a:chExt cx="5062089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593827-8046-4C72-B273-61827431D180}"/>
                </a:ext>
              </a:extLst>
            </p:cNvPr>
            <p:cNvSpPr txBox="1"/>
            <p:nvPr/>
          </p:nvSpPr>
          <p:spPr>
            <a:xfrm>
              <a:off x="1300790" y="2241142"/>
              <a:ext cx="440209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(১) ৫ ৯ - ২ ৩ =  </a:t>
              </a:r>
              <a:endParaRPr lang="en-US" sz="5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0783FC-52D2-4028-AF59-54727221369C}"/>
                </a:ext>
              </a:extLst>
            </p:cNvPr>
            <p:cNvSpPr/>
            <p:nvPr/>
          </p:nvSpPr>
          <p:spPr>
            <a:xfrm>
              <a:off x="5070495" y="2380905"/>
              <a:ext cx="1292384" cy="73331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65131E-55A4-47AC-BAB6-EA154C204BBE}"/>
              </a:ext>
            </a:extLst>
          </p:cNvPr>
          <p:cNvGrpSpPr/>
          <p:nvPr/>
        </p:nvGrpSpPr>
        <p:grpSpPr>
          <a:xfrm>
            <a:off x="7416159" y="2913982"/>
            <a:ext cx="6963386" cy="923330"/>
            <a:chOff x="1157354" y="3420053"/>
            <a:chExt cx="6186799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935023-A5B6-4BD2-BEC9-71A4FAAC570F}"/>
                </a:ext>
              </a:extLst>
            </p:cNvPr>
            <p:cNvSpPr txBox="1"/>
            <p:nvPr/>
          </p:nvSpPr>
          <p:spPr>
            <a:xfrm>
              <a:off x="1157354" y="3420053"/>
              <a:ext cx="467093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(২) ৬ ৭ ৮ - ৩ ০ ২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54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C0CC91F-54D1-44B4-A947-2F7C54062726}"/>
                </a:ext>
              </a:extLst>
            </p:cNvPr>
            <p:cNvSpPr/>
            <p:nvPr/>
          </p:nvSpPr>
          <p:spPr>
            <a:xfrm>
              <a:off x="5882135" y="3500927"/>
              <a:ext cx="1462018" cy="73331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84D65E6-D272-4FCC-B599-2A4A3F30CAEA}"/>
              </a:ext>
            </a:extLst>
          </p:cNvPr>
          <p:cNvSpPr txBox="1"/>
          <p:nvPr/>
        </p:nvSpPr>
        <p:spPr>
          <a:xfrm>
            <a:off x="3634620" y="6429052"/>
            <a:ext cx="513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680A27-A37E-4A1D-88A8-1E53FC0A82C2}"/>
              </a:ext>
            </a:extLst>
          </p:cNvPr>
          <p:cNvSpPr txBox="1"/>
          <p:nvPr/>
        </p:nvSpPr>
        <p:spPr>
          <a:xfrm>
            <a:off x="5832036" y="3021494"/>
            <a:ext cx="617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5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E22955-DA62-43A8-B847-384AB286F13D}"/>
              </a:ext>
            </a:extLst>
          </p:cNvPr>
          <p:cNvSpPr txBox="1"/>
          <p:nvPr/>
        </p:nvSpPr>
        <p:spPr>
          <a:xfrm>
            <a:off x="12673407" y="2889096"/>
            <a:ext cx="6523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D925D5-77C4-48EF-B792-9C1753DCA89A}"/>
              </a:ext>
            </a:extLst>
          </p:cNvPr>
          <p:cNvSpPr txBox="1"/>
          <p:nvPr/>
        </p:nvSpPr>
        <p:spPr>
          <a:xfrm>
            <a:off x="4988246" y="1013174"/>
            <a:ext cx="4604431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বিয়োগ করি</a:t>
            </a:r>
            <a:endParaRPr lang="en-US" sz="8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F4F31C-D0CF-4BA5-A4F8-72877AF4E992}"/>
              </a:ext>
            </a:extLst>
          </p:cNvPr>
          <p:cNvSpPr txBox="1"/>
          <p:nvPr/>
        </p:nvSpPr>
        <p:spPr>
          <a:xfrm>
            <a:off x="5307743" y="2969379"/>
            <a:ext cx="617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226AB6-86F0-4AD8-B5B5-B8CA6CA30B82}"/>
              </a:ext>
            </a:extLst>
          </p:cNvPr>
          <p:cNvSpPr txBox="1"/>
          <p:nvPr/>
        </p:nvSpPr>
        <p:spPr>
          <a:xfrm>
            <a:off x="13727177" y="2899847"/>
            <a:ext cx="6523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5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650847-57C6-4E40-B395-B45ACB201038}"/>
              </a:ext>
            </a:extLst>
          </p:cNvPr>
          <p:cNvSpPr txBox="1"/>
          <p:nvPr/>
        </p:nvSpPr>
        <p:spPr>
          <a:xfrm>
            <a:off x="13215007" y="2890419"/>
            <a:ext cx="6523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5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D3C47D-9FB5-46D7-BBB1-9E76A5D3179B}"/>
              </a:ext>
            </a:extLst>
          </p:cNvPr>
          <p:cNvSpPr txBox="1"/>
          <p:nvPr/>
        </p:nvSpPr>
        <p:spPr>
          <a:xfrm>
            <a:off x="4558971" y="6393714"/>
            <a:ext cx="4756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5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6C3FE8-320D-475D-A168-3BA37C4E1380}"/>
              </a:ext>
            </a:extLst>
          </p:cNvPr>
          <p:cNvSpPr txBox="1"/>
          <p:nvPr/>
        </p:nvSpPr>
        <p:spPr>
          <a:xfrm>
            <a:off x="4044442" y="6411383"/>
            <a:ext cx="6523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5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DBF58F-C5BC-4D65-BC8F-285099A32CD8}"/>
              </a:ext>
            </a:extLst>
          </p:cNvPr>
          <p:cNvSpPr txBox="1"/>
          <p:nvPr/>
        </p:nvSpPr>
        <p:spPr>
          <a:xfrm>
            <a:off x="10969643" y="6543495"/>
            <a:ext cx="6523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89D2EA-5E0C-448A-94D4-62E6FEF63461}"/>
              </a:ext>
            </a:extLst>
          </p:cNvPr>
          <p:cNvSpPr txBox="1"/>
          <p:nvPr/>
        </p:nvSpPr>
        <p:spPr>
          <a:xfrm>
            <a:off x="11503634" y="6543495"/>
            <a:ext cx="6523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029B04-1636-4DD6-A0EA-4A4891ED370D}"/>
              </a:ext>
            </a:extLst>
          </p:cNvPr>
          <p:cNvSpPr txBox="1"/>
          <p:nvPr/>
        </p:nvSpPr>
        <p:spPr>
          <a:xfrm>
            <a:off x="10502590" y="6543495"/>
            <a:ext cx="6523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6337947-E482-4B5E-93D9-23A2796AA783}"/>
              </a:ext>
            </a:extLst>
          </p:cNvPr>
          <p:cNvSpPr/>
          <p:nvPr/>
        </p:nvSpPr>
        <p:spPr>
          <a:xfrm>
            <a:off x="1794798" y="3076394"/>
            <a:ext cx="677333" cy="6632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E829F0-EACC-4F5E-A33B-1330BDF70A28}"/>
              </a:ext>
            </a:extLst>
          </p:cNvPr>
          <p:cNvSpPr/>
          <p:nvPr/>
        </p:nvSpPr>
        <p:spPr>
          <a:xfrm>
            <a:off x="2266468" y="3113775"/>
            <a:ext cx="677333" cy="6632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AF27999-03E1-4682-8315-464E52B790C3}"/>
              </a:ext>
            </a:extLst>
          </p:cNvPr>
          <p:cNvSpPr/>
          <p:nvPr/>
        </p:nvSpPr>
        <p:spPr>
          <a:xfrm>
            <a:off x="3143988" y="3057650"/>
            <a:ext cx="677333" cy="6632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88F4826-4D8C-43DD-8C83-A1F5C13C7A26}"/>
              </a:ext>
            </a:extLst>
          </p:cNvPr>
          <p:cNvSpPr/>
          <p:nvPr/>
        </p:nvSpPr>
        <p:spPr>
          <a:xfrm>
            <a:off x="3621740" y="3064388"/>
            <a:ext cx="677333" cy="6632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7CA823E-4C36-4617-98D5-EC9E70413484}"/>
              </a:ext>
            </a:extLst>
          </p:cNvPr>
          <p:cNvSpPr/>
          <p:nvPr/>
        </p:nvSpPr>
        <p:spPr>
          <a:xfrm>
            <a:off x="8242038" y="3044034"/>
            <a:ext cx="677333" cy="6632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D2911F-638D-4454-B2FE-5E8B77673BF0}"/>
              </a:ext>
            </a:extLst>
          </p:cNvPr>
          <p:cNvSpPr/>
          <p:nvPr/>
        </p:nvSpPr>
        <p:spPr>
          <a:xfrm>
            <a:off x="8754172" y="3069947"/>
            <a:ext cx="677333" cy="6632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55B27C2-56CB-40CB-9CFA-B932DF0E0F61}"/>
              </a:ext>
            </a:extLst>
          </p:cNvPr>
          <p:cNvSpPr/>
          <p:nvPr/>
        </p:nvSpPr>
        <p:spPr>
          <a:xfrm>
            <a:off x="9175456" y="3064388"/>
            <a:ext cx="677333" cy="6632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0F50350-2292-4648-9BE4-81145AE258DB}"/>
              </a:ext>
            </a:extLst>
          </p:cNvPr>
          <p:cNvSpPr/>
          <p:nvPr/>
        </p:nvSpPr>
        <p:spPr>
          <a:xfrm>
            <a:off x="10083873" y="3099431"/>
            <a:ext cx="677333" cy="6632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A354643-AB38-4C96-AAE1-3EE52F23CD66}"/>
              </a:ext>
            </a:extLst>
          </p:cNvPr>
          <p:cNvSpPr/>
          <p:nvPr/>
        </p:nvSpPr>
        <p:spPr>
          <a:xfrm>
            <a:off x="10639350" y="3084235"/>
            <a:ext cx="677333" cy="6632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2B09DCB-5602-457E-ACED-511209243959}"/>
              </a:ext>
            </a:extLst>
          </p:cNvPr>
          <p:cNvSpPr/>
          <p:nvPr/>
        </p:nvSpPr>
        <p:spPr>
          <a:xfrm>
            <a:off x="11110863" y="3067301"/>
            <a:ext cx="677333" cy="6632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9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1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1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1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1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0BBE3"/>
            </a:gs>
            <a:gs pos="0">
              <a:schemeClr val="accent5">
                <a:lumMod val="0"/>
                <a:lumOff val="100000"/>
              </a:schemeClr>
            </a:gs>
            <a:gs pos="27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A7E789-74D9-42DC-9738-84EBBD844AB6}"/>
              </a:ext>
            </a:extLst>
          </p:cNvPr>
          <p:cNvSpPr txBox="1"/>
          <p:nvPr/>
        </p:nvSpPr>
        <p:spPr>
          <a:xfrm>
            <a:off x="1067704" y="1586010"/>
            <a:ext cx="35908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বিয়ো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468093-CC44-4049-A3AC-FC3366AA4B4D}"/>
              </a:ext>
            </a:extLst>
          </p:cNvPr>
          <p:cNvGrpSpPr/>
          <p:nvPr/>
        </p:nvGrpSpPr>
        <p:grpSpPr>
          <a:xfrm>
            <a:off x="11661392" y="3245249"/>
            <a:ext cx="2204830" cy="1754326"/>
            <a:chOff x="2399420" y="4607928"/>
            <a:chExt cx="2204830" cy="175432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B044F6-63C7-4688-AFAB-CD5577FB01B1}"/>
                </a:ext>
              </a:extLst>
            </p:cNvPr>
            <p:cNvSpPr txBox="1"/>
            <p:nvPr/>
          </p:nvSpPr>
          <p:spPr>
            <a:xfrm>
              <a:off x="2399420" y="4607928"/>
              <a:ext cx="220483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৮ </a:t>
              </a:r>
            </a:p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-  ৭</a:t>
              </a:r>
              <a:endParaRPr lang="en-US" sz="54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EDD0927-507D-4712-9F6B-C860FEBF9179}"/>
                </a:ext>
              </a:extLst>
            </p:cNvPr>
            <p:cNvCxnSpPr/>
            <p:nvPr/>
          </p:nvCxnSpPr>
          <p:spPr>
            <a:xfrm>
              <a:off x="2399420" y="6317500"/>
              <a:ext cx="204707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2787C60-FDE6-48C6-931D-7AA6D7CE3D6F}"/>
              </a:ext>
            </a:extLst>
          </p:cNvPr>
          <p:cNvGrpSpPr/>
          <p:nvPr/>
        </p:nvGrpSpPr>
        <p:grpSpPr>
          <a:xfrm>
            <a:off x="7739908" y="3199043"/>
            <a:ext cx="2204830" cy="1754326"/>
            <a:chOff x="6038217" y="4607928"/>
            <a:chExt cx="2204830" cy="175432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9AB49C-4C55-4DD7-A434-89EB2CDEE86F}"/>
                </a:ext>
              </a:extLst>
            </p:cNvPr>
            <p:cNvSpPr txBox="1"/>
            <p:nvPr/>
          </p:nvSpPr>
          <p:spPr>
            <a:xfrm>
              <a:off x="6038217" y="4607928"/>
              <a:ext cx="220483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) ২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-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০</a:t>
              </a:r>
              <a:endParaRPr lang="en-US" sz="5400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E0EF6A6-7CAA-4FEB-9981-C85F572DB779}"/>
                </a:ext>
              </a:extLst>
            </p:cNvPr>
            <p:cNvCxnSpPr/>
            <p:nvPr/>
          </p:nvCxnSpPr>
          <p:spPr>
            <a:xfrm>
              <a:off x="6195973" y="6317500"/>
              <a:ext cx="204707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1E823D5-7DA8-4C83-8986-CFD362B05FD7}"/>
              </a:ext>
            </a:extLst>
          </p:cNvPr>
          <p:cNvGrpSpPr/>
          <p:nvPr/>
        </p:nvGrpSpPr>
        <p:grpSpPr>
          <a:xfrm>
            <a:off x="1211140" y="3030034"/>
            <a:ext cx="5358954" cy="923330"/>
            <a:chOff x="1300790" y="2241142"/>
            <a:chExt cx="5358954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29E08A-4C8E-4387-88B8-595DEF569762}"/>
                </a:ext>
              </a:extLst>
            </p:cNvPr>
            <p:cNvSpPr txBox="1"/>
            <p:nvPr/>
          </p:nvSpPr>
          <p:spPr>
            <a:xfrm>
              <a:off x="1300790" y="2241142"/>
              <a:ext cx="440209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(১)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৮৬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- ৩ ৪ =  </a:t>
              </a:r>
              <a:endParaRPr lang="en-US" sz="5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2158E9-FABA-4373-83B1-72D7744A80A4}"/>
                </a:ext>
              </a:extLst>
            </p:cNvPr>
            <p:cNvSpPr/>
            <p:nvPr/>
          </p:nvSpPr>
          <p:spPr>
            <a:xfrm>
              <a:off x="5070494" y="2380905"/>
              <a:ext cx="1589250" cy="73331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666E11-1286-4FDC-8741-FEBC20ED2DA1}"/>
              </a:ext>
            </a:extLst>
          </p:cNvPr>
          <p:cNvGrpSpPr/>
          <p:nvPr/>
        </p:nvGrpSpPr>
        <p:grpSpPr>
          <a:xfrm>
            <a:off x="1067704" y="5334455"/>
            <a:ext cx="5485365" cy="923330"/>
            <a:chOff x="1157354" y="3420053"/>
            <a:chExt cx="5485365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A94B6B-064C-4785-9EAD-7D1B6E65C438}"/>
                </a:ext>
              </a:extLst>
            </p:cNvPr>
            <p:cNvSpPr txBox="1"/>
            <p:nvPr/>
          </p:nvSpPr>
          <p:spPr>
            <a:xfrm>
              <a:off x="1157354" y="3420053"/>
              <a:ext cx="440209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(২)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৩ - ২১ =</a:t>
              </a:r>
              <a:endParaRPr lang="en-US" sz="54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304243-DB3D-4A5A-A27A-586A61A35B98}"/>
                </a:ext>
              </a:extLst>
            </p:cNvPr>
            <p:cNvSpPr/>
            <p:nvPr/>
          </p:nvSpPr>
          <p:spPr>
            <a:xfrm>
              <a:off x="5053469" y="3505488"/>
              <a:ext cx="1589250" cy="73331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D8E3437-5939-49C7-93D4-58C4275262D5}"/>
              </a:ext>
            </a:extLst>
          </p:cNvPr>
          <p:cNvSpPr txBox="1"/>
          <p:nvPr/>
        </p:nvSpPr>
        <p:spPr>
          <a:xfrm>
            <a:off x="12357106" y="4843390"/>
            <a:ext cx="13047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sz="5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CE578F-5505-4F46-8844-37DB8CF273E8}"/>
              </a:ext>
            </a:extLst>
          </p:cNvPr>
          <p:cNvSpPr txBox="1"/>
          <p:nvPr/>
        </p:nvSpPr>
        <p:spPr>
          <a:xfrm>
            <a:off x="8904297" y="4822447"/>
            <a:ext cx="9323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1B58E7-90CB-45A2-A386-4059B7543804}"/>
              </a:ext>
            </a:extLst>
          </p:cNvPr>
          <p:cNvSpPr txBox="1"/>
          <p:nvPr/>
        </p:nvSpPr>
        <p:spPr>
          <a:xfrm>
            <a:off x="5123101" y="3089980"/>
            <a:ext cx="13047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৫ ২</a:t>
            </a:r>
            <a:endParaRPr lang="en-US" sz="5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5C3723-4612-4E46-8033-BDC4057F9D19}"/>
              </a:ext>
            </a:extLst>
          </p:cNvPr>
          <p:cNvSpPr txBox="1"/>
          <p:nvPr/>
        </p:nvSpPr>
        <p:spPr>
          <a:xfrm>
            <a:off x="5079089" y="5334455"/>
            <a:ext cx="13047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২ 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699983-9B0E-4E02-AEFC-C9DF8EDC3037}"/>
              </a:ext>
            </a:extLst>
          </p:cNvPr>
          <p:cNvSpPr txBox="1"/>
          <p:nvPr/>
        </p:nvSpPr>
        <p:spPr>
          <a:xfrm>
            <a:off x="4963819" y="212080"/>
            <a:ext cx="4720275" cy="1581961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BD" sz="9600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9600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74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>
            <a:extLst>
              <a:ext uri="{FF2B5EF4-FFF2-40B4-BE49-F238E27FC236}">
                <a16:creationId xmlns:a16="http://schemas.microsoft.com/office/drawing/2014/main" id="{235A6693-60D5-48D9-90BE-ADE257C86951}"/>
              </a:ext>
            </a:extLst>
          </p:cNvPr>
          <p:cNvSpPr txBox="1"/>
          <p:nvPr/>
        </p:nvSpPr>
        <p:spPr>
          <a:xfrm>
            <a:off x="3204118" y="949539"/>
            <a:ext cx="8526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 অঙ্কের সংখ্যার বিয়োগ করিঃ</a:t>
            </a:r>
            <a:endParaRPr lang="en-US" sz="6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47F95C5-9981-4CD8-93B2-B627C86DB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347924"/>
              </p:ext>
            </p:extLst>
          </p:nvPr>
        </p:nvGraphicFramePr>
        <p:xfrm>
          <a:off x="2356756" y="3653358"/>
          <a:ext cx="4956048" cy="32918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39012">
                  <a:extLst>
                    <a:ext uri="{9D8B030D-6E8A-4147-A177-3AD203B41FA5}">
                      <a16:colId xmlns:a16="http://schemas.microsoft.com/office/drawing/2014/main" val="935146592"/>
                    </a:ext>
                  </a:extLst>
                </a:gridCol>
                <a:gridCol w="1239012">
                  <a:extLst>
                    <a:ext uri="{9D8B030D-6E8A-4147-A177-3AD203B41FA5}">
                      <a16:colId xmlns:a16="http://schemas.microsoft.com/office/drawing/2014/main" val="2428095251"/>
                    </a:ext>
                  </a:extLst>
                </a:gridCol>
                <a:gridCol w="1239012">
                  <a:extLst>
                    <a:ext uri="{9D8B030D-6E8A-4147-A177-3AD203B41FA5}">
                      <a16:colId xmlns:a16="http://schemas.microsoft.com/office/drawing/2014/main" val="4082356094"/>
                    </a:ext>
                  </a:extLst>
                </a:gridCol>
                <a:gridCol w="1239012">
                  <a:extLst>
                    <a:ext uri="{9D8B030D-6E8A-4147-A177-3AD203B41FA5}">
                      <a16:colId xmlns:a16="http://schemas.microsoft.com/office/drawing/2014/main" val="1713820158"/>
                    </a:ext>
                  </a:extLst>
                </a:gridCol>
              </a:tblGrid>
              <a:tr h="1056501">
                <a:tc>
                  <a:txBody>
                    <a:bodyPr/>
                    <a:lstStyle/>
                    <a:p>
                      <a:pPr algn="ctr"/>
                      <a:r>
                        <a:rPr lang="bn-BD" sz="6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6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6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6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6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6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6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6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355434"/>
                  </a:ext>
                </a:extLst>
              </a:tr>
              <a:tr h="1056501">
                <a:tc>
                  <a:txBody>
                    <a:bodyPr/>
                    <a:lstStyle/>
                    <a:p>
                      <a:pPr algn="ctr"/>
                      <a:r>
                        <a:rPr lang="bn-BD" sz="6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6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6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6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6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6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6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6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00320"/>
                  </a:ext>
                </a:extLst>
              </a:tr>
              <a:tr h="1056501">
                <a:tc>
                  <a:txBody>
                    <a:bodyPr/>
                    <a:lstStyle/>
                    <a:p>
                      <a:pPr algn="ctr"/>
                      <a:endParaRPr lang="en-US" sz="6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36722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351953A-BA52-4715-B073-F2F25F373C5C}"/>
              </a:ext>
            </a:extLst>
          </p:cNvPr>
          <p:cNvSpPr txBox="1"/>
          <p:nvPr/>
        </p:nvSpPr>
        <p:spPr>
          <a:xfrm>
            <a:off x="3010505" y="2055607"/>
            <a:ext cx="544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৭৬৮৬ - ১৪৭৩ =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094E9-BADE-4CCF-8A5D-0DAFB98E3F96}"/>
              </a:ext>
            </a:extLst>
          </p:cNvPr>
          <p:cNvSpPr txBox="1"/>
          <p:nvPr/>
        </p:nvSpPr>
        <p:spPr>
          <a:xfrm>
            <a:off x="8504930" y="3395085"/>
            <a:ext cx="500547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স্থানঃ ৬ -৩ = ৩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611A3-8A37-4343-8A3F-2CFF94FC5608}"/>
              </a:ext>
            </a:extLst>
          </p:cNvPr>
          <p:cNvSpPr txBox="1"/>
          <p:nvPr/>
        </p:nvSpPr>
        <p:spPr>
          <a:xfrm>
            <a:off x="8504930" y="4426182"/>
            <a:ext cx="5005473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দশক স্থানঃ ৮ - ৭ = ১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F2986-6A9C-4975-A15F-580B26AA67AC}"/>
              </a:ext>
            </a:extLst>
          </p:cNvPr>
          <p:cNvSpPr txBox="1"/>
          <p:nvPr/>
        </p:nvSpPr>
        <p:spPr>
          <a:xfrm>
            <a:off x="8504930" y="5463567"/>
            <a:ext cx="5005473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শতক স্থানঃ ৬ - ৪ = 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40911-6AF9-490F-B885-A08FB63D8C64}"/>
              </a:ext>
            </a:extLst>
          </p:cNvPr>
          <p:cNvSpPr txBox="1"/>
          <p:nvPr/>
        </p:nvSpPr>
        <p:spPr>
          <a:xfrm>
            <a:off x="8504930" y="6529111"/>
            <a:ext cx="500547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হাজার স্থানঃ ৭ - ১ = ৬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654128-A744-4236-A52B-386CA98E5D7A}"/>
              </a:ext>
            </a:extLst>
          </p:cNvPr>
          <p:cNvSpPr txBox="1"/>
          <p:nvPr/>
        </p:nvSpPr>
        <p:spPr>
          <a:xfrm>
            <a:off x="8244291" y="2055607"/>
            <a:ext cx="232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৬২১৩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7FEA90-C8A6-4AD9-9F88-62B15E2B4830}"/>
              </a:ext>
            </a:extLst>
          </p:cNvPr>
          <p:cNvSpPr txBox="1"/>
          <p:nvPr/>
        </p:nvSpPr>
        <p:spPr>
          <a:xfrm>
            <a:off x="6136538" y="5648531"/>
            <a:ext cx="1072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28D183-1D7B-4749-8401-F498F2ABAD72}"/>
              </a:ext>
            </a:extLst>
          </p:cNvPr>
          <p:cNvSpPr txBox="1"/>
          <p:nvPr/>
        </p:nvSpPr>
        <p:spPr>
          <a:xfrm>
            <a:off x="4999888" y="5602930"/>
            <a:ext cx="1001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D32C6E-D71D-4A34-AA62-24775ABDEC34}"/>
              </a:ext>
            </a:extLst>
          </p:cNvPr>
          <p:cNvSpPr txBox="1"/>
          <p:nvPr/>
        </p:nvSpPr>
        <p:spPr>
          <a:xfrm>
            <a:off x="3675299" y="5662617"/>
            <a:ext cx="1165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3C99DB-183C-4FC1-B908-AEC274DFE246}"/>
              </a:ext>
            </a:extLst>
          </p:cNvPr>
          <p:cNvSpPr txBox="1"/>
          <p:nvPr/>
        </p:nvSpPr>
        <p:spPr>
          <a:xfrm>
            <a:off x="2428075" y="5662616"/>
            <a:ext cx="1165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3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542</Words>
  <Application>Microsoft Office PowerPoint</Application>
  <PresentationFormat>Custom</PresentationFormat>
  <Paragraphs>129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11</cp:revision>
  <dcterms:created xsi:type="dcterms:W3CDTF">2021-09-10T16:56:59Z</dcterms:created>
  <dcterms:modified xsi:type="dcterms:W3CDTF">2021-09-17T17:58:39Z</dcterms:modified>
</cp:coreProperties>
</file>