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3" r:id="rId2"/>
    <p:sldId id="266" r:id="rId3"/>
    <p:sldId id="267" r:id="rId4"/>
    <p:sldId id="268" r:id="rId5"/>
    <p:sldId id="269" r:id="rId6"/>
    <p:sldId id="270" r:id="rId7"/>
    <p:sldId id="272" r:id="rId8"/>
    <p:sldId id="275" r:id="rId9"/>
    <p:sldId id="276" r:id="rId10"/>
    <p:sldId id="277" r:id="rId11"/>
    <p:sldId id="278" r:id="rId12"/>
    <p:sldId id="282" r:id="rId13"/>
    <p:sldId id="274" r:id="rId14"/>
    <p:sldId id="271" r:id="rId15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NikoshBAN" pitchFamily="2" charset="0"/>
      <p:regular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33DgSTtQYAJceYMeeZl4w==" hashData="P6W3KRl0xGpAqqhcwifsHxQftR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5DBFB-C3E3-498A-B810-FE4F9D54E08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D29B7-419B-458C-A3B1-8960E208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7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C1666-1707-444F-BFE5-A0DEF8B427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5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2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0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0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4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5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7F831-4D8F-4169-9FF3-8FCC1FBDBE15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0D72A-675F-40B8-89BA-B4E92E397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61129" y="710431"/>
            <a:ext cx="5456642" cy="34833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prstTxWarp prst="textWave2">
              <a:avLst/>
            </a:prstTxWarp>
          </a:bodyPr>
          <a:lstStyle/>
          <a:p>
            <a:pPr algn="ctr"/>
            <a:r>
              <a:rPr lang="en-US" sz="2100" dirty="0">
                <a:blipFill>
                  <a:blip r:embed="rId3"/>
                  <a:stretch>
                    <a:fillRect/>
                  </a:stretch>
                </a:blip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100" dirty="0">
              <a:blipFill>
                <a:blip r:embed="rId3"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23" y="2271712"/>
            <a:ext cx="714375" cy="535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81" y="2163436"/>
            <a:ext cx="714375" cy="53578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455596" y="1261786"/>
            <a:ext cx="1119251" cy="2555632"/>
            <a:chOff x="5864581" y="2501584"/>
            <a:chExt cx="2345973" cy="541712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91000"/>
              <a:ext cx="1885954" cy="37277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182">
              <a:off x="5864581" y="2501584"/>
              <a:ext cx="1863386" cy="367826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76216" y="1174274"/>
            <a:ext cx="1119251" cy="2555632"/>
            <a:chOff x="5864581" y="2501584"/>
            <a:chExt cx="2345973" cy="541712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91000"/>
              <a:ext cx="1885954" cy="37277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182">
              <a:off x="5864581" y="2501584"/>
              <a:ext cx="1863386" cy="3678264"/>
            </a:xfrm>
            <a:prstGeom prst="rect">
              <a:avLst/>
            </a:prstGeom>
          </p:spPr>
        </p:pic>
      </p:grpSp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1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58748" y="514350"/>
            <a:ext cx="605220" cy="1241286"/>
            <a:chOff x="1752600" y="1271223"/>
            <a:chExt cx="605220" cy="1241286"/>
          </a:xfrm>
        </p:grpSpPr>
        <p:sp>
          <p:nvSpPr>
            <p:cNvPr id="8" name="Rectangle 7"/>
            <p:cNvSpPr/>
            <p:nvPr/>
          </p:nvSpPr>
          <p:spPr>
            <a:xfrm>
              <a:off x="1827300" y="1271223"/>
              <a:ext cx="4732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6895" y="1804623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51270" y="2854464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75894" y="3208407"/>
            <a:ext cx="1441399" cy="842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0396" y="1787875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9943" y="1577480"/>
            <a:ext cx="47320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89048" y="514350"/>
            <a:ext cx="605220" cy="1241286"/>
            <a:chOff x="1752600" y="1271223"/>
            <a:chExt cx="605220" cy="1241286"/>
          </a:xfrm>
        </p:grpSpPr>
        <p:sp>
          <p:nvSpPr>
            <p:cNvPr id="36" name="Rectangle 35"/>
            <p:cNvSpPr/>
            <p:nvPr/>
          </p:nvSpPr>
          <p:spPr>
            <a:xfrm>
              <a:off x="1827300" y="1271223"/>
              <a:ext cx="4427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26895" y="1804623"/>
              <a:ext cx="4379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ame 23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85751"/>
            <a:ext cx="2057400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4914" y="793347"/>
            <a:ext cx="184731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88" y="781051"/>
            <a:ext cx="609513" cy="6206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19401" y="1809750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44025" y="2172114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24785" y="2549664"/>
            <a:ext cx="47320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4025" y="2065683"/>
            <a:ext cx="44114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72343" y="3208407"/>
            <a:ext cx="420294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5844" y="78322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445656" y="2141818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471685" y="2055223"/>
            <a:ext cx="440741" cy="70403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72848" y="1574307"/>
            <a:ext cx="43793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59626" y="2573766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63354" y="3119493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89736" y="2540637"/>
            <a:ext cx="43793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78057" y="3181121"/>
            <a:ext cx="440741" cy="70403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01478" y="3932515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226102" y="4294878"/>
            <a:ext cx="112854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38689" y="3703957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27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33781" y="4180582"/>
            <a:ext cx="630297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809275" y="1864451"/>
            <a:ext cx="0" cy="6423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32288" y="1875607"/>
            <a:ext cx="0" cy="6423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19511" y="1809396"/>
            <a:ext cx="630297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09275" y="1862334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27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09275" y="2411609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60960" y="2960472"/>
            <a:ext cx="42831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6622365" y="3018971"/>
            <a:ext cx="112854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338251" y="4057899"/>
            <a:ext cx="4427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5869173" y="1208382"/>
            <a:ext cx="0" cy="261899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873698" y="4049478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720316" y="4411841"/>
            <a:ext cx="848526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869173" y="4294878"/>
            <a:ext cx="630297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69173" y="3799635"/>
            <a:ext cx="42831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606527" y="1875607"/>
            <a:ext cx="4427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8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30" grpId="0"/>
      <p:bldP spid="32" grpId="0"/>
      <p:bldP spid="33" grpId="0"/>
      <p:bldP spid="5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51" grpId="0"/>
      <p:bldP spid="59" grpId="0"/>
      <p:bldP spid="60" grpId="0"/>
      <p:bldP spid="61" grpId="0"/>
      <p:bldP spid="62" grpId="0"/>
      <p:bldP spid="64" grpId="0"/>
      <p:bldP spid="66" grpId="0"/>
      <p:bldP spid="68" grpId="0"/>
      <p:bldP spid="69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58748" y="514350"/>
            <a:ext cx="605220" cy="1241286"/>
            <a:chOff x="1752600" y="1271223"/>
            <a:chExt cx="605220" cy="1241286"/>
          </a:xfrm>
        </p:grpSpPr>
        <p:sp>
          <p:nvSpPr>
            <p:cNvPr id="8" name="Rectangle 7"/>
            <p:cNvSpPr/>
            <p:nvPr/>
          </p:nvSpPr>
          <p:spPr>
            <a:xfrm>
              <a:off x="1827300" y="1271223"/>
              <a:ext cx="4427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6895" y="1804623"/>
              <a:ext cx="4732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51270" y="2854464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75894" y="3208407"/>
            <a:ext cx="1441399" cy="842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0396" y="1787875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9943" y="1577480"/>
            <a:ext cx="4427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89048" y="514350"/>
            <a:ext cx="605220" cy="1241286"/>
            <a:chOff x="1752600" y="1271223"/>
            <a:chExt cx="605220" cy="1241286"/>
          </a:xfrm>
        </p:grpSpPr>
        <p:sp>
          <p:nvSpPr>
            <p:cNvPr id="36" name="Rectangle 35"/>
            <p:cNvSpPr/>
            <p:nvPr/>
          </p:nvSpPr>
          <p:spPr>
            <a:xfrm>
              <a:off x="1827300" y="1271223"/>
              <a:ext cx="4090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26895" y="1804623"/>
              <a:ext cx="4379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ame 23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85751"/>
            <a:ext cx="2057400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4914" y="793347"/>
            <a:ext cx="184731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87" y="781051"/>
            <a:ext cx="914313" cy="7201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15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19401" y="1809750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44025" y="2172114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24785" y="2549664"/>
            <a:ext cx="4427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4025" y="2065683"/>
            <a:ext cx="47320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72343" y="3208407"/>
            <a:ext cx="420294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5844" y="78322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445656" y="2141818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471685" y="2055223"/>
            <a:ext cx="40908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72848" y="1574307"/>
            <a:ext cx="43793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59626" y="2573766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63354" y="3119493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89736" y="2540637"/>
            <a:ext cx="43793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78057" y="3181121"/>
            <a:ext cx="40908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01478" y="3932515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226102" y="4294878"/>
            <a:ext cx="112854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38689" y="3703957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33781" y="4180582"/>
            <a:ext cx="4427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809275" y="1864451"/>
            <a:ext cx="0" cy="6423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32288" y="1875607"/>
            <a:ext cx="0" cy="6423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19511" y="1809396"/>
            <a:ext cx="4427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809275" y="1862334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09275" y="2411609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965263" y="2960472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6622365" y="3018971"/>
            <a:ext cx="112854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338251" y="4057899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5869173" y="1208382"/>
            <a:ext cx="0" cy="261899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873698" y="4049478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720316" y="4411841"/>
            <a:ext cx="848526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869173" y="4294878"/>
            <a:ext cx="4427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869173" y="3799635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606527" y="1875607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534040" y="2750738"/>
            <a:ext cx="224235" cy="35394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4470480" y="3385379"/>
            <a:ext cx="224235" cy="35394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498589" y="3472698"/>
            <a:ext cx="4427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411170" y="2708151"/>
            <a:ext cx="303123" cy="39090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514104" y="3366895"/>
            <a:ext cx="303123" cy="39090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714293" y="2377888"/>
            <a:ext cx="420294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94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30" grpId="0"/>
      <p:bldP spid="32" grpId="0"/>
      <p:bldP spid="33" grpId="0"/>
      <p:bldP spid="5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51" grpId="0"/>
      <p:bldP spid="59" grpId="0"/>
      <p:bldP spid="60" grpId="0"/>
      <p:bldP spid="61" grpId="0"/>
      <p:bldP spid="62" grpId="0"/>
      <p:bldP spid="64" grpId="0"/>
      <p:bldP spid="66" grpId="0"/>
      <p:bldP spid="68" grpId="0"/>
      <p:bldP spid="69" grpId="0"/>
      <p:bldP spid="71" grpId="0"/>
      <p:bldP spid="53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58748" y="514350"/>
            <a:ext cx="704596" cy="1241286"/>
            <a:chOff x="1752600" y="1271223"/>
            <a:chExt cx="704596" cy="1241286"/>
          </a:xfrm>
        </p:grpSpPr>
        <p:sp>
          <p:nvSpPr>
            <p:cNvPr id="8" name="Rectangle 7"/>
            <p:cNvSpPr/>
            <p:nvPr/>
          </p:nvSpPr>
          <p:spPr>
            <a:xfrm>
              <a:off x="1827300" y="1271223"/>
              <a:ext cx="4283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6895" y="1804623"/>
              <a:ext cx="6303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51270" y="2854464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75894" y="3208407"/>
            <a:ext cx="1441399" cy="842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0396" y="1787875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9943" y="1577480"/>
            <a:ext cx="42831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89048" y="514350"/>
            <a:ext cx="728641" cy="1241286"/>
            <a:chOff x="1752600" y="1271223"/>
            <a:chExt cx="728641" cy="1241286"/>
          </a:xfrm>
        </p:grpSpPr>
        <p:sp>
          <p:nvSpPr>
            <p:cNvPr id="36" name="Rectangle 35"/>
            <p:cNvSpPr/>
            <p:nvPr/>
          </p:nvSpPr>
          <p:spPr>
            <a:xfrm>
              <a:off x="1827300" y="1271223"/>
              <a:ext cx="4283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26895" y="1804623"/>
              <a:ext cx="6543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ame 23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85751"/>
            <a:ext cx="2057400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4914" y="793347"/>
            <a:ext cx="184731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060" y="578138"/>
            <a:ext cx="1061397" cy="9230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16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19401" y="1809750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44025" y="2172114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24785" y="2549664"/>
            <a:ext cx="42831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4025" y="2065683"/>
            <a:ext cx="630297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33044" y="3208407"/>
            <a:ext cx="741278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5844" y="78322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445656" y="2141818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471685" y="2055223"/>
            <a:ext cx="42831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72848" y="1574307"/>
            <a:ext cx="65434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59626" y="2573766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63354" y="3119493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89736" y="2540637"/>
            <a:ext cx="65434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78057" y="3181121"/>
            <a:ext cx="42831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08768" y="3940935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226102" y="4294878"/>
            <a:ext cx="112854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38689" y="3703957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33781" y="4180582"/>
            <a:ext cx="44114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809275" y="1864451"/>
            <a:ext cx="0" cy="6423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32288" y="1875607"/>
            <a:ext cx="0" cy="6423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19511" y="1809396"/>
            <a:ext cx="44114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09275" y="1862334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09275" y="2411609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65263" y="2960472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6622365" y="3018971"/>
            <a:ext cx="112854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338251" y="4057899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5869173" y="1208382"/>
            <a:ext cx="0" cy="261899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873698" y="4049478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720316" y="4411841"/>
            <a:ext cx="848526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869173" y="4294878"/>
            <a:ext cx="44114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869173" y="3799635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606527" y="1875607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534040" y="2750738"/>
            <a:ext cx="224235" cy="35394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4470480" y="3385379"/>
            <a:ext cx="224235" cy="35394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526347" y="2699124"/>
            <a:ext cx="303123" cy="39090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396631" y="3366895"/>
            <a:ext cx="303123" cy="39090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833931" y="2382149"/>
            <a:ext cx="420294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857777" y="3385379"/>
            <a:ext cx="44114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13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30" grpId="0"/>
      <p:bldP spid="32" grpId="0"/>
      <p:bldP spid="33" grpId="0"/>
      <p:bldP spid="5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51" grpId="0"/>
      <p:bldP spid="59" grpId="0"/>
      <p:bldP spid="60" grpId="0"/>
      <p:bldP spid="61" grpId="0"/>
      <p:bldP spid="62" grpId="0"/>
      <p:bldP spid="64" grpId="0"/>
      <p:bldP spid="66" grpId="0"/>
      <p:bldP spid="68" grpId="0"/>
      <p:bldP spid="69" grpId="0"/>
      <p:bldP spid="71" grpId="0"/>
      <p:bldP spid="72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ame 23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4914" y="793347"/>
            <a:ext cx="184731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762001" y="3149596"/>
            <a:ext cx="609513" cy="4656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76" name="Oval 75"/>
          <p:cNvSpPr/>
          <p:nvPr/>
        </p:nvSpPr>
        <p:spPr>
          <a:xfrm>
            <a:off x="4145281" y="3126736"/>
            <a:ext cx="609513" cy="4656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EB56AEF2-7EBD-4A16-B0EC-9C61C9769F09}"/>
              </a:ext>
            </a:extLst>
          </p:cNvPr>
          <p:cNvGrpSpPr/>
          <p:nvPr/>
        </p:nvGrpSpPr>
        <p:grpSpPr>
          <a:xfrm>
            <a:off x="2855719" y="132256"/>
            <a:ext cx="930818" cy="763095"/>
            <a:chOff x="407963" y="1392703"/>
            <a:chExt cx="4145358" cy="5050300"/>
          </a:xfrm>
        </p:grpSpPr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85C2826B-7BAF-4D4D-9A9E-FCA2F66BAEDF}"/>
                </a:ext>
              </a:extLst>
            </p:cNvPr>
            <p:cNvSpPr/>
            <p:nvPr/>
          </p:nvSpPr>
          <p:spPr>
            <a:xfrm>
              <a:off x="717452" y="3615396"/>
              <a:ext cx="3460653" cy="2711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="" xmlns:a16="http://schemas.microsoft.com/office/drawing/2014/main" id="{9E1B5C6A-4585-49A3-B651-B15C4D4AF86D}"/>
                </a:ext>
              </a:extLst>
            </p:cNvPr>
            <p:cNvSpPr/>
            <p:nvPr/>
          </p:nvSpPr>
          <p:spPr>
            <a:xfrm>
              <a:off x="407963" y="1392703"/>
              <a:ext cx="4145358" cy="2302417"/>
            </a:xfrm>
            <a:prstGeom prst="triangle">
              <a:avLst>
                <a:gd name="adj" fmla="val 4878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FA8BC06B-1AD3-4F83-9AFC-2E2707A04431}"/>
                </a:ext>
              </a:extLst>
            </p:cNvPr>
            <p:cNvSpPr/>
            <p:nvPr/>
          </p:nvSpPr>
          <p:spPr>
            <a:xfrm>
              <a:off x="1194190" y="4248443"/>
              <a:ext cx="1112911" cy="2078110"/>
            </a:xfrm>
            <a:prstGeom prst="rect">
              <a:avLst/>
            </a:prstGeom>
            <a:solidFill>
              <a:srgbClr val="EC1C66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B29CE807-B85E-4AE2-812C-84B65CE380DF}"/>
                </a:ext>
              </a:extLst>
            </p:cNvPr>
            <p:cNvSpPr/>
            <p:nvPr/>
          </p:nvSpPr>
          <p:spPr>
            <a:xfrm>
              <a:off x="2996418" y="4586068"/>
              <a:ext cx="703385" cy="119575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">
              <a:extLst>
                <a:ext uri="{FF2B5EF4-FFF2-40B4-BE49-F238E27FC236}">
                  <a16:creationId xmlns="" xmlns:a16="http://schemas.microsoft.com/office/drawing/2014/main" id="{A03A4B53-ACCD-48AB-9A5D-7FFF1E5E9941}"/>
                </a:ext>
              </a:extLst>
            </p:cNvPr>
            <p:cNvSpPr/>
            <p:nvPr/>
          </p:nvSpPr>
          <p:spPr>
            <a:xfrm>
              <a:off x="543560" y="6215036"/>
              <a:ext cx="3761154" cy="2279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998974" y="372130"/>
            <a:ext cx="1560930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449581" y="1644327"/>
            <a:ext cx="457200" cy="4656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99" name="Oval 98"/>
          <p:cNvSpPr/>
          <p:nvPr/>
        </p:nvSpPr>
        <p:spPr>
          <a:xfrm>
            <a:off x="3268980" y="1663584"/>
            <a:ext cx="457200" cy="4656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100" name="Oval 99"/>
          <p:cNvSpPr/>
          <p:nvPr/>
        </p:nvSpPr>
        <p:spPr>
          <a:xfrm>
            <a:off x="5707380" y="1717178"/>
            <a:ext cx="457200" cy="4656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844893" y="1318239"/>
            <a:ext cx="605220" cy="1241286"/>
            <a:chOff x="1752600" y="1271223"/>
            <a:chExt cx="605220" cy="1241286"/>
          </a:xfrm>
        </p:grpSpPr>
        <p:sp>
          <p:nvSpPr>
            <p:cNvPr id="62" name="Rectangle 61"/>
            <p:cNvSpPr/>
            <p:nvPr/>
          </p:nvSpPr>
          <p:spPr>
            <a:xfrm>
              <a:off x="1827300" y="1271223"/>
              <a:ext cx="4427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826895" y="1804623"/>
              <a:ext cx="4379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5075193" y="1318239"/>
            <a:ext cx="605220" cy="1241286"/>
            <a:chOff x="1752600" y="1271223"/>
            <a:chExt cx="605220" cy="1241286"/>
          </a:xfrm>
        </p:grpSpPr>
        <p:sp>
          <p:nvSpPr>
            <p:cNvPr id="117" name="Rectangle 116"/>
            <p:cNvSpPr/>
            <p:nvPr/>
          </p:nvSpPr>
          <p:spPr>
            <a:xfrm>
              <a:off x="1827300" y="1271223"/>
              <a:ext cx="4090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826895" y="1804623"/>
              <a:ext cx="4379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038023" y="1318239"/>
            <a:ext cx="605220" cy="1241286"/>
            <a:chOff x="1752600" y="1271223"/>
            <a:chExt cx="605220" cy="1241286"/>
          </a:xfrm>
        </p:grpSpPr>
        <p:sp>
          <p:nvSpPr>
            <p:cNvPr id="121" name="Rectangle 120"/>
            <p:cNvSpPr/>
            <p:nvPr/>
          </p:nvSpPr>
          <p:spPr>
            <a:xfrm>
              <a:off x="1827300" y="1271223"/>
              <a:ext cx="4732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826895" y="1804623"/>
              <a:ext cx="4427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2268323" y="1318239"/>
            <a:ext cx="605220" cy="1241286"/>
            <a:chOff x="1752600" y="1271223"/>
            <a:chExt cx="605220" cy="1241286"/>
          </a:xfrm>
        </p:grpSpPr>
        <p:sp>
          <p:nvSpPr>
            <p:cNvPr id="126" name="Rectangle 125"/>
            <p:cNvSpPr/>
            <p:nvPr/>
          </p:nvSpPr>
          <p:spPr>
            <a:xfrm>
              <a:off x="1827300" y="1271223"/>
              <a:ext cx="3962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826895" y="1804623"/>
              <a:ext cx="4732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6229019" y="1338324"/>
            <a:ext cx="605220" cy="1241286"/>
            <a:chOff x="1752600" y="1271223"/>
            <a:chExt cx="605220" cy="1241286"/>
          </a:xfrm>
        </p:grpSpPr>
        <p:sp>
          <p:nvSpPr>
            <p:cNvPr id="139" name="Rectangle 138"/>
            <p:cNvSpPr/>
            <p:nvPr/>
          </p:nvSpPr>
          <p:spPr>
            <a:xfrm>
              <a:off x="1827300" y="1271223"/>
              <a:ext cx="45076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826895" y="1804623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7459318" y="1338324"/>
            <a:ext cx="605220" cy="1241286"/>
            <a:chOff x="1752600" y="1271223"/>
            <a:chExt cx="605220" cy="1241286"/>
          </a:xfrm>
        </p:grpSpPr>
        <p:sp>
          <p:nvSpPr>
            <p:cNvPr id="144" name="Rectangle 143"/>
            <p:cNvSpPr/>
            <p:nvPr/>
          </p:nvSpPr>
          <p:spPr>
            <a:xfrm>
              <a:off x="1827300" y="1271223"/>
              <a:ext cx="3962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826895" y="1804623"/>
              <a:ext cx="4427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1601423" y="2713531"/>
            <a:ext cx="605220" cy="1241286"/>
            <a:chOff x="1752600" y="1271223"/>
            <a:chExt cx="605220" cy="1241286"/>
          </a:xfrm>
        </p:grpSpPr>
        <p:sp>
          <p:nvSpPr>
            <p:cNvPr id="148" name="Rectangle 147"/>
            <p:cNvSpPr/>
            <p:nvPr/>
          </p:nvSpPr>
          <p:spPr>
            <a:xfrm>
              <a:off x="1827300" y="1271223"/>
              <a:ext cx="4379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826895" y="1804623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2831722" y="2713531"/>
            <a:ext cx="605220" cy="1241286"/>
            <a:chOff x="1752600" y="1271223"/>
            <a:chExt cx="605220" cy="1241286"/>
          </a:xfrm>
        </p:grpSpPr>
        <p:sp>
          <p:nvSpPr>
            <p:cNvPr id="153" name="Rectangle 152"/>
            <p:cNvSpPr/>
            <p:nvPr/>
          </p:nvSpPr>
          <p:spPr>
            <a:xfrm>
              <a:off x="1827300" y="1271223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826895" y="1804623"/>
              <a:ext cx="4667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5020360" y="2775259"/>
            <a:ext cx="605220" cy="1241286"/>
            <a:chOff x="1752600" y="1271223"/>
            <a:chExt cx="605220" cy="1241286"/>
          </a:xfrm>
        </p:grpSpPr>
        <p:sp>
          <p:nvSpPr>
            <p:cNvPr id="157" name="Rectangle 156"/>
            <p:cNvSpPr/>
            <p:nvPr/>
          </p:nvSpPr>
          <p:spPr>
            <a:xfrm>
              <a:off x="1827300" y="1271223"/>
              <a:ext cx="3962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826895" y="1804623"/>
              <a:ext cx="4427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6250661" y="2775259"/>
            <a:ext cx="605220" cy="1241286"/>
            <a:chOff x="1752600" y="1271223"/>
            <a:chExt cx="605220" cy="1241286"/>
          </a:xfrm>
        </p:grpSpPr>
        <p:sp>
          <p:nvSpPr>
            <p:cNvPr id="162" name="Rectangle 161"/>
            <p:cNvSpPr/>
            <p:nvPr/>
          </p:nvSpPr>
          <p:spPr>
            <a:xfrm>
              <a:off x="1827300" y="1271223"/>
              <a:ext cx="4732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26895" y="1804623"/>
              <a:ext cx="4090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6834239" y="164432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07380" y="3005634"/>
            <a:ext cx="49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49681" y="2992528"/>
            <a:ext cx="49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68323" y="3072253"/>
            <a:ext cx="49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51116" y="1596076"/>
            <a:ext cx="49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08631" y="1596076"/>
            <a:ext cx="49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</p:spTree>
    <p:extLst>
      <p:ext uri="{BB962C8B-B14F-4D97-AF65-F5344CB8AC3E}">
        <p14:creationId xmlns:p14="http://schemas.microsoft.com/office/powerpoint/2010/main" val="3381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732C46-55EB-4074-AD74-7E807C723341}"/>
              </a:ext>
            </a:extLst>
          </p:cNvPr>
          <p:cNvSpPr/>
          <p:nvPr/>
        </p:nvSpPr>
        <p:spPr>
          <a:xfrm>
            <a:off x="1305658" y="1795895"/>
            <a:ext cx="6546752" cy="1378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>
            <a:prstTxWarp prst="textWave4">
              <a:avLst>
                <a:gd name="adj1" fmla="val 12500"/>
                <a:gd name="adj2" fmla="val 799"/>
              </a:avLst>
            </a:prstTxWarp>
          </a:bodyPr>
          <a:lstStyle/>
          <a:p>
            <a:pPr algn="just"/>
            <a:r>
              <a:rPr lang="en-US" sz="4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4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F7AA-68C8-4F3B-8608-94312798924C}" type="datetime1">
              <a:rPr lang="en-US" smtClean="0"/>
              <a:t>9/19/2021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0288"/>
          <a:stretch/>
        </p:blipFill>
        <p:spPr>
          <a:xfrm>
            <a:off x="767030" y="742328"/>
            <a:ext cx="844867" cy="752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0288"/>
          <a:stretch/>
        </p:blipFill>
        <p:spPr>
          <a:xfrm>
            <a:off x="7852410" y="742328"/>
            <a:ext cx="844867" cy="752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0288"/>
          <a:stretch/>
        </p:blipFill>
        <p:spPr>
          <a:xfrm>
            <a:off x="7852409" y="3666281"/>
            <a:ext cx="844867" cy="752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0288"/>
          <a:stretch/>
        </p:blipFill>
        <p:spPr>
          <a:xfrm>
            <a:off x="681970" y="3678989"/>
            <a:ext cx="844867" cy="752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4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5" y="127787"/>
            <a:ext cx="1676400" cy="1859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60764" y="285751"/>
            <a:ext cx="4073237" cy="684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6AEF-B365-4AFA-9060-E17AAA566A0E}" type="datetime1">
              <a:rPr lang="en-US" smtClean="0"/>
              <a:t>9/19/2021</a:t>
            </a:fld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81151"/>
            <a:ext cx="7391400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রুস্তমপুর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85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00150"/>
            <a:ext cx="5105400" cy="31700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৬ (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4000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0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4000" dirty="0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59  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shot_1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159262"/>
            <a:ext cx="2667000" cy="33174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09551"/>
            <a:ext cx="2286000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C1B-EC24-41ED-AE47-7008D4B4B057}" type="datetime1">
              <a:rPr lang="en-US" smtClean="0"/>
              <a:t>9/19/2021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333406"/>
            <a:ext cx="7298536" cy="1400144"/>
            <a:chOff x="1004449" y="333406"/>
            <a:chExt cx="7298536" cy="1400144"/>
          </a:xfrm>
        </p:grpSpPr>
        <p:sp>
          <p:nvSpPr>
            <p:cNvPr id="5" name="Freeform 4"/>
            <p:cNvSpPr/>
            <p:nvPr/>
          </p:nvSpPr>
          <p:spPr>
            <a:xfrm>
              <a:off x="1004449" y="333406"/>
              <a:ext cx="7096128" cy="529753"/>
            </a:xfrm>
            <a:custGeom>
              <a:avLst/>
              <a:gdLst>
                <a:gd name="connsiteX0" fmla="*/ 0 w 7096128"/>
                <a:gd name="connsiteY0" fmla="*/ 52975 h 529753"/>
                <a:gd name="connsiteX1" fmla="*/ 52975 w 7096128"/>
                <a:gd name="connsiteY1" fmla="*/ 0 h 529753"/>
                <a:gd name="connsiteX2" fmla="*/ 7043153 w 7096128"/>
                <a:gd name="connsiteY2" fmla="*/ 0 h 529753"/>
                <a:gd name="connsiteX3" fmla="*/ 7096128 w 7096128"/>
                <a:gd name="connsiteY3" fmla="*/ 52975 h 529753"/>
                <a:gd name="connsiteX4" fmla="*/ 7096128 w 7096128"/>
                <a:gd name="connsiteY4" fmla="*/ 476778 h 529753"/>
                <a:gd name="connsiteX5" fmla="*/ 7043153 w 7096128"/>
                <a:gd name="connsiteY5" fmla="*/ 529753 h 529753"/>
                <a:gd name="connsiteX6" fmla="*/ 52975 w 7096128"/>
                <a:gd name="connsiteY6" fmla="*/ 529753 h 529753"/>
                <a:gd name="connsiteX7" fmla="*/ 0 w 7096128"/>
                <a:gd name="connsiteY7" fmla="*/ 476778 h 529753"/>
                <a:gd name="connsiteX8" fmla="*/ 0 w 7096128"/>
                <a:gd name="connsiteY8" fmla="*/ 52975 h 52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96128" h="529753">
                  <a:moveTo>
                    <a:pt x="0" y="52975"/>
                  </a:moveTo>
                  <a:cubicBezTo>
                    <a:pt x="0" y="23718"/>
                    <a:pt x="23718" y="0"/>
                    <a:pt x="52975" y="0"/>
                  </a:cubicBezTo>
                  <a:lnTo>
                    <a:pt x="7043153" y="0"/>
                  </a:lnTo>
                  <a:cubicBezTo>
                    <a:pt x="7072410" y="0"/>
                    <a:pt x="7096128" y="23718"/>
                    <a:pt x="7096128" y="52975"/>
                  </a:cubicBezTo>
                  <a:lnTo>
                    <a:pt x="7096128" y="476778"/>
                  </a:lnTo>
                  <a:cubicBezTo>
                    <a:pt x="7096128" y="506035"/>
                    <a:pt x="7072410" y="529753"/>
                    <a:pt x="7043153" y="529753"/>
                  </a:cubicBezTo>
                  <a:lnTo>
                    <a:pt x="52975" y="529753"/>
                  </a:lnTo>
                  <a:cubicBezTo>
                    <a:pt x="23718" y="529753"/>
                    <a:pt x="0" y="506035"/>
                    <a:pt x="0" y="476778"/>
                  </a:cubicBezTo>
                  <a:lnTo>
                    <a:pt x="0" y="52975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916" tIns="167916" rIns="1228325" bIns="167916" numCol="1" spcCol="1270" anchor="ctr" anchorCtr="0">
              <a:noAutofit/>
            </a:bodyPr>
            <a:lstStyle/>
            <a:p>
              <a:pPr algn="ctr" defTabSz="17779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 </a:t>
              </a:r>
              <a:endPara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140189" y="1216716"/>
              <a:ext cx="7162796" cy="516834"/>
            </a:xfrm>
            <a:custGeom>
              <a:avLst/>
              <a:gdLst>
                <a:gd name="connsiteX0" fmla="*/ 0 w 7162796"/>
                <a:gd name="connsiteY0" fmla="*/ 51683 h 516834"/>
                <a:gd name="connsiteX1" fmla="*/ 51683 w 7162796"/>
                <a:gd name="connsiteY1" fmla="*/ 0 h 516834"/>
                <a:gd name="connsiteX2" fmla="*/ 7111113 w 7162796"/>
                <a:gd name="connsiteY2" fmla="*/ 0 h 516834"/>
                <a:gd name="connsiteX3" fmla="*/ 7162796 w 7162796"/>
                <a:gd name="connsiteY3" fmla="*/ 51683 h 516834"/>
                <a:gd name="connsiteX4" fmla="*/ 7162796 w 7162796"/>
                <a:gd name="connsiteY4" fmla="*/ 465151 h 516834"/>
                <a:gd name="connsiteX5" fmla="*/ 7111113 w 7162796"/>
                <a:gd name="connsiteY5" fmla="*/ 516834 h 516834"/>
                <a:gd name="connsiteX6" fmla="*/ 51683 w 7162796"/>
                <a:gd name="connsiteY6" fmla="*/ 516834 h 516834"/>
                <a:gd name="connsiteX7" fmla="*/ 0 w 7162796"/>
                <a:gd name="connsiteY7" fmla="*/ 465151 h 516834"/>
                <a:gd name="connsiteX8" fmla="*/ 0 w 7162796"/>
                <a:gd name="connsiteY8" fmla="*/ 51683 h 51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2796" h="516834">
                  <a:moveTo>
                    <a:pt x="0" y="51683"/>
                  </a:moveTo>
                  <a:cubicBezTo>
                    <a:pt x="0" y="23139"/>
                    <a:pt x="23139" y="0"/>
                    <a:pt x="51683" y="0"/>
                  </a:cubicBezTo>
                  <a:lnTo>
                    <a:pt x="7111113" y="0"/>
                  </a:lnTo>
                  <a:cubicBezTo>
                    <a:pt x="7139657" y="0"/>
                    <a:pt x="7162796" y="23139"/>
                    <a:pt x="7162796" y="51683"/>
                  </a:cubicBezTo>
                  <a:lnTo>
                    <a:pt x="7162796" y="465151"/>
                  </a:lnTo>
                  <a:cubicBezTo>
                    <a:pt x="7162796" y="493695"/>
                    <a:pt x="7139657" y="516834"/>
                    <a:pt x="7111113" y="516834"/>
                  </a:cubicBezTo>
                  <a:lnTo>
                    <a:pt x="51683" y="516834"/>
                  </a:lnTo>
                  <a:cubicBezTo>
                    <a:pt x="23139" y="516834"/>
                    <a:pt x="0" y="493695"/>
                    <a:pt x="0" y="465151"/>
                  </a:cubicBezTo>
                  <a:lnTo>
                    <a:pt x="0" y="5168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058" tIns="137058" rIns="1450835" bIns="137058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শিক্ষার্থীরা........</a:t>
              </a:r>
              <a:endPara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22" l="9778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2971801"/>
            <a:ext cx="2143125" cy="2143125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79F-F507-478B-B37E-16E9609091D1}" type="datetime1">
              <a:rPr lang="en-US" smtClean="0"/>
              <a:t>9/19/2021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" y="1927988"/>
            <a:ext cx="8110537" cy="120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631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4462234" y="2249352"/>
            <a:ext cx="769311" cy="43090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37215" y="1725621"/>
            <a:ext cx="546784" cy="595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3469885" y="1674758"/>
            <a:ext cx="654867" cy="57459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78542" y="2680253"/>
            <a:ext cx="464130" cy="4569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5214" y="2484543"/>
            <a:ext cx="1150787" cy="62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285751"/>
            <a:ext cx="6781800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22D7-8EB9-469D-AA87-FE1E79CEB3C4}" type="datetime1">
              <a:rPr lang="en-US" smtClean="0"/>
              <a:t>9/19/2021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64952" y="2498386"/>
            <a:ext cx="1150787" cy="62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Diamond 2"/>
          <p:cNvSpPr/>
          <p:nvPr/>
        </p:nvSpPr>
        <p:spPr>
          <a:xfrm>
            <a:off x="3469883" y="2680253"/>
            <a:ext cx="654867" cy="609627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04259" y="2161752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25" name="Oval 24"/>
          <p:cNvSpPr/>
          <p:nvPr/>
        </p:nvSpPr>
        <p:spPr>
          <a:xfrm>
            <a:off x="5553218" y="1843553"/>
            <a:ext cx="546784" cy="595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94545" y="2633382"/>
            <a:ext cx="464130" cy="4569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92544" y="2484542"/>
            <a:ext cx="1150787" cy="62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3446502" y="1685551"/>
            <a:ext cx="654867" cy="57459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22282" y="2498385"/>
            <a:ext cx="1150787" cy="62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8" name="Diamond 37"/>
          <p:cNvSpPr/>
          <p:nvPr/>
        </p:nvSpPr>
        <p:spPr>
          <a:xfrm>
            <a:off x="3502323" y="2680252"/>
            <a:ext cx="654867" cy="609627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658395" y="2162499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463E-6 L 0.45695 0.190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47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4257E-6 L 0.44653 -0.169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6" y="-8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7" grpId="0" animBg="1"/>
      <p:bldP spid="29" grpId="0" animBg="1"/>
      <p:bldP spid="33" grpId="0" animBg="1"/>
      <p:bldP spid="36" grpId="0" animBg="1"/>
      <p:bldP spid="38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22D7-8EB9-469D-AA87-FE1E79CEB3C4}" type="datetime1">
              <a:rPr lang="en-US" smtClean="0"/>
              <a:t>9/19/2021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3912" y="1506201"/>
            <a:ext cx="6718005" cy="1323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ভগ্নাংশকে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23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58748" y="514350"/>
            <a:ext cx="605220" cy="1241286"/>
            <a:chOff x="1752600" y="1271223"/>
            <a:chExt cx="605220" cy="1241286"/>
          </a:xfrm>
        </p:grpSpPr>
        <p:sp>
          <p:nvSpPr>
            <p:cNvPr id="8" name="Rectangle 7"/>
            <p:cNvSpPr/>
            <p:nvPr/>
          </p:nvSpPr>
          <p:spPr>
            <a:xfrm>
              <a:off x="1827300" y="1271223"/>
              <a:ext cx="4732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6895" y="1804623"/>
              <a:ext cx="4090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51270" y="2854464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75894" y="3208407"/>
            <a:ext cx="1441399" cy="842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0396" y="1787875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9943" y="1577480"/>
            <a:ext cx="47320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89048" y="514350"/>
            <a:ext cx="605220" cy="1241286"/>
            <a:chOff x="1752600" y="1271223"/>
            <a:chExt cx="605220" cy="1241286"/>
          </a:xfrm>
        </p:grpSpPr>
        <p:sp>
          <p:nvSpPr>
            <p:cNvPr id="36" name="Rectangle 35"/>
            <p:cNvSpPr/>
            <p:nvPr/>
          </p:nvSpPr>
          <p:spPr>
            <a:xfrm>
              <a:off x="1827300" y="1271223"/>
              <a:ext cx="4427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26895" y="1804623"/>
              <a:ext cx="4283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ame 23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85751"/>
            <a:ext cx="2057400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4914" y="793347"/>
            <a:ext cx="184731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88" y="781051"/>
            <a:ext cx="609513" cy="6206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19401" y="1809750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44025" y="2172114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24785" y="2549664"/>
            <a:ext cx="47320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4025" y="2065683"/>
            <a:ext cx="40908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72343" y="3208407"/>
            <a:ext cx="420294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5844" y="78322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445656" y="2141818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471685" y="2055223"/>
            <a:ext cx="440741" cy="70403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72848" y="1574307"/>
            <a:ext cx="42831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59626" y="2573766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63354" y="3119493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89736" y="2540637"/>
            <a:ext cx="42831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78057" y="3181121"/>
            <a:ext cx="440741" cy="70403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01478" y="3932515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226102" y="4294878"/>
            <a:ext cx="112854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38689" y="3703957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33781" y="4180582"/>
            <a:ext cx="450760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809275" y="1864451"/>
            <a:ext cx="0" cy="6423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32288" y="1875607"/>
            <a:ext cx="0" cy="6423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19511" y="1809396"/>
            <a:ext cx="450760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809275" y="1862334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09275" y="2411609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65263" y="2960472"/>
            <a:ext cx="44114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6622365" y="3018971"/>
            <a:ext cx="112854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338251" y="4057899"/>
            <a:ext cx="4427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5869173" y="1208382"/>
            <a:ext cx="0" cy="261899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873698" y="4049478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720316" y="4411841"/>
            <a:ext cx="848526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869173" y="4294878"/>
            <a:ext cx="450760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869173" y="3799635"/>
            <a:ext cx="44114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606527" y="1875607"/>
            <a:ext cx="4427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63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30" grpId="0"/>
      <p:bldP spid="32" grpId="0"/>
      <p:bldP spid="33" grpId="0"/>
      <p:bldP spid="5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51" grpId="0"/>
      <p:bldP spid="59" grpId="0"/>
      <p:bldP spid="60" grpId="0"/>
      <p:bldP spid="61" grpId="0"/>
      <p:bldP spid="62" grpId="0"/>
      <p:bldP spid="64" grpId="0"/>
      <p:bldP spid="66" grpId="0"/>
      <p:bldP spid="68" grpId="0"/>
      <p:bldP spid="69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58748" y="514350"/>
            <a:ext cx="605220" cy="1241286"/>
            <a:chOff x="1752600" y="1271223"/>
            <a:chExt cx="605220" cy="1241286"/>
          </a:xfrm>
        </p:grpSpPr>
        <p:sp>
          <p:nvSpPr>
            <p:cNvPr id="8" name="Rectangle 7"/>
            <p:cNvSpPr/>
            <p:nvPr/>
          </p:nvSpPr>
          <p:spPr>
            <a:xfrm>
              <a:off x="1827300" y="1271223"/>
              <a:ext cx="3962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6895" y="1804623"/>
              <a:ext cx="4283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51270" y="2854464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75894" y="3208407"/>
            <a:ext cx="1441399" cy="842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0396" y="1787875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9943" y="1577480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89048" y="514350"/>
            <a:ext cx="605220" cy="1241286"/>
            <a:chOff x="1752600" y="1271223"/>
            <a:chExt cx="605220" cy="1241286"/>
          </a:xfrm>
        </p:grpSpPr>
        <p:sp>
          <p:nvSpPr>
            <p:cNvPr id="36" name="Rectangle 35"/>
            <p:cNvSpPr/>
            <p:nvPr/>
          </p:nvSpPr>
          <p:spPr>
            <a:xfrm>
              <a:off x="1827300" y="1271223"/>
              <a:ext cx="4427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26895" y="1804623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ame 23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85751"/>
            <a:ext cx="2057400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4914" y="793347"/>
            <a:ext cx="184731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88" y="781051"/>
            <a:ext cx="609513" cy="6206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19401" y="1809750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44025" y="2172114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24785" y="2549664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4025" y="2065683"/>
            <a:ext cx="42831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72343" y="3208407"/>
            <a:ext cx="420294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5844" y="78322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445656" y="2141818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471685" y="2055223"/>
            <a:ext cx="440741" cy="70403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72848" y="1574307"/>
            <a:ext cx="44114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59626" y="2573766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63354" y="3119493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89736" y="2540637"/>
            <a:ext cx="44114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78057" y="3181121"/>
            <a:ext cx="440741" cy="70403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01478" y="3932515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226102" y="4294878"/>
            <a:ext cx="112854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38689" y="3703957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33781" y="4180582"/>
            <a:ext cx="620679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30" grpId="0"/>
      <p:bldP spid="32" grpId="0"/>
      <p:bldP spid="33" grpId="0"/>
      <p:bldP spid="5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58748" y="514350"/>
            <a:ext cx="605220" cy="1241286"/>
            <a:chOff x="1752600" y="1271223"/>
            <a:chExt cx="605220" cy="1241286"/>
          </a:xfrm>
        </p:grpSpPr>
        <p:sp>
          <p:nvSpPr>
            <p:cNvPr id="8" name="Rectangle 7"/>
            <p:cNvSpPr/>
            <p:nvPr/>
          </p:nvSpPr>
          <p:spPr>
            <a:xfrm>
              <a:off x="1827300" y="1271223"/>
              <a:ext cx="4090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6895" y="1804623"/>
              <a:ext cx="4379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51270" y="2854464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75894" y="3208407"/>
            <a:ext cx="1441399" cy="842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0396" y="1787875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9943" y="1577480"/>
            <a:ext cx="40908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89048" y="514350"/>
            <a:ext cx="605220" cy="1241286"/>
            <a:chOff x="1752600" y="1271223"/>
            <a:chExt cx="605220" cy="1241286"/>
          </a:xfrm>
        </p:grpSpPr>
        <p:sp>
          <p:nvSpPr>
            <p:cNvPr id="36" name="Rectangle 35"/>
            <p:cNvSpPr/>
            <p:nvPr/>
          </p:nvSpPr>
          <p:spPr>
            <a:xfrm>
              <a:off x="1827300" y="1271223"/>
              <a:ext cx="3962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26895" y="1804623"/>
              <a:ext cx="4283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ame 23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85751"/>
            <a:ext cx="2057400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4914" y="793347"/>
            <a:ext cx="184731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88" y="781051"/>
            <a:ext cx="609513" cy="6206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19401" y="1809750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44025" y="2172114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24785" y="2549664"/>
            <a:ext cx="40908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4025" y="2065683"/>
            <a:ext cx="43793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72343" y="3208407"/>
            <a:ext cx="420294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5844" y="78322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445656" y="2141818"/>
            <a:ext cx="54861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471685" y="2055223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72848" y="1574307"/>
            <a:ext cx="42831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59626" y="2573766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63354" y="3119493"/>
            <a:ext cx="486030" cy="70788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89736" y="2540637"/>
            <a:ext cx="42831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78057" y="3181121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01478" y="3932515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226102" y="4294878"/>
            <a:ext cx="112854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38689" y="3703957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61377" y="4180582"/>
            <a:ext cx="43793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809275" y="1864451"/>
            <a:ext cx="0" cy="6423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32288" y="1875607"/>
            <a:ext cx="0" cy="64234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19511" y="1809396"/>
            <a:ext cx="43793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809275" y="1862334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09275" y="2411609"/>
            <a:ext cx="75472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0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27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103492" y="2960472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6622365" y="3018971"/>
            <a:ext cx="1128542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338251" y="4057899"/>
            <a:ext cx="47320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5869173" y="1208382"/>
            <a:ext cx="0" cy="261899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873698" y="4049478"/>
            <a:ext cx="688465" cy="70788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bn-IN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720316" y="4411841"/>
            <a:ext cx="848526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869173" y="4294878"/>
            <a:ext cx="43793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869173" y="3799635"/>
            <a:ext cx="39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606527" y="1875607"/>
            <a:ext cx="47320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86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30" grpId="0"/>
      <p:bldP spid="32" grpId="0"/>
      <p:bldP spid="33" grpId="0"/>
      <p:bldP spid="5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51" grpId="0"/>
      <p:bldP spid="59" grpId="0"/>
      <p:bldP spid="60" grpId="0"/>
      <p:bldP spid="61" grpId="0"/>
      <p:bldP spid="62" grpId="0"/>
      <p:bldP spid="64" grpId="0"/>
      <p:bldP spid="66" grpId="0"/>
      <p:bldP spid="68" grpId="0"/>
      <p:bldP spid="69" grpId="0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002060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302</Words>
  <Application>Microsoft Office PowerPoint</Application>
  <PresentationFormat>On-screen Show (16:9)</PresentationFormat>
  <Paragraphs>245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ismail - [2010]</cp:lastModifiedBy>
  <cp:revision>112</cp:revision>
  <dcterms:created xsi:type="dcterms:W3CDTF">2021-08-05T15:41:41Z</dcterms:created>
  <dcterms:modified xsi:type="dcterms:W3CDTF">2021-09-19T12:44:49Z</dcterms:modified>
</cp:coreProperties>
</file>