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8" r:id="rId2"/>
    <p:sldId id="399" r:id="rId3"/>
    <p:sldId id="258" r:id="rId4"/>
    <p:sldId id="336" r:id="rId5"/>
    <p:sldId id="387" r:id="rId6"/>
    <p:sldId id="382" r:id="rId7"/>
    <p:sldId id="262" r:id="rId8"/>
    <p:sldId id="263" r:id="rId9"/>
    <p:sldId id="383" r:id="rId10"/>
    <p:sldId id="395" r:id="rId11"/>
    <p:sldId id="392" r:id="rId12"/>
    <p:sldId id="397" r:id="rId13"/>
    <p:sldId id="384" r:id="rId14"/>
    <p:sldId id="390" r:id="rId15"/>
    <p:sldId id="391" r:id="rId16"/>
    <p:sldId id="385" r:id="rId17"/>
    <p:sldId id="377" r:id="rId18"/>
    <p:sldId id="386" r:id="rId19"/>
    <p:sldId id="389" r:id="rId20"/>
    <p:sldId id="332" r:id="rId21"/>
    <p:sldId id="3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GJfjleU6USuqs7UsniH6A==" hashData="TBumkcGR3/hjRXAfBwfB2Zj35Szl1skq0/c0u4u7fClpYlqvrBIZftVuDx3qUOZhG8FOnWaq2btFJqZxcX3xy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CB4"/>
    <a:srgbClr val="8FE2FF"/>
    <a:srgbClr val="96E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F0117-8A22-4707-911A-EAFAF41E75D7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5B17-C9D2-4C15-9BCD-2BEB508E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9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5B17-C9D2-4C15-9BCD-2BEB508E19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5B17-C9D2-4C15-9BCD-2BEB508E19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04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1"/>
          <p:cNvSpPr txBox="1"/>
          <p:nvPr userDrawn="1"/>
        </p:nvSpPr>
        <p:spPr>
          <a:xfrm>
            <a:off x="1295400" y="6595646"/>
            <a:ext cx="1006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cap="none" spc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cap="none" spc="0" baseline="0" dirty="0" err="1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0" cap="none" spc="0" baseline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 </a:t>
            </a:r>
            <a:endParaRPr lang="en-US" sz="1600" b="0" cap="none" spc="0" dirty="0">
              <a:ln w="0"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 userDrawn="1"/>
        </p:nvSpPr>
        <p:spPr>
          <a:xfrm>
            <a:off x="10045521" y="-136525"/>
            <a:ext cx="21464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0" cap="none" spc="0" smtClean="0">
                <a:ln w="0"/>
                <a:solidFill>
                  <a:schemeClr val="bg1"/>
                </a:solidFill>
                <a:effectLst/>
                <a:latin typeface="+mj-lt"/>
              </a:rPr>
              <a:pPr/>
              <a:t>19-Sep-21 10:30 AM</a:t>
            </a:fld>
            <a:endParaRPr lang="en-US" b="0" cap="none" spc="0" dirty="0">
              <a:ln w="0"/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D3D681F4-21F1-4FFB-AC71-7BC967AD0433}"/>
              </a:ext>
            </a:extLst>
          </p:cNvPr>
          <p:cNvSpPr/>
          <p:nvPr userDrawn="1"/>
        </p:nvSpPr>
        <p:spPr>
          <a:xfrm>
            <a:off x="9429970" y="6358798"/>
            <a:ext cx="2609630" cy="323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</a:rPr>
              <a:t>Abul</a:t>
            </a:r>
            <a:r>
              <a:rPr lang="en-US" sz="2800" baseline="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en-US" sz="2800" baseline="0" dirty="0" err="1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</a:rPr>
              <a:t>Kalam</a:t>
            </a:r>
            <a:r>
              <a:rPr lang="en-US" sz="2800" baseline="0" dirty="0">
                <a:solidFill>
                  <a:schemeClr val="bg1">
                    <a:lumMod val="75000"/>
                  </a:schemeClr>
                </a:solidFill>
                <a:latin typeface="Edwardian Script ITC" panose="030303020407070D0804" pitchFamily="66" charset="0"/>
              </a:rPr>
              <a:t> Azad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811"/>
          <a:stretch/>
        </p:blipFill>
        <p:spPr>
          <a:xfrm>
            <a:off x="152400" y="174198"/>
            <a:ext cx="11887200" cy="340720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579"/>
          <a:stretch/>
        </p:blipFill>
        <p:spPr>
          <a:xfrm>
            <a:off x="152400" y="3514375"/>
            <a:ext cx="11887200" cy="3191225"/>
          </a:xfrm>
          <a:prstGeom prst="rect">
            <a:avLst/>
          </a:prstGeom>
          <a:effectLst/>
        </p:spPr>
      </p:pic>
      <p:sp>
        <p:nvSpPr>
          <p:cNvPr id="17" name="Rounded Rectangle 16"/>
          <p:cNvSpPr/>
          <p:nvPr/>
        </p:nvSpPr>
        <p:spPr>
          <a:xfrm>
            <a:off x="3200400" y="3431873"/>
            <a:ext cx="76727" cy="3545702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87000" y="1723657"/>
            <a:ext cx="1143000" cy="1095743"/>
          </a:xfrm>
          <a:prstGeom prst="ellipse">
            <a:avLst/>
          </a:prstGeom>
          <a:gradFill flip="none" rotWithShape="1">
            <a:gsLst>
              <a:gs pos="82000">
                <a:schemeClr val="bg1"/>
              </a:gs>
              <a:gs pos="5369">
                <a:srgbClr val="FF0000"/>
              </a:gs>
              <a:gs pos="25000">
                <a:srgbClr val="FF9300"/>
              </a:gs>
              <a:gs pos="45000">
                <a:srgbClr val="FFFF00"/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  <a:scene3d>
            <a:camera prst="orthographicFront"/>
            <a:lightRig rig="fla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399393" y="1051142"/>
            <a:ext cx="5619901" cy="477751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accent4">
                <a:lumMod val="20000"/>
                <a:lumOff val="8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458200" y="4900829"/>
            <a:ext cx="152400" cy="2020747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5701918" y="2520099"/>
            <a:ext cx="5619901" cy="477751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152400"/>
            <a:ext cx="11353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6600">
                  <a:solidFill>
                    <a:srgbClr val="200CB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11500" b="1" dirty="0">
                <a:ln w="6600">
                  <a:solidFill>
                    <a:srgbClr val="200CB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1500" b="1" dirty="0">
              <a:ln w="6600">
                <a:solidFill>
                  <a:srgbClr val="200CB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752600" y="1828800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3912 L 5E-6 5.55112E-17 " pathEditMode="relative" rAng="0" ptsTypes="AA">
                                      <p:cBhvr>
                                        <p:cTn id="6" dur="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 animBg="1"/>
      <p:bldP spid="16" grpId="0" animBg="1"/>
      <p:bldP spid="16" grpId="1" animBg="1"/>
      <p:bldP spid="16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FA4084-DF41-4227-8F2F-837491109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58" y="2517653"/>
            <a:ext cx="1524000" cy="184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EA363F-9C65-4DFF-950E-99C85D500049}"/>
              </a:ext>
            </a:extLst>
          </p:cNvPr>
          <p:cNvSpPr txBox="1"/>
          <p:nvPr/>
        </p:nvSpPr>
        <p:spPr>
          <a:xfrm>
            <a:off x="1524000" y="247968"/>
            <a:ext cx="1023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মিটার লোহার দণ্ডের ওজন ২.৩ কেজি। দণ্ডটির দৈর্ঘ্য ১.৪ মিটার হলে এর ওজন কত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DE504-D52E-49DD-A879-5825D749C896}"/>
              </a:ext>
            </a:extLst>
          </p:cNvPr>
          <p:cNvSpPr txBox="1"/>
          <p:nvPr/>
        </p:nvSpPr>
        <p:spPr>
          <a:xfrm>
            <a:off x="2478258" y="2517653"/>
            <a:ext cx="4303542" cy="1736646"/>
          </a:xfrm>
          <a:prstGeom prst="wedgeRoundRectCallout">
            <a:avLst>
              <a:gd name="adj1" fmla="val -64359"/>
              <a:gd name="adj2" fmla="val -10098"/>
              <a:gd name="adj3" fmla="val 16667"/>
            </a:avLst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মিটারের ওজন × (দৈর্ঘ)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সম্পুর্ণ লোহার দণ্ডটির ওজন।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ADC59-8424-45EB-B980-C32B03F185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2454685"/>
            <a:ext cx="4385604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1828800" y="4512085"/>
            <a:ext cx="6955302" cy="1077218"/>
            <a:chOff x="2171700" y="4512085"/>
            <a:chExt cx="6955302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671E6D-D3FA-42D7-86D3-51A1B28B3771}"/>
                </a:ext>
              </a:extLst>
            </p:cNvPr>
            <p:cNvSpPr txBox="1"/>
            <p:nvPr/>
          </p:nvSpPr>
          <p:spPr>
            <a:xfrm>
              <a:off x="2171700" y="4825080"/>
              <a:ext cx="6955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১.৪ মিটারের ওজন হবে ১৪ মিটারের   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অংশ।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4629A0-726E-4DAC-B991-DEAD2CA95322}"/>
                </a:ext>
              </a:extLst>
            </p:cNvPr>
            <p:cNvGrpSpPr/>
            <p:nvPr/>
          </p:nvGrpSpPr>
          <p:grpSpPr>
            <a:xfrm>
              <a:off x="6858000" y="4512085"/>
              <a:ext cx="533400" cy="1077218"/>
              <a:chOff x="9730154" y="3200400"/>
              <a:chExt cx="533400" cy="107721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3DAE73-79B4-4582-8628-60F130D4B2F9}"/>
                  </a:ext>
                </a:extLst>
              </p:cNvPr>
              <p:cNvSpPr txBox="1"/>
              <p:nvPr/>
            </p:nvSpPr>
            <p:spPr>
              <a:xfrm>
                <a:off x="9730154" y="3200400"/>
                <a:ext cx="533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AD2DC4C-3F48-45D9-BE55-73B828AB5F81}"/>
                  </a:ext>
                </a:extLst>
              </p:cNvPr>
              <p:cNvCxnSpPr>
                <a:cxnSpLocks/>
                <a:stCxn id="11" idx="1"/>
                <a:endCxn id="11" idx="3"/>
              </p:cNvCxnSpPr>
              <p:nvPr/>
            </p:nvCxnSpPr>
            <p:spPr>
              <a:xfrm>
                <a:off x="9730154" y="3739009"/>
                <a:ext cx="53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8B3B924-E2D1-44F9-9135-D8A388D35D54}"/>
              </a:ext>
            </a:extLst>
          </p:cNvPr>
          <p:cNvSpPr txBox="1"/>
          <p:nvPr/>
        </p:nvSpPr>
        <p:spPr>
          <a:xfrm>
            <a:off x="420858" y="4495800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A4084-DF41-4227-8F2F-837491109C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67" y="247968"/>
            <a:ext cx="914400" cy="990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671E6D-D3FA-42D7-86D3-51A1B28B3771}"/>
              </a:ext>
            </a:extLst>
          </p:cNvPr>
          <p:cNvSpPr txBox="1"/>
          <p:nvPr/>
        </p:nvSpPr>
        <p:spPr>
          <a:xfrm>
            <a:off x="1401067" y="5429300"/>
            <a:ext cx="695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ওজনঃ ২.৩ × ১৪ ÷ ১০ = ৩.২২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71E6D-D3FA-42D7-86D3-51A1B28B3771}"/>
              </a:ext>
            </a:extLst>
          </p:cNvPr>
          <p:cNvSpPr txBox="1"/>
          <p:nvPr/>
        </p:nvSpPr>
        <p:spPr>
          <a:xfrm>
            <a:off x="4831239" y="6075631"/>
            <a:ext cx="361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৩.২২ কেজি।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200" y="1524000"/>
            <a:ext cx="8382000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9874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14" grpId="0"/>
      <p:bldP spid="16" grpId="0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FA49B9-F6AF-4E8E-8B40-A33ABEC8AEF2}"/>
              </a:ext>
            </a:extLst>
          </p:cNvPr>
          <p:cNvSpPr txBox="1"/>
          <p:nvPr/>
        </p:nvSpPr>
        <p:spPr>
          <a:xfrm>
            <a:off x="401081" y="1676666"/>
            <a:ext cx="177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৩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৪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17B85-90A3-4BC1-97CD-E2DFA0ED9684}"/>
              </a:ext>
            </a:extLst>
          </p:cNvPr>
          <p:cNvCxnSpPr>
            <a:cxnSpLocks/>
          </p:cNvCxnSpPr>
          <p:nvPr/>
        </p:nvCxnSpPr>
        <p:spPr>
          <a:xfrm>
            <a:off x="531040" y="2834459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C3AE55-E9CC-4631-9BFC-3930AA529D0D}"/>
              </a:ext>
            </a:extLst>
          </p:cNvPr>
          <p:cNvCxnSpPr>
            <a:cxnSpLocks/>
          </p:cNvCxnSpPr>
          <p:nvPr/>
        </p:nvCxnSpPr>
        <p:spPr>
          <a:xfrm flipV="1">
            <a:off x="467994" y="3726127"/>
            <a:ext cx="1159070" cy="16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2ED0DE-2BF5-4C84-ABDE-327F02917966}"/>
              </a:ext>
            </a:extLst>
          </p:cNvPr>
          <p:cNvSpPr txBox="1"/>
          <p:nvPr/>
        </p:nvSpPr>
        <p:spPr>
          <a:xfrm>
            <a:off x="749399" y="2764064"/>
            <a:ext cx="1044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২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E5B2C-E386-44AD-A41B-05579615C6E8}"/>
              </a:ext>
            </a:extLst>
          </p:cNvPr>
          <p:cNvSpPr txBox="1"/>
          <p:nvPr/>
        </p:nvSpPr>
        <p:spPr>
          <a:xfrm>
            <a:off x="584872" y="3715195"/>
            <a:ext cx="117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52CFC-7942-458E-882E-99F6B9E2A329}"/>
              </a:ext>
            </a:extLst>
          </p:cNvPr>
          <p:cNvSpPr txBox="1"/>
          <p:nvPr/>
        </p:nvSpPr>
        <p:spPr>
          <a:xfrm>
            <a:off x="608703" y="3209631"/>
            <a:ext cx="1032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C5AC1A-7BB8-49FB-B9EE-41DCC688AD2C}"/>
              </a:ext>
            </a:extLst>
          </p:cNvPr>
          <p:cNvSpPr txBox="1"/>
          <p:nvPr/>
        </p:nvSpPr>
        <p:spPr>
          <a:xfrm>
            <a:off x="5894264" y="1543137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২.৩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1D5CFC-A814-4142-AA48-FF5DF2182E2E}"/>
              </a:ext>
            </a:extLst>
          </p:cNvPr>
          <p:cNvCxnSpPr>
            <a:cxnSpLocks/>
          </p:cNvCxnSpPr>
          <p:nvPr/>
        </p:nvCxnSpPr>
        <p:spPr>
          <a:xfrm>
            <a:off x="6389076" y="2724596"/>
            <a:ext cx="1060948" cy="9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985E6A-DC0A-45FC-80B8-30713C7AFAB2}"/>
              </a:ext>
            </a:extLst>
          </p:cNvPr>
          <p:cNvCxnSpPr>
            <a:cxnSpLocks/>
          </p:cNvCxnSpPr>
          <p:nvPr/>
        </p:nvCxnSpPr>
        <p:spPr>
          <a:xfrm>
            <a:off x="6272221" y="3657866"/>
            <a:ext cx="13973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6B96645-C9D2-474D-9578-949696E37B1C}"/>
              </a:ext>
            </a:extLst>
          </p:cNvPr>
          <p:cNvSpPr txBox="1"/>
          <p:nvPr/>
        </p:nvSpPr>
        <p:spPr>
          <a:xfrm>
            <a:off x="6560125" y="2692091"/>
            <a:ext cx="91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২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324431-5038-4712-AA51-8FAFFF720CF3}"/>
              </a:ext>
            </a:extLst>
          </p:cNvPr>
          <p:cNvSpPr txBox="1"/>
          <p:nvPr/>
        </p:nvSpPr>
        <p:spPr>
          <a:xfrm>
            <a:off x="6389076" y="3073091"/>
            <a:ext cx="1060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641639-B090-4242-8016-5B657C1FCFE1}"/>
              </a:ext>
            </a:extLst>
          </p:cNvPr>
          <p:cNvSpPr txBox="1"/>
          <p:nvPr/>
        </p:nvSpPr>
        <p:spPr>
          <a:xfrm>
            <a:off x="6254703" y="3657866"/>
            <a:ext cx="1278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 ২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097C8-2A79-42DA-8ADA-2D31D4EF54C6}"/>
              </a:ext>
            </a:extLst>
          </p:cNvPr>
          <p:cNvSpPr txBox="1"/>
          <p:nvPr/>
        </p:nvSpPr>
        <p:spPr>
          <a:xfrm>
            <a:off x="8465125" y="1543137"/>
            <a:ext cx="2286000" cy="1384995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E9E216-30AD-4BFE-A289-10EA8F8B0107}"/>
              </a:ext>
            </a:extLst>
          </p:cNvPr>
          <p:cNvSpPr txBox="1"/>
          <p:nvPr/>
        </p:nvSpPr>
        <p:spPr>
          <a:xfrm>
            <a:off x="8465124" y="3668046"/>
            <a:ext cx="2286001" cy="523220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28800" y="304800"/>
            <a:ext cx="80772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নিম্নোক্তভাবে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245925" y="1829066"/>
            <a:ext cx="12256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239481" y="2438666"/>
            <a:ext cx="12256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0" idx="1"/>
          </p:cNvCxnSpPr>
          <p:nvPr/>
        </p:nvCxnSpPr>
        <p:spPr>
          <a:xfrm flipH="1" flipV="1">
            <a:off x="7474526" y="3908640"/>
            <a:ext cx="990598" cy="210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327011" y="1447800"/>
                <a:ext cx="11288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11" y="1447800"/>
                <a:ext cx="1128853" cy="646331"/>
              </a:xfrm>
              <a:prstGeom prst="rect">
                <a:avLst/>
              </a:prstGeom>
              <a:blipFill>
                <a:blip r:embed="rId3"/>
                <a:stretch>
                  <a:fillRect t="-13208" r="-756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 flipV="1">
            <a:off x="1771925" y="2023245"/>
            <a:ext cx="2081325" cy="154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174611" y="3410610"/>
                <a:ext cx="11288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11" y="3410610"/>
                <a:ext cx="1128853" cy="646331"/>
              </a:xfrm>
              <a:prstGeom prst="rect">
                <a:avLst/>
              </a:prstGeom>
              <a:blipFill>
                <a:blip r:embed="rId4"/>
                <a:stretch>
                  <a:fillRect t="-12150" r="-7568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1616361" y="4001493"/>
            <a:ext cx="1915703" cy="6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BFA49B9-F6AF-4E8E-8B40-A33ABEC8AEF2}"/>
              </a:ext>
            </a:extLst>
          </p:cNvPr>
          <p:cNvSpPr txBox="1"/>
          <p:nvPr/>
        </p:nvSpPr>
        <p:spPr>
          <a:xfrm>
            <a:off x="3504932" y="1676666"/>
            <a:ext cx="177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৪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517B85-90A3-4BC1-97CD-E2DFA0ED9684}"/>
              </a:ext>
            </a:extLst>
          </p:cNvPr>
          <p:cNvCxnSpPr>
            <a:cxnSpLocks/>
          </p:cNvCxnSpPr>
          <p:nvPr/>
        </p:nvCxnSpPr>
        <p:spPr>
          <a:xfrm>
            <a:off x="3634891" y="2834459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C3AE55-E9CC-4631-9BFC-3930AA529D0D}"/>
              </a:ext>
            </a:extLst>
          </p:cNvPr>
          <p:cNvCxnSpPr>
            <a:cxnSpLocks/>
          </p:cNvCxnSpPr>
          <p:nvPr/>
        </p:nvCxnSpPr>
        <p:spPr>
          <a:xfrm>
            <a:off x="3557698" y="3715195"/>
            <a:ext cx="1099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C2ED0DE-2BF5-4C84-ABDE-327F02917966}"/>
              </a:ext>
            </a:extLst>
          </p:cNvPr>
          <p:cNvSpPr txBox="1"/>
          <p:nvPr/>
        </p:nvSpPr>
        <p:spPr>
          <a:xfrm>
            <a:off x="3853250" y="2764064"/>
            <a:ext cx="1044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২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AE5B2C-E386-44AD-A41B-05579615C6E8}"/>
              </a:ext>
            </a:extLst>
          </p:cNvPr>
          <p:cNvSpPr txBox="1"/>
          <p:nvPr/>
        </p:nvSpPr>
        <p:spPr>
          <a:xfrm>
            <a:off x="3532064" y="3715195"/>
            <a:ext cx="117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952CFC-7942-458E-882E-99F6B9E2A329}"/>
              </a:ext>
            </a:extLst>
          </p:cNvPr>
          <p:cNvSpPr txBox="1"/>
          <p:nvPr/>
        </p:nvSpPr>
        <p:spPr>
          <a:xfrm>
            <a:off x="3712554" y="3209631"/>
            <a:ext cx="1032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939868" y="1935222"/>
                <a:ext cx="11288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8" y="1935222"/>
                <a:ext cx="1128853" cy="646331"/>
              </a:xfrm>
              <a:prstGeom prst="rect">
                <a:avLst/>
              </a:prstGeom>
              <a:blipFill>
                <a:blip r:embed="rId5"/>
                <a:stretch>
                  <a:fillRect t="-12264" r="-752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4874592" y="2526105"/>
            <a:ext cx="1397629" cy="197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942147" y="3410610"/>
                <a:ext cx="11288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3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47" y="3410610"/>
                <a:ext cx="1128853" cy="646331"/>
              </a:xfrm>
              <a:prstGeom prst="rect">
                <a:avLst/>
              </a:prstGeom>
              <a:blipFill>
                <a:blip r:embed="rId6"/>
                <a:stretch>
                  <a:fillRect t="-12150" r="-7568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 flipV="1">
            <a:off x="4876871" y="4001493"/>
            <a:ext cx="139535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/>
          <p:nvPr/>
        </p:nvCxnSpPr>
        <p:spPr>
          <a:xfrm rot="10800000">
            <a:off x="4326421" y="4165271"/>
            <a:ext cx="548171" cy="220018"/>
          </a:xfrm>
          <a:prstGeom prst="curvedConnector3">
            <a:avLst>
              <a:gd name="adj1" fmla="val 7780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FD49AC7-F135-4B93-ADA5-69FDBC036DE7}"/>
              </a:ext>
            </a:extLst>
          </p:cNvPr>
          <p:cNvSpPr txBox="1"/>
          <p:nvPr/>
        </p:nvSpPr>
        <p:spPr>
          <a:xfrm>
            <a:off x="3337692" y="4572000"/>
            <a:ext cx="22098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বিন্দুকে এক অঙ্ক সরাই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FD49AC7-F135-4B93-ADA5-69FDBC036DE7}"/>
              </a:ext>
            </a:extLst>
          </p:cNvPr>
          <p:cNvSpPr txBox="1"/>
          <p:nvPr/>
        </p:nvSpPr>
        <p:spPr>
          <a:xfrm>
            <a:off x="339028" y="4574789"/>
            <a:ext cx="242329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১৪ = ৩২২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D49AC7-F135-4B93-ADA5-69FDBC036DE7}"/>
              </a:ext>
            </a:extLst>
          </p:cNvPr>
          <p:cNvSpPr txBox="1"/>
          <p:nvPr/>
        </p:nvSpPr>
        <p:spPr>
          <a:xfrm>
            <a:off x="6122864" y="4573127"/>
            <a:ext cx="302113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বিন্দুকে আরও এক অঙ্ক সরাই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AE5B2C-E386-44AD-A41B-05579615C6E8}"/>
              </a:ext>
            </a:extLst>
          </p:cNvPr>
          <p:cNvSpPr txBox="1"/>
          <p:nvPr/>
        </p:nvSpPr>
        <p:spPr>
          <a:xfrm>
            <a:off x="3616719" y="3700432"/>
            <a:ext cx="117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641639-B090-4242-8016-5B657C1FCFE1}"/>
              </a:ext>
            </a:extLst>
          </p:cNvPr>
          <p:cNvSpPr txBox="1"/>
          <p:nvPr/>
        </p:nvSpPr>
        <p:spPr>
          <a:xfrm>
            <a:off x="6388218" y="3651566"/>
            <a:ext cx="1278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২ ২</a:t>
            </a:r>
          </a:p>
        </p:txBody>
      </p:sp>
      <p:cxnSp>
        <p:nvCxnSpPr>
          <p:cNvPr id="94" name="Curved Connector 93"/>
          <p:cNvCxnSpPr/>
          <p:nvPr/>
        </p:nvCxnSpPr>
        <p:spPr>
          <a:xfrm rot="10800000">
            <a:off x="6730597" y="4126332"/>
            <a:ext cx="548171" cy="220018"/>
          </a:xfrm>
          <a:prstGeom prst="curvedConnector3">
            <a:avLst>
              <a:gd name="adj1" fmla="val 7780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3081025" y="5943600"/>
            <a:ext cx="4984761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সবাই লক্ষ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938898" y="5921248"/>
            <a:ext cx="3130792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৩.২২ কেজি।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0" y="2002218"/>
            <a:ext cx="1246064" cy="1892567"/>
            <a:chOff x="10668000" y="2002218"/>
            <a:chExt cx="1246064" cy="18925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32DCB7-03D6-4B79-B817-FCEC46BED39B}"/>
                </a:ext>
              </a:extLst>
            </p:cNvPr>
            <p:cNvGrpSpPr/>
            <p:nvPr/>
          </p:nvGrpSpPr>
          <p:grpSpPr>
            <a:xfrm>
              <a:off x="10751125" y="2002218"/>
              <a:ext cx="647115" cy="1892567"/>
              <a:chOff x="9693522" y="2583191"/>
              <a:chExt cx="858139" cy="1892567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8F51BF2-37CE-4C74-82F3-58908EB16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3522" y="2604218"/>
                <a:ext cx="839378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F8371E5-8971-492B-979C-B7256BD0E33F}"/>
                  </a:ext>
                </a:extLst>
              </p:cNvPr>
              <p:cNvCxnSpPr/>
              <p:nvPr/>
            </p:nvCxnSpPr>
            <p:spPr>
              <a:xfrm>
                <a:off x="10551661" y="2583191"/>
                <a:ext cx="0" cy="18842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5B057DA-90D0-4770-87EF-C5BB94215B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12283" y="4467439"/>
                <a:ext cx="839378" cy="831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49AC7-F135-4B93-ADA5-69FDBC036DE7}"/>
                </a:ext>
              </a:extLst>
            </p:cNvPr>
            <p:cNvSpPr txBox="1"/>
            <p:nvPr/>
          </p:nvSpPr>
          <p:spPr>
            <a:xfrm>
              <a:off x="10668000" y="2982579"/>
              <a:ext cx="1246064" cy="584775"/>
            </a:xfrm>
            <a:prstGeom prst="rect">
              <a:avLst/>
            </a:prstGeom>
            <a:solidFill>
              <a:srgbClr val="8FE2FF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যোগফল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7950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"/>
                            </p:stCondLst>
                            <p:childTnLst>
                              <p:par>
                                <p:cTn id="1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750"/>
                            </p:stCondLst>
                            <p:childTnLst>
                              <p:par>
                                <p:cTn id="2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750"/>
                            </p:stCondLst>
                            <p:childTnLst>
                              <p:par>
                                <p:cTn id="2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750"/>
                            </p:stCondLst>
                            <p:childTnLst>
                              <p:par>
                                <p:cTn id="2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39" grpId="0"/>
      <p:bldP spid="42" grpId="0"/>
      <p:bldP spid="43" grpId="0"/>
      <p:bldP spid="44" grpId="0"/>
      <p:bldP spid="45" grpId="0" animBg="1"/>
      <p:bldP spid="50" grpId="0" animBg="1"/>
      <p:bldP spid="31" grpId="0"/>
      <p:bldP spid="53" grpId="0"/>
      <p:bldP spid="55" grpId="0"/>
      <p:bldP spid="58" grpId="0"/>
      <p:bldP spid="59" grpId="0"/>
      <p:bldP spid="60" grpId="0"/>
      <p:bldP spid="61" grpId="0"/>
      <p:bldP spid="63" grpId="0"/>
      <p:bldP spid="85" grpId="0" animBg="1"/>
      <p:bldP spid="86" grpId="0" animBg="1"/>
      <p:bldP spid="87" grpId="0" animBg="1"/>
      <p:bldP spid="92" grpId="0"/>
      <p:bldP spid="92" grpId="1"/>
      <p:bldP spid="93" grpId="0"/>
      <p:bldP spid="93" grpId="1"/>
      <p:bldP spid="95" grpId="0" animBg="1"/>
      <p:bldP spid="95" grpId="1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6BFE7F-62B3-425F-B00B-16EF87056F7C}"/>
              </a:ext>
            </a:extLst>
          </p:cNvPr>
          <p:cNvSpPr txBox="1"/>
          <p:nvPr/>
        </p:nvSpPr>
        <p:spPr>
          <a:xfrm>
            <a:off x="7543397" y="1220581"/>
            <a:ext cx="30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(২) ২.৮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১.৭৫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D8BE0-B286-4284-9283-5E7AC404EF9A}"/>
              </a:ext>
            </a:extLst>
          </p:cNvPr>
          <p:cNvSpPr txBox="1"/>
          <p:nvPr/>
        </p:nvSpPr>
        <p:spPr>
          <a:xfrm>
            <a:off x="1905000" y="1220581"/>
            <a:ext cx="30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(১) ০.২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০.১৬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A49B9-F6AF-4E8E-8B40-A33ABEC8AEF2}"/>
              </a:ext>
            </a:extLst>
          </p:cNvPr>
          <p:cNvSpPr txBox="1"/>
          <p:nvPr/>
        </p:nvSpPr>
        <p:spPr>
          <a:xfrm>
            <a:off x="6090049" y="2286000"/>
            <a:ext cx="177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. 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. ৭ 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17B85-90A3-4BC1-97CD-E2DFA0ED9684}"/>
              </a:ext>
            </a:extLst>
          </p:cNvPr>
          <p:cNvCxnSpPr>
            <a:cxnSpLocks/>
          </p:cNvCxnSpPr>
          <p:nvPr/>
        </p:nvCxnSpPr>
        <p:spPr>
          <a:xfrm>
            <a:off x="6657535" y="3410129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C3AE55-E9CC-4631-9BFC-3930AA529D0D}"/>
              </a:ext>
            </a:extLst>
          </p:cNvPr>
          <p:cNvCxnSpPr>
            <a:cxnSpLocks/>
          </p:cNvCxnSpPr>
          <p:nvPr/>
        </p:nvCxnSpPr>
        <p:spPr>
          <a:xfrm flipV="1">
            <a:off x="6152102" y="4696193"/>
            <a:ext cx="1744468" cy="10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2ED0DE-2BF5-4C84-ABDE-327F02917966}"/>
              </a:ext>
            </a:extLst>
          </p:cNvPr>
          <p:cNvSpPr txBox="1"/>
          <p:nvPr/>
        </p:nvSpPr>
        <p:spPr>
          <a:xfrm>
            <a:off x="6699649" y="3360153"/>
            <a:ext cx="1213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 ৪ ০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8C271-DA39-4162-BB09-FA4E478F7157}"/>
              </a:ext>
            </a:extLst>
          </p:cNvPr>
          <p:cNvSpPr txBox="1"/>
          <p:nvPr/>
        </p:nvSpPr>
        <p:spPr>
          <a:xfrm>
            <a:off x="6530846" y="4130888"/>
            <a:ext cx="1845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৮ ০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E5B2C-E386-44AD-A41B-05579615C6E8}"/>
              </a:ext>
            </a:extLst>
          </p:cNvPr>
          <p:cNvSpPr txBox="1"/>
          <p:nvPr/>
        </p:nvSpPr>
        <p:spPr>
          <a:xfrm>
            <a:off x="6318649" y="4622485"/>
            <a:ext cx="1410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. ৯ ০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52CFC-7942-458E-882E-99F6B9E2A329}"/>
              </a:ext>
            </a:extLst>
          </p:cNvPr>
          <p:cNvSpPr txBox="1"/>
          <p:nvPr/>
        </p:nvSpPr>
        <p:spPr>
          <a:xfrm>
            <a:off x="6553101" y="3742765"/>
            <a:ext cx="1518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৯ ৬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634DA6-3373-4765-934A-0C2241224EAB}"/>
              </a:ext>
            </a:extLst>
          </p:cNvPr>
          <p:cNvSpPr txBox="1"/>
          <p:nvPr/>
        </p:nvSpPr>
        <p:spPr>
          <a:xfrm>
            <a:off x="8094301" y="2456022"/>
            <a:ext cx="2451288" cy="954107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8E478E-4914-41F7-BBF7-4DEAA214183B}"/>
              </a:ext>
            </a:extLst>
          </p:cNvPr>
          <p:cNvSpPr txBox="1"/>
          <p:nvPr/>
        </p:nvSpPr>
        <p:spPr>
          <a:xfrm>
            <a:off x="8094301" y="4410909"/>
            <a:ext cx="2483029" cy="523220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৩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A59CFB-BF7A-4B9D-AE42-1AC867FD43AA}"/>
              </a:ext>
            </a:extLst>
          </p:cNvPr>
          <p:cNvSpPr txBox="1"/>
          <p:nvPr/>
        </p:nvSpPr>
        <p:spPr>
          <a:xfrm>
            <a:off x="5832730" y="5474289"/>
            <a:ext cx="534095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 ৪.৯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(দশমিক বিন্দুর পর ০ লেখা অপ্রয়োজনীয়)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82958" y="270696"/>
            <a:ext cx="72590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হিসাবগুলো কীভাবে করব আলোচনা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54110" y="2942989"/>
            <a:ext cx="1256890" cy="1772674"/>
            <a:chOff x="5149861" y="3114260"/>
            <a:chExt cx="1333090" cy="20945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942A1-18AB-42C0-83F9-AD313D4B7903}"/>
                </a:ext>
              </a:extLst>
            </p:cNvPr>
            <p:cNvGrpSpPr/>
            <p:nvPr/>
          </p:nvGrpSpPr>
          <p:grpSpPr>
            <a:xfrm>
              <a:off x="5149861" y="3114260"/>
              <a:ext cx="885817" cy="2094546"/>
              <a:chOff x="5604882" y="2454322"/>
              <a:chExt cx="885817" cy="209454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CD66D11-404A-4393-828A-B47338D83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4882" y="2464262"/>
                <a:ext cx="839378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F37E7B9-A791-4E24-9CD9-D483FF281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7479" y="2454322"/>
                <a:ext cx="0" cy="209454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C5060F-B317-4CA2-965D-53C0C88CD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1321" y="4528252"/>
                <a:ext cx="839378" cy="831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D49AC7-F135-4B93-ADA5-69FDBC036DE7}"/>
                </a:ext>
              </a:extLst>
            </p:cNvPr>
            <p:cNvSpPr txBox="1"/>
            <p:nvPr/>
          </p:nvSpPr>
          <p:spPr>
            <a:xfrm>
              <a:off x="5197183" y="3911025"/>
              <a:ext cx="1285768" cy="690955"/>
            </a:xfrm>
            <a:prstGeom prst="rect">
              <a:avLst/>
            </a:prstGeom>
            <a:solidFill>
              <a:srgbClr val="8FE2FF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যোগফল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C5AC1A-7BB8-49FB-B9EE-41DCC688AD2C}"/>
              </a:ext>
            </a:extLst>
          </p:cNvPr>
          <p:cNvSpPr txBox="1"/>
          <p:nvPr/>
        </p:nvSpPr>
        <p:spPr>
          <a:xfrm>
            <a:off x="0" y="2286000"/>
            <a:ext cx="228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০ .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০ . ১ 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1D5CFC-A814-4142-AA48-FF5DF2182E2E}"/>
              </a:ext>
            </a:extLst>
          </p:cNvPr>
          <p:cNvCxnSpPr>
            <a:cxnSpLocks/>
          </p:cNvCxnSpPr>
          <p:nvPr/>
        </p:nvCxnSpPr>
        <p:spPr>
          <a:xfrm flipV="1">
            <a:off x="495210" y="3466703"/>
            <a:ext cx="1485990" cy="19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4985E6A-DC0A-45FC-80B8-30713C7AFAB2}"/>
              </a:ext>
            </a:extLst>
          </p:cNvPr>
          <p:cNvCxnSpPr>
            <a:cxnSpLocks/>
          </p:cNvCxnSpPr>
          <p:nvPr/>
        </p:nvCxnSpPr>
        <p:spPr>
          <a:xfrm>
            <a:off x="618579" y="4324529"/>
            <a:ext cx="13973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6B96645-C9D2-474D-9578-949696E37B1C}"/>
              </a:ext>
            </a:extLst>
          </p:cNvPr>
          <p:cNvSpPr txBox="1"/>
          <p:nvPr/>
        </p:nvSpPr>
        <p:spPr>
          <a:xfrm>
            <a:off x="996452" y="3434954"/>
            <a:ext cx="1213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১ ২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324431-5038-4712-AA51-8FAFFF720CF3}"/>
              </a:ext>
            </a:extLst>
          </p:cNvPr>
          <p:cNvSpPr txBox="1"/>
          <p:nvPr/>
        </p:nvSpPr>
        <p:spPr>
          <a:xfrm>
            <a:off x="1209449" y="3815954"/>
            <a:ext cx="847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641639-B090-4242-8016-5B657C1FCFE1}"/>
              </a:ext>
            </a:extLst>
          </p:cNvPr>
          <p:cNvSpPr txBox="1"/>
          <p:nvPr/>
        </p:nvSpPr>
        <p:spPr>
          <a:xfrm>
            <a:off x="457200" y="4300267"/>
            <a:ext cx="146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 . ০ ৩ 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7097C8-2A79-42DA-8ADA-2D31D4EF54C6}"/>
              </a:ext>
            </a:extLst>
          </p:cNvPr>
          <p:cNvSpPr txBox="1"/>
          <p:nvPr/>
        </p:nvSpPr>
        <p:spPr>
          <a:xfrm>
            <a:off x="2325858" y="2456022"/>
            <a:ext cx="2451288" cy="954107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E9E216-30AD-4BFE-A289-10EA8F8B0107}"/>
              </a:ext>
            </a:extLst>
          </p:cNvPr>
          <p:cNvSpPr txBox="1"/>
          <p:nvPr/>
        </p:nvSpPr>
        <p:spPr>
          <a:xfrm>
            <a:off x="2243213" y="4410909"/>
            <a:ext cx="2552693" cy="523220"/>
          </a:xfrm>
          <a:prstGeom prst="rect">
            <a:avLst/>
          </a:prstGeom>
          <a:solidFill>
            <a:srgbClr val="8FE2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৩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D49AC7-F135-4B93-ADA5-69FDBC036DE7}"/>
              </a:ext>
            </a:extLst>
          </p:cNvPr>
          <p:cNvSpPr txBox="1"/>
          <p:nvPr/>
        </p:nvSpPr>
        <p:spPr>
          <a:xfrm>
            <a:off x="653215" y="5475982"/>
            <a:ext cx="4833185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 ০.০৩২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(দশমিক বিন্দুর পর ৩ অঙ্ক আছে)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724401" y="2745081"/>
            <a:ext cx="1232194" cy="1892567"/>
            <a:chOff x="10971991" y="2916352"/>
            <a:chExt cx="1246064" cy="18925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32DCB7-03D6-4B79-B817-FCEC46BED39B}"/>
                </a:ext>
              </a:extLst>
            </p:cNvPr>
            <p:cNvGrpSpPr/>
            <p:nvPr/>
          </p:nvGrpSpPr>
          <p:grpSpPr>
            <a:xfrm>
              <a:off x="11044307" y="2916352"/>
              <a:ext cx="858139" cy="1892567"/>
              <a:chOff x="9693522" y="2583191"/>
              <a:chExt cx="858139" cy="1892567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8F51BF2-37CE-4C74-82F3-58908EB16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3522" y="2604218"/>
                <a:ext cx="839378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F8371E5-8971-492B-979C-B7256BD0E33F}"/>
                  </a:ext>
                </a:extLst>
              </p:cNvPr>
              <p:cNvCxnSpPr/>
              <p:nvPr/>
            </p:nvCxnSpPr>
            <p:spPr>
              <a:xfrm>
                <a:off x="10551661" y="2583191"/>
                <a:ext cx="0" cy="18842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5B057DA-90D0-4770-87EF-C5BB94215B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12283" y="4467439"/>
                <a:ext cx="839378" cy="831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FD49AC7-F135-4B93-ADA5-69FDBC036DE7}"/>
                </a:ext>
              </a:extLst>
            </p:cNvPr>
            <p:cNvSpPr txBox="1"/>
            <p:nvPr/>
          </p:nvSpPr>
          <p:spPr>
            <a:xfrm>
              <a:off x="10971991" y="3869145"/>
              <a:ext cx="1246064" cy="584775"/>
            </a:xfrm>
            <a:prstGeom prst="rect">
              <a:avLst/>
            </a:prstGeom>
            <a:solidFill>
              <a:srgbClr val="8FE2FF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যোগফল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 flipV="1">
            <a:off x="1177636" y="4854904"/>
            <a:ext cx="31813" cy="6314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024016" y="5098552"/>
            <a:ext cx="111075" cy="3601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B584A144-8C3D-4DCB-B54A-DFCA5CA273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49" y="290832"/>
            <a:ext cx="1076551" cy="9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07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 animBg="1"/>
      <p:bldP spid="29" grpId="0" animBg="1"/>
      <p:bldP spid="37" grpId="0" animBg="1"/>
      <p:bldP spid="36" grpId="0"/>
      <p:bldP spid="53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55915" y="4005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70877"/>
            <a:ext cx="1182729" cy="234852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33006" y="308376"/>
            <a:ext cx="3727813" cy="1291823"/>
            <a:chOff x="3837645" y="1089044"/>
            <a:chExt cx="3727813" cy="147432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4063251" y="1089044"/>
              <a:ext cx="3276600" cy="1474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8560" y="4724401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416" y="3962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036" y="4724400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65782 0.00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4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56580-B483-402E-ADAF-7FEB3DF06E76}"/>
              </a:ext>
            </a:extLst>
          </p:cNvPr>
          <p:cNvSpPr txBox="1"/>
          <p:nvPr/>
        </p:nvSpPr>
        <p:spPr>
          <a:xfrm>
            <a:off x="533400" y="533400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৪২.৮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১৫.৫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37614-E073-4C30-A10D-B6FEA390E241}"/>
              </a:ext>
            </a:extLst>
          </p:cNvPr>
          <p:cNvSpPr txBox="1"/>
          <p:nvPr/>
        </p:nvSpPr>
        <p:spPr>
          <a:xfrm>
            <a:off x="2057400" y="3220194"/>
            <a:ext cx="533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৪২.৮ কিমি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2C62-9E2F-4AA7-8C09-7D3FBC6C921F}"/>
              </a:ext>
            </a:extLst>
          </p:cNvPr>
          <p:cNvSpPr txBox="1"/>
          <p:nvPr/>
        </p:nvSpPr>
        <p:spPr>
          <a:xfrm>
            <a:off x="762000" y="3839732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১৫.৫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,      , ,       , ,  ৪২.৮ × ১৫.৫  কিমি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98D4-9BF0-4CF7-84E0-EFAA5827624D}"/>
              </a:ext>
            </a:extLst>
          </p:cNvPr>
          <p:cNvSpPr txBox="1"/>
          <p:nvPr/>
        </p:nvSpPr>
        <p:spPr>
          <a:xfrm>
            <a:off x="9624644" y="2829795"/>
            <a:ext cx="1669665" cy="1070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৪২.৮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× ১৫.৫ 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F765CA-5222-4016-944B-AEDBED0E5F1E}"/>
              </a:ext>
            </a:extLst>
          </p:cNvPr>
          <p:cNvCxnSpPr/>
          <p:nvPr/>
        </p:nvCxnSpPr>
        <p:spPr>
          <a:xfrm>
            <a:off x="9220200" y="3874343"/>
            <a:ext cx="1669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453401-5503-44EA-BCF8-F848E8796BA0}"/>
              </a:ext>
            </a:extLst>
          </p:cNvPr>
          <p:cNvSpPr txBox="1"/>
          <p:nvPr/>
        </p:nvSpPr>
        <p:spPr>
          <a:xfrm>
            <a:off x="9624645" y="3829224"/>
            <a:ext cx="1260763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১ ৪ ০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0E82D-C747-4662-A990-2A2BA97C3B93}"/>
              </a:ext>
            </a:extLst>
          </p:cNvPr>
          <p:cNvSpPr txBox="1"/>
          <p:nvPr/>
        </p:nvSpPr>
        <p:spPr>
          <a:xfrm>
            <a:off x="9319846" y="4170344"/>
            <a:ext cx="2033954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১ ৪ ০ ০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FFCD-5399-4D61-A170-09B7459E6E33}"/>
              </a:ext>
            </a:extLst>
          </p:cNvPr>
          <p:cNvSpPr txBox="1"/>
          <p:nvPr/>
        </p:nvSpPr>
        <p:spPr>
          <a:xfrm>
            <a:off x="9038492" y="4537813"/>
            <a:ext cx="2033954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২ ৮ ০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0D2ED8-F26F-4F07-938C-23EE1B6A1873}"/>
              </a:ext>
            </a:extLst>
          </p:cNvPr>
          <p:cNvCxnSpPr>
            <a:cxnSpLocks/>
          </p:cNvCxnSpPr>
          <p:nvPr/>
        </p:nvCxnSpPr>
        <p:spPr>
          <a:xfrm flipV="1">
            <a:off x="8938844" y="5075518"/>
            <a:ext cx="2294206" cy="43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3B13C9-F3F6-4AF8-9676-761B1C26F014}"/>
              </a:ext>
            </a:extLst>
          </p:cNvPr>
          <p:cNvSpPr txBox="1"/>
          <p:nvPr/>
        </p:nvSpPr>
        <p:spPr>
          <a:xfrm>
            <a:off x="9114918" y="5057639"/>
            <a:ext cx="2033954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৬ ৩.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০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8904208" y="5047505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৬ ৩.৪ ০ 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607666" y="2667499"/>
            <a:ext cx="1298334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D724F4-0121-4950-AF29-785DCD3166A5}"/>
              </a:ext>
            </a:extLst>
          </p:cNvPr>
          <p:cNvSpPr txBox="1"/>
          <p:nvPr/>
        </p:nvSpPr>
        <p:spPr>
          <a:xfrm>
            <a:off x="1524000" y="5638800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গাড়িটি ঘণ্টায় ৬৬৩.৪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F302A-DE81-4E24-8DE0-1106FC69AED4}"/>
              </a:ext>
            </a:extLst>
          </p:cNvPr>
          <p:cNvSpPr txBox="1"/>
          <p:nvPr/>
        </p:nvSpPr>
        <p:spPr>
          <a:xfrm>
            <a:off x="533400" y="2766625"/>
            <a:ext cx="1449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6907824" y="3839732"/>
            <a:ext cx="967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endParaRPr lang="en-US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" y="1371600"/>
            <a:ext cx="8382000" cy="9144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314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36159 -0.04652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3971 0.1375 " pathEditMode="relative" rAng="0" ptsTypes="AA">
                                      <p:cBhvr>
                                        <p:cTn id="8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  <p:bldP spid="13" grpId="0"/>
      <p:bldP spid="17" grpId="0"/>
      <p:bldP spid="18" grpId="0"/>
      <p:bldP spid="18" grpId="1"/>
      <p:bldP spid="19" grpId="0"/>
      <p:bldP spid="20" grpId="0"/>
      <p:bldP spid="21" grpId="0"/>
      <p:bldP spid="22" grpId="0"/>
      <p:bldP spid="22" grpId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26542-4EF0-482C-A3E0-1600673AC3B2}"/>
              </a:ext>
            </a:extLst>
          </p:cNvPr>
          <p:cNvSpPr txBox="1"/>
          <p:nvPr/>
        </p:nvSpPr>
        <p:spPr>
          <a:xfrm>
            <a:off x="380720" y="245232"/>
            <a:ext cx="10966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ওজন ৩৬.৫ কেজি। তার ছোট ভাই এবং বাবার ওজন যথাক্রমে তার ওজনের ০.৮ গুণ এবং ১.৬ গুণ। তার ভাই ও বাবার ওজন নির্ণয়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F022E-B68A-4253-B876-39FDFC7E5D11}"/>
              </a:ext>
            </a:extLst>
          </p:cNvPr>
          <p:cNvSpPr txBox="1"/>
          <p:nvPr/>
        </p:nvSpPr>
        <p:spPr>
          <a:xfrm>
            <a:off x="380720" y="2172940"/>
            <a:ext cx="1448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8F86C-5EF8-4B34-842A-7EEB5E857035}"/>
              </a:ext>
            </a:extLst>
          </p:cNvPr>
          <p:cNvSpPr txBox="1"/>
          <p:nvPr/>
        </p:nvSpPr>
        <p:spPr>
          <a:xfrm>
            <a:off x="2054764" y="2234273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ওজন ৩৬.৫ কেজি।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5F7AC-7D7F-4FEF-8F19-05285A91E039}"/>
              </a:ext>
            </a:extLst>
          </p:cNvPr>
          <p:cNvSpPr txBox="1"/>
          <p:nvPr/>
        </p:nvSpPr>
        <p:spPr>
          <a:xfrm>
            <a:off x="2026629" y="2678260"/>
            <a:ext cx="5384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ভাইয়ের ওজন তার ওজনের ০.৮ গুণ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79D18-7DBD-4EFD-9E85-A590C08AB390}"/>
              </a:ext>
            </a:extLst>
          </p:cNvPr>
          <p:cNvSpPr txBox="1"/>
          <p:nvPr/>
        </p:nvSpPr>
        <p:spPr>
          <a:xfrm>
            <a:off x="914400" y="3204605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ভাইয়ের ওজন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৩৬.৫ × ০.৮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কেজি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B7190-8ED3-4923-BDAA-910FF99608B4}"/>
              </a:ext>
            </a:extLst>
          </p:cNvPr>
          <p:cNvSpPr txBox="1"/>
          <p:nvPr/>
        </p:nvSpPr>
        <p:spPr>
          <a:xfrm>
            <a:off x="9405161" y="2845397"/>
            <a:ext cx="178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২৯.২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60094-EDAD-44EE-B369-96AFED9CA443}"/>
              </a:ext>
            </a:extLst>
          </p:cNvPr>
          <p:cNvSpPr txBox="1"/>
          <p:nvPr/>
        </p:nvSpPr>
        <p:spPr>
          <a:xfrm>
            <a:off x="2013734" y="4205515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ওজন ৩৬.৫ কেজি।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B471C-F794-4708-90B2-A3A54660BC3A}"/>
              </a:ext>
            </a:extLst>
          </p:cNvPr>
          <p:cNvSpPr txBox="1"/>
          <p:nvPr/>
        </p:nvSpPr>
        <p:spPr>
          <a:xfrm>
            <a:off x="1905000" y="4662715"/>
            <a:ext cx="502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ওজন তার ওজনের ১.৬ গুণ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A144E-3B9D-43C5-BAD0-1DA9AC6212EF}"/>
              </a:ext>
            </a:extLst>
          </p:cNvPr>
          <p:cNvSpPr txBox="1"/>
          <p:nvPr/>
        </p:nvSpPr>
        <p:spPr>
          <a:xfrm>
            <a:off x="811819" y="5119915"/>
            <a:ext cx="6274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ওজন ৩৬.৫ × ১.৬ কেজি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5273E-6829-4BC6-BC60-C00652B00A61}"/>
              </a:ext>
            </a:extLst>
          </p:cNvPr>
          <p:cNvSpPr txBox="1"/>
          <p:nvPr/>
        </p:nvSpPr>
        <p:spPr>
          <a:xfrm>
            <a:off x="9747554" y="5479775"/>
            <a:ext cx="1363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৫৮.৪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4254B-E16C-458F-BC87-3C4CFB9343F4}"/>
              </a:ext>
            </a:extLst>
          </p:cNvPr>
          <p:cNvSpPr txBox="1"/>
          <p:nvPr/>
        </p:nvSpPr>
        <p:spPr>
          <a:xfrm>
            <a:off x="1143000" y="6120825"/>
            <a:ext cx="9769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ভাইয়ের ওজন ২৯.২ কেজি এবং বাবার ওজন ৫৮.৪ কেজি।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D98D4-9BF0-4CF7-84E0-EFAA5827624D}"/>
              </a:ext>
            </a:extLst>
          </p:cNvPr>
          <p:cNvSpPr txBox="1"/>
          <p:nvPr/>
        </p:nvSpPr>
        <p:spPr>
          <a:xfrm>
            <a:off x="9578514" y="1851174"/>
            <a:ext cx="1669665" cy="1070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×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F765CA-5222-4016-944B-AEDBED0E5F1E}"/>
              </a:ext>
            </a:extLst>
          </p:cNvPr>
          <p:cNvCxnSpPr/>
          <p:nvPr/>
        </p:nvCxnSpPr>
        <p:spPr>
          <a:xfrm>
            <a:off x="9372600" y="2895722"/>
            <a:ext cx="1669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453401-5503-44EA-BCF8-F848E8796BA0}"/>
              </a:ext>
            </a:extLst>
          </p:cNvPr>
          <p:cNvSpPr txBox="1"/>
          <p:nvPr/>
        </p:nvSpPr>
        <p:spPr>
          <a:xfrm>
            <a:off x="9578515" y="2850603"/>
            <a:ext cx="1450156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878766" y="1653112"/>
            <a:ext cx="2033954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453401-5503-44EA-BCF8-F848E8796BA0}"/>
              </a:ext>
            </a:extLst>
          </p:cNvPr>
          <p:cNvSpPr txBox="1"/>
          <p:nvPr/>
        </p:nvSpPr>
        <p:spPr>
          <a:xfrm>
            <a:off x="9522644" y="2848341"/>
            <a:ext cx="1450156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9D98D4-9BF0-4CF7-84E0-EFAA5827624D}"/>
              </a:ext>
            </a:extLst>
          </p:cNvPr>
          <p:cNvSpPr txBox="1"/>
          <p:nvPr/>
        </p:nvSpPr>
        <p:spPr>
          <a:xfrm>
            <a:off x="9757636" y="3681835"/>
            <a:ext cx="1669665" cy="1070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৩৬.৫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× ১.৬ </a:t>
            </a:r>
            <a:endParaRPr lang="en-US" sz="3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F765CA-5222-4016-944B-AEDBED0E5F1E}"/>
              </a:ext>
            </a:extLst>
          </p:cNvPr>
          <p:cNvCxnSpPr/>
          <p:nvPr/>
        </p:nvCxnSpPr>
        <p:spPr>
          <a:xfrm>
            <a:off x="9525000" y="4726383"/>
            <a:ext cx="16696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D453401-5503-44EA-BCF8-F848E8796BA0}"/>
              </a:ext>
            </a:extLst>
          </p:cNvPr>
          <p:cNvSpPr txBox="1"/>
          <p:nvPr/>
        </p:nvSpPr>
        <p:spPr>
          <a:xfrm>
            <a:off x="9897064" y="4681264"/>
            <a:ext cx="1450156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১ ৯ ০ 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20E82D-C747-4662-A990-2A2BA97C3B93}"/>
              </a:ext>
            </a:extLst>
          </p:cNvPr>
          <p:cNvSpPr txBox="1"/>
          <p:nvPr/>
        </p:nvSpPr>
        <p:spPr>
          <a:xfrm>
            <a:off x="9823220" y="5024367"/>
            <a:ext cx="1308989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 ৬ ৫ ০</a:t>
            </a:r>
            <a:endParaRPr lang="en-US" sz="3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0D2ED8-F26F-4F07-938C-23EE1B6A1873}"/>
              </a:ext>
            </a:extLst>
          </p:cNvPr>
          <p:cNvCxnSpPr>
            <a:cxnSpLocks/>
          </p:cNvCxnSpPr>
          <p:nvPr/>
        </p:nvCxnSpPr>
        <p:spPr>
          <a:xfrm flipV="1">
            <a:off x="9220200" y="5486400"/>
            <a:ext cx="2294206" cy="43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13B13C9-F3F6-4AF8-9676-761B1C26F014}"/>
              </a:ext>
            </a:extLst>
          </p:cNvPr>
          <p:cNvSpPr txBox="1"/>
          <p:nvPr/>
        </p:nvSpPr>
        <p:spPr>
          <a:xfrm>
            <a:off x="9899420" y="5461244"/>
            <a:ext cx="1406770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০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878766" y="3646574"/>
            <a:ext cx="1253478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3B13C9-F3F6-4AF8-9676-761B1C26F014}"/>
              </a:ext>
            </a:extLst>
          </p:cNvPr>
          <p:cNvSpPr txBox="1"/>
          <p:nvPr/>
        </p:nvSpPr>
        <p:spPr>
          <a:xfrm>
            <a:off x="9814673" y="5461243"/>
            <a:ext cx="1532547" cy="58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৮.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০</a:t>
            </a:r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0B7190-8ED3-4923-BDAA-910FF99608B4}"/>
              </a:ext>
            </a:extLst>
          </p:cNvPr>
          <p:cNvSpPr txBox="1"/>
          <p:nvPr/>
        </p:nvSpPr>
        <p:spPr>
          <a:xfrm>
            <a:off x="6293255" y="3204605"/>
            <a:ext cx="1147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45273E-6829-4BC6-BC60-C00652B00A61}"/>
              </a:ext>
            </a:extLst>
          </p:cNvPr>
          <p:cNvSpPr txBox="1"/>
          <p:nvPr/>
        </p:nvSpPr>
        <p:spPr>
          <a:xfrm>
            <a:off x="5736694" y="5119915"/>
            <a:ext cx="1134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1447800"/>
            <a:ext cx="8382000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5470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2291 0.12083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08594 0.07385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49284 0.01782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6589 0.07037 " pathEditMode="relative" rAng="0" ptsTypes="AA">
                                      <p:cBhvr>
                                        <p:cTn id="15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0" grpId="1"/>
      <p:bldP spid="11" grpId="0"/>
      <p:bldP spid="13" grpId="0"/>
      <p:bldP spid="14" grpId="0"/>
      <p:bldP spid="15" grpId="0"/>
      <p:bldP spid="15" grpId="1"/>
      <p:bldP spid="16" grpId="0"/>
      <p:bldP spid="17" grpId="0"/>
      <p:bldP spid="19" grpId="0"/>
      <p:bldP spid="19" grpId="1"/>
      <p:bldP spid="24" grpId="0"/>
      <p:bldP spid="25" grpId="0"/>
      <p:bldP spid="26" grpId="0"/>
      <p:bldP spid="28" grpId="0"/>
      <p:bldP spid="29" grpId="0"/>
      <p:bldP spid="32" grpId="0"/>
      <p:bldP spid="32" grpId="1"/>
      <p:bldP spid="33" grpId="0"/>
      <p:bldP spid="34" grpId="0"/>
      <p:bldP spid="35" grpId="0"/>
      <p:bldP spid="35" grpId="1"/>
      <p:bldP spid="36" grpId="0"/>
      <p:bldP spid="36" grpId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851093" y="381000"/>
            <a:ext cx="3727813" cy="990600"/>
            <a:chOff x="3837645" y="1089044"/>
            <a:chExt cx="3727813" cy="10156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E0425A-E8B6-4FA9-AA6B-42AB09D474FD}"/>
              </a:ext>
            </a:extLst>
          </p:cNvPr>
          <p:cNvSpPr txBox="1"/>
          <p:nvPr/>
        </p:nvSpPr>
        <p:spPr>
          <a:xfrm>
            <a:off x="1371600" y="321762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4572000"/>
            <a:ext cx="8953500" cy="7620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ইঞ্চি সমান ২.৫৪ সেমি। ৮.৫ ইঞ্চি সমান কত সেমি?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2059975" cy="22225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05998" y="343218"/>
            <a:ext cx="1828799" cy="1547138"/>
            <a:chOff x="7076341" y="212366"/>
            <a:chExt cx="1416177" cy="13971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7076341" y="1192621"/>
              <a:ext cx="1416177" cy="4169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4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sz="24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400" b="1" kern="0" dirty="0">
                <a:ln w="0"/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750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FA4084-DF41-4227-8F2F-837491109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90" y="990600"/>
            <a:ext cx="4511293" cy="5667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4A144-8C3D-4DCB-B54A-DFCA5CA27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991" y="990601"/>
            <a:ext cx="4256809" cy="56671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39091" y="228601"/>
            <a:ext cx="9829800" cy="7620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৫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নিরবে পড়ঃ 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267200" y="228600"/>
            <a:ext cx="3727813" cy="1137528"/>
            <a:chOff x="3837645" y="1089044"/>
            <a:chExt cx="3727813" cy="10970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217DD9E-C209-48EA-B351-2898529C9918}"/>
              </a:ext>
            </a:extLst>
          </p:cNvPr>
          <p:cNvSpPr txBox="1"/>
          <p:nvPr/>
        </p:nvSpPr>
        <p:spPr>
          <a:xfrm>
            <a:off x="1600200" y="2376615"/>
            <a:ext cx="426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০.৬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5 =</a:t>
            </a:r>
            <a:endParaRPr lang="en-US"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9AFE46-2529-4B9B-8B3C-AB4C558B1326}"/>
              </a:ext>
            </a:extLst>
          </p:cNvPr>
          <p:cNvSpPr txBox="1"/>
          <p:nvPr/>
        </p:nvSpPr>
        <p:spPr>
          <a:xfrm>
            <a:off x="1600200" y="3146056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=</a:t>
            </a:r>
            <a:endParaRPr lang="en-US" sz="4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22B21-6958-4F66-A7E7-B288CB9D393F}"/>
              </a:ext>
            </a:extLst>
          </p:cNvPr>
          <p:cNvSpPr txBox="1"/>
          <p:nvPr/>
        </p:nvSpPr>
        <p:spPr>
          <a:xfrm>
            <a:off x="1582615" y="3915497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০.৯ =</a:t>
            </a:r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DE022A-093B-4018-AD5B-373C28DF11C8}"/>
              </a:ext>
            </a:extLst>
          </p:cNvPr>
          <p:cNvSpPr txBox="1"/>
          <p:nvPr/>
        </p:nvSpPr>
        <p:spPr>
          <a:xfrm>
            <a:off x="1582615" y="4733817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৭ =</a:t>
            </a:r>
            <a:endParaRPr lang="en-US" sz="4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B75BE-9380-4DF4-80B8-76607A17ACB9}"/>
              </a:ext>
            </a:extLst>
          </p:cNvPr>
          <p:cNvSpPr txBox="1"/>
          <p:nvPr/>
        </p:nvSpPr>
        <p:spPr>
          <a:xfrm>
            <a:off x="1556824" y="5454379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=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15D0B8-6976-406C-8909-471A7B088E70}"/>
              </a:ext>
            </a:extLst>
          </p:cNvPr>
          <p:cNvSpPr txBox="1"/>
          <p:nvPr/>
        </p:nvSpPr>
        <p:spPr>
          <a:xfrm>
            <a:off x="5105400" y="2442421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7876B2-75AD-48CB-9B95-D1DB73D8C857}"/>
              </a:ext>
            </a:extLst>
          </p:cNvPr>
          <p:cNvSpPr txBox="1"/>
          <p:nvPr/>
        </p:nvSpPr>
        <p:spPr>
          <a:xfrm>
            <a:off x="5088987" y="3236693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33D05E-86C2-4EED-9A8F-67B9BDF8312D}"/>
              </a:ext>
            </a:extLst>
          </p:cNvPr>
          <p:cNvSpPr txBox="1"/>
          <p:nvPr/>
        </p:nvSpPr>
        <p:spPr>
          <a:xfrm>
            <a:off x="5105402" y="3970610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560A47-5CFF-473C-BE28-05F0CFC48D62}"/>
              </a:ext>
            </a:extLst>
          </p:cNvPr>
          <p:cNvSpPr txBox="1"/>
          <p:nvPr/>
        </p:nvSpPr>
        <p:spPr>
          <a:xfrm>
            <a:off x="5105402" y="4769341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B54137-0C4B-4764-85AF-A938AA59C00F}"/>
              </a:ext>
            </a:extLst>
          </p:cNvPr>
          <p:cNvSpPr txBox="1"/>
          <p:nvPr/>
        </p:nvSpPr>
        <p:spPr>
          <a:xfrm>
            <a:off x="5105402" y="5568072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CE67ED-FF52-4E68-B512-C2179B0BC6D5}"/>
              </a:ext>
            </a:extLst>
          </p:cNvPr>
          <p:cNvSpPr txBox="1"/>
          <p:nvPr/>
        </p:nvSpPr>
        <p:spPr>
          <a:xfrm>
            <a:off x="5698586" y="2397103"/>
            <a:ext cx="1219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০.০৯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FAFBB2-47E9-4DCC-8DC8-CFDF6DE4F21E}"/>
              </a:ext>
            </a:extLst>
          </p:cNvPr>
          <p:cNvSpPr txBox="1"/>
          <p:nvPr/>
        </p:nvSpPr>
        <p:spPr>
          <a:xfrm>
            <a:off x="5807615" y="3184200"/>
            <a:ext cx="1219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91DFEF-542E-455A-80BF-15A90A5B9BDD}"/>
              </a:ext>
            </a:extLst>
          </p:cNvPr>
          <p:cNvSpPr txBox="1"/>
          <p:nvPr/>
        </p:nvSpPr>
        <p:spPr>
          <a:xfrm>
            <a:off x="5715001" y="3909055"/>
            <a:ext cx="1219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30C485-024D-48B1-A161-1C7964D4400D}"/>
              </a:ext>
            </a:extLst>
          </p:cNvPr>
          <p:cNvSpPr txBox="1"/>
          <p:nvPr/>
        </p:nvSpPr>
        <p:spPr>
          <a:xfrm>
            <a:off x="5705622" y="4706242"/>
            <a:ext cx="1219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০.৮৪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BF703D-A1EF-4BC0-B025-1F5AE9CD6601}"/>
              </a:ext>
            </a:extLst>
          </p:cNvPr>
          <p:cNvSpPr txBox="1"/>
          <p:nvPr/>
        </p:nvSpPr>
        <p:spPr>
          <a:xfrm>
            <a:off x="5738447" y="5537294"/>
            <a:ext cx="1219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0E89F7-71F9-42F3-876E-9A0B9B4938A1}"/>
              </a:ext>
            </a:extLst>
          </p:cNvPr>
          <p:cNvSpPr txBox="1"/>
          <p:nvPr/>
        </p:nvSpPr>
        <p:spPr>
          <a:xfrm>
            <a:off x="838200" y="1442328"/>
            <a:ext cx="10515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গুণগুলোর সাহায্যে খালি ঘরে সঠিক সংখ্যা বসাওঃ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2977EE-92CB-494E-A412-C4BCB62B6953}"/>
              </a:ext>
            </a:extLst>
          </p:cNvPr>
          <p:cNvSpPr txBox="1"/>
          <p:nvPr/>
        </p:nvSpPr>
        <p:spPr>
          <a:xfrm>
            <a:off x="8305800" y="4983296"/>
            <a:ext cx="315702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23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2057400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.0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1" y="1295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50520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.09 × 4 = কত?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2819399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334" y="4146054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খ) .003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1079" y="4146054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গ) .0036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5274" y="4146054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ঘ) .006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1" y="4146054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.36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96981" y="4195586"/>
            <a:ext cx="1776951" cy="63626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ক) .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51318" y="2114372"/>
            <a:ext cx="1557619" cy="63626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67200" y="228600"/>
            <a:ext cx="3727813" cy="1180088"/>
            <a:chOff x="3837645" y="1089044"/>
            <a:chExt cx="3727813" cy="109704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57400" y="477553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. 9 × .9 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5749" y="5385138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খ) .36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5776" y="5385138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গ) .09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6800" y="5385138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ঘ) .18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5385138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.81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96981" y="5372337"/>
            <a:ext cx="1776951" cy="63626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ক) .81</a:t>
            </a:r>
          </a:p>
        </p:txBody>
      </p:sp>
    </p:spTree>
    <p:extLst>
      <p:ext uri="{BB962C8B-B14F-4D97-AF65-F5344CB8AC3E}">
        <p14:creationId xmlns:p14="http://schemas.microsoft.com/office/powerpoint/2010/main" val="38394759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0" grpId="0" animBg="1"/>
      <p:bldP spid="31" grpId="0" animBg="1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7800" y="5257800"/>
            <a:ext cx="1828800" cy="1828800"/>
            <a:chOff x="4191000" y="4114800"/>
            <a:chExt cx="1828800" cy="1828800"/>
          </a:xfrm>
          <a:effectLst>
            <a:outerShdw blurRad="101600" sx="110000" sy="110000" algn="ctr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4" name="Oval 3"/>
            <p:cNvSpPr/>
            <p:nvPr/>
          </p:nvSpPr>
          <p:spPr>
            <a:xfrm>
              <a:off x="4191000" y="4114800"/>
              <a:ext cx="1828800" cy="18288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4000">
                  <a:schemeClr val="tx1">
                    <a:lumMod val="65000"/>
                    <a:lumOff val="3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467225" y="4391025"/>
              <a:ext cx="1276350" cy="1276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4343400" y="164049"/>
            <a:ext cx="330166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324600" y="351130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324600" y="280290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324600" y="424805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324600" y="495645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324600" y="1333565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324600" y="209451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562600" y="350487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562600" y="279648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562600" y="424163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562600" y="495002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562600" y="1327140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562600" y="208808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0" name="Flowchart: Terminator 179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650091" y="141015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1" name="Flowchart: Terminator 180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659287" y="216267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2" name="Flowchart: Terminator 181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665490" y="2900825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3" name="Flowchart: Terminator 182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650091" y="3603499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4" name="Flowchart: Terminator 183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659287" y="4343401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5" name="Flowchart: Terminator 184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650091" y="5048746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90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79716" y="383342"/>
            <a:ext cx="6631384" cy="5942401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802222 w 6757624"/>
              <a:gd name="connsiteY4" fmla="*/ 5424667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624" h="6107839">
                <a:moveTo>
                  <a:pt x="0" y="0"/>
                </a:moveTo>
                <a:lnTo>
                  <a:pt x="3129828" y="43378"/>
                </a:lnTo>
                <a:cubicBezTo>
                  <a:pt x="4535012" y="1951507"/>
                  <a:pt x="5352440" y="4148822"/>
                  <a:pt x="6757624" y="6056951"/>
                </a:cubicBezTo>
                <a:cubicBezTo>
                  <a:pt x="6132449" y="6065547"/>
                  <a:pt x="6474724" y="6099243"/>
                  <a:pt x="5849549" y="6107839"/>
                </a:cubicBezTo>
                <a:lnTo>
                  <a:pt x="802222" y="5424667"/>
                </a:lnTo>
                <a:lnTo>
                  <a:pt x="15620" y="5308144"/>
                </a:lnTo>
                <a:cubicBezTo>
                  <a:pt x="10841" y="4131236"/>
                  <a:pt x="4779" y="117690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0" y="2766769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8549" y="319638"/>
            <a:ext cx="2382128" cy="2412610"/>
            <a:chOff x="1345810" y="1800664"/>
            <a:chExt cx="2382128" cy="2412610"/>
          </a:xfrm>
        </p:grpSpPr>
        <p:grpSp>
          <p:nvGrpSpPr>
            <p:cNvPr id="10" name="Group 9"/>
            <p:cNvGrpSpPr/>
            <p:nvPr/>
          </p:nvGrpSpPr>
          <p:grpSpPr>
            <a:xfrm>
              <a:off x="1345810" y="1800664"/>
              <a:ext cx="2382128" cy="2412610"/>
              <a:chOff x="3505200" y="1136073"/>
              <a:chExt cx="4156363" cy="4156363"/>
            </a:xfrm>
          </p:grpSpPr>
          <p:sp>
            <p:nvSpPr>
              <p:cNvPr id="12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1695194" y="2164434"/>
              <a:ext cx="1703385" cy="168507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5749650" y="315041"/>
            <a:ext cx="6313767" cy="5902115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12267296"/>
              <a:gd name="connsiteY0" fmla="*/ 0 h 6107839"/>
              <a:gd name="connsiteX1" fmla="*/ 12103847 w 12267296"/>
              <a:gd name="connsiteY1" fmla="*/ 57837 h 6107839"/>
              <a:gd name="connsiteX2" fmla="*/ 6757624 w 12267296"/>
              <a:gd name="connsiteY2" fmla="*/ 6056951 h 6107839"/>
              <a:gd name="connsiteX3" fmla="*/ 5849549 w 12267296"/>
              <a:gd name="connsiteY3" fmla="*/ 6107839 h 6107839"/>
              <a:gd name="connsiteX4" fmla="*/ 593609 w 12267296"/>
              <a:gd name="connsiteY4" fmla="*/ 4078006 h 6107839"/>
              <a:gd name="connsiteX5" fmla="*/ 57342 w 12267296"/>
              <a:gd name="connsiteY5" fmla="*/ 3863289 h 6107839"/>
              <a:gd name="connsiteX6" fmla="*/ 0 w 12267296"/>
              <a:gd name="connsiteY6" fmla="*/ 0 h 6107839"/>
              <a:gd name="connsiteX0" fmla="*/ 0 w 12103847"/>
              <a:gd name="connsiteY0" fmla="*/ 0 h 6107839"/>
              <a:gd name="connsiteX1" fmla="*/ 12103847 w 12103847"/>
              <a:gd name="connsiteY1" fmla="*/ 57837 h 6107839"/>
              <a:gd name="connsiteX2" fmla="*/ 6757624 w 12103847"/>
              <a:gd name="connsiteY2" fmla="*/ 6056951 h 6107839"/>
              <a:gd name="connsiteX3" fmla="*/ 5849549 w 12103847"/>
              <a:gd name="connsiteY3" fmla="*/ 6107839 h 6107839"/>
              <a:gd name="connsiteX4" fmla="*/ 593609 w 12103847"/>
              <a:gd name="connsiteY4" fmla="*/ 4078006 h 6107839"/>
              <a:gd name="connsiteX5" fmla="*/ 57342 w 12103847"/>
              <a:gd name="connsiteY5" fmla="*/ 3863289 h 6107839"/>
              <a:gd name="connsiteX6" fmla="*/ 0 w 12103847"/>
              <a:gd name="connsiteY6" fmla="*/ 0 h 6107839"/>
              <a:gd name="connsiteX0" fmla="*/ 0 w 12132518"/>
              <a:gd name="connsiteY0" fmla="*/ 0 h 6107839"/>
              <a:gd name="connsiteX1" fmla="*/ 12132518 w 12132518"/>
              <a:gd name="connsiteY1" fmla="*/ 3209973 h 6107839"/>
              <a:gd name="connsiteX2" fmla="*/ 6757624 w 12132518"/>
              <a:gd name="connsiteY2" fmla="*/ 6056951 h 6107839"/>
              <a:gd name="connsiteX3" fmla="*/ 5849549 w 12132518"/>
              <a:gd name="connsiteY3" fmla="*/ 6107839 h 6107839"/>
              <a:gd name="connsiteX4" fmla="*/ 593609 w 12132518"/>
              <a:gd name="connsiteY4" fmla="*/ 4078006 h 6107839"/>
              <a:gd name="connsiteX5" fmla="*/ 57342 w 12132518"/>
              <a:gd name="connsiteY5" fmla="*/ 3863289 h 6107839"/>
              <a:gd name="connsiteX6" fmla="*/ 0 w 12132518"/>
              <a:gd name="connsiteY6" fmla="*/ 0 h 6107839"/>
              <a:gd name="connsiteX0" fmla="*/ 12199510 w 12199511"/>
              <a:gd name="connsiteY0" fmla="*/ 0 h 6194595"/>
              <a:gd name="connsiteX1" fmla="*/ 12075178 w 12199511"/>
              <a:gd name="connsiteY1" fmla="*/ 3296729 h 6194595"/>
              <a:gd name="connsiteX2" fmla="*/ 6700284 w 12199511"/>
              <a:gd name="connsiteY2" fmla="*/ 6143707 h 6194595"/>
              <a:gd name="connsiteX3" fmla="*/ 5792209 w 12199511"/>
              <a:gd name="connsiteY3" fmla="*/ 6194595 h 6194595"/>
              <a:gd name="connsiteX4" fmla="*/ 536269 w 12199511"/>
              <a:gd name="connsiteY4" fmla="*/ 4164762 h 6194595"/>
              <a:gd name="connsiteX5" fmla="*/ 2 w 12199511"/>
              <a:gd name="connsiteY5" fmla="*/ 3950045 h 6194595"/>
              <a:gd name="connsiteX6" fmla="*/ 12199510 w 12199511"/>
              <a:gd name="connsiteY6" fmla="*/ 0 h 6194595"/>
              <a:gd name="connsiteX0" fmla="*/ 11663241 w 11663245"/>
              <a:gd name="connsiteY0" fmla="*/ 135139 h 6329734"/>
              <a:gd name="connsiteX1" fmla="*/ 11538909 w 11663245"/>
              <a:gd name="connsiteY1" fmla="*/ 3431868 h 6329734"/>
              <a:gd name="connsiteX2" fmla="*/ 6164015 w 11663245"/>
              <a:gd name="connsiteY2" fmla="*/ 6278846 h 6329734"/>
              <a:gd name="connsiteX3" fmla="*/ 5255940 w 11663245"/>
              <a:gd name="connsiteY3" fmla="*/ 6329734 h 6329734"/>
              <a:gd name="connsiteX4" fmla="*/ 0 w 11663245"/>
              <a:gd name="connsiteY4" fmla="*/ 4299901 h 6329734"/>
              <a:gd name="connsiteX5" fmla="*/ 7663637 w 11663245"/>
              <a:gd name="connsiteY5" fmla="*/ 369133 h 6329734"/>
              <a:gd name="connsiteX6" fmla="*/ 11663241 w 1166324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383318 w 6407305"/>
              <a:gd name="connsiteY1" fmla="*/ 3460787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78979 w 6478983"/>
              <a:gd name="connsiteY0" fmla="*/ 135139 h 6294564"/>
              <a:gd name="connsiteX1" fmla="*/ 6454996 w 6478983"/>
              <a:gd name="connsiteY1" fmla="*/ 3460787 h 6294564"/>
              <a:gd name="connsiteX2" fmla="*/ 893739 w 6478983"/>
              <a:gd name="connsiteY2" fmla="*/ 6293307 h 6294564"/>
              <a:gd name="connsiteX3" fmla="*/ 0 w 6478983"/>
              <a:gd name="connsiteY3" fmla="*/ 6271897 h 6294564"/>
              <a:gd name="connsiteX4" fmla="*/ 1023008 w 6478983"/>
              <a:gd name="connsiteY4" fmla="*/ 3779364 h 6294564"/>
              <a:gd name="connsiteX5" fmla="*/ 2479375 w 6478983"/>
              <a:gd name="connsiteY5" fmla="*/ 369133 h 6294564"/>
              <a:gd name="connsiteX6" fmla="*/ 6478979 w 6478983"/>
              <a:gd name="connsiteY6" fmla="*/ 135139 h 6294564"/>
              <a:gd name="connsiteX0" fmla="*/ 6478979 w 6478983"/>
              <a:gd name="connsiteY0" fmla="*/ 135139 h 6296446"/>
              <a:gd name="connsiteX1" fmla="*/ 6454996 w 6478983"/>
              <a:gd name="connsiteY1" fmla="*/ 3460787 h 6296446"/>
              <a:gd name="connsiteX2" fmla="*/ 893739 w 6478983"/>
              <a:gd name="connsiteY2" fmla="*/ 6293307 h 6296446"/>
              <a:gd name="connsiteX3" fmla="*/ 0 w 6478983"/>
              <a:gd name="connsiteY3" fmla="*/ 6271897 h 6296446"/>
              <a:gd name="connsiteX4" fmla="*/ 1023008 w 6478983"/>
              <a:gd name="connsiteY4" fmla="*/ 3779364 h 6296446"/>
              <a:gd name="connsiteX5" fmla="*/ 2479375 w 6478983"/>
              <a:gd name="connsiteY5" fmla="*/ 369133 h 6296446"/>
              <a:gd name="connsiteX6" fmla="*/ 6478979 w 6478983"/>
              <a:gd name="connsiteY6" fmla="*/ 135139 h 6296446"/>
              <a:gd name="connsiteX0" fmla="*/ 6450308 w 6454996"/>
              <a:gd name="connsiteY0" fmla="*/ 160139 h 6292526"/>
              <a:gd name="connsiteX1" fmla="*/ 6454996 w 6454996"/>
              <a:gd name="connsiteY1" fmla="*/ 3456867 h 6292526"/>
              <a:gd name="connsiteX2" fmla="*/ 893739 w 6454996"/>
              <a:gd name="connsiteY2" fmla="*/ 6289387 h 6292526"/>
              <a:gd name="connsiteX3" fmla="*/ 0 w 6454996"/>
              <a:gd name="connsiteY3" fmla="*/ 6267977 h 6292526"/>
              <a:gd name="connsiteX4" fmla="*/ 1023008 w 6454996"/>
              <a:gd name="connsiteY4" fmla="*/ 3775444 h 6292526"/>
              <a:gd name="connsiteX5" fmla="*/ 2479375 w 6454996"/>
              <a:gd name="connsiteY5" fmla="*/ 365213 h 6292526"/>
              <a:gd name="connsiteX6" fmla="*/ 6450308 w 6454996"/>
              <a:gd name="connsiteY6" fmla="*/ 160139 h 6292526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1 h 6132388"/>
              <a:gd name="connsiteX1" fmla="*/ 6454996 w 6454996"/>
              <a:gd name="connsiteY1" fmla="*/ 3296729 h 6132388"/>
              <a:gd name="connsiteX2" fmla="*/ 893739 w 6454996"/>
              <a:gd name="connsiteY2" fmla="*/ 6129249 h 6132388"/>
              <a:gd name="connsiteX3" fmla="*/ 0 w 6454996"/>
              <a:gd name="connsiteY3" fmla="*/ 6107839 h 6132388"/>
              <a:gd name="connsiteX4" fmla="*/ 1023008 w 6454996"/>
              <a:gd name="connsiteY4" fmla="*/ 3615306 h 6132388"/>
              <a:gd name="connsiteX5" fmla="*/ 2479375 w 6454996"/>
              <a:gd name="connsiteY5" fmla="*/ 205075 h 6132388"/>
              <a:gd name="connsiteX6" fmla="*/ 6450308 w 6454996"/>
              <a:gd name="connsiteY6" fmla="*/ 1 h 6132388"/>
              <a:gd name="connsiteX0" fmla="*/ 6499351 w 6499388"/>
              <a:gd name="connsiteY0" fmla="*/ 0 h 6033454"/>
              <a:gd name="connsiteX1" fmla="*/ 6454996 w 6499388"/>
              <a:gd name="connsiteY1" fmla="*/ 3197795 h 6033454"/>
              <a:gd name="connsiteX2" fmla="*/ 893739 w 6499388"/>
              <a:gd name="connsiteY2" fmla="*/ 6030315 h 6033454"/>
              <a:gd name="connsiteX3" fmla="*/ 0 w 6499388"/>
              <a:gd name="connsiteY3" fmla="*/ 6008905 h 6033454"/>
              <a:gd name="connsiteX4" fmla="*/ 1023008 w 6499388"/>
              <a:gd name="connsiteY4" fmla="*/ 3516372 h 6033454"/>
              <a:gd name="connsiteX5" fmla="*/ 2479375 w 6499388"/>
              <a:gd name="connsiteY5" fmla="*/ 106141 h 6033454"/>
              <a:gd name="connsiteX6" fmla="*/ 6499351 w 6499388"/>
              <a:gd name="connsiteY6" fmla="*/ 0 h 6033454"/>
              <a:gd name="connsiteX0" fmla="*/ 6499351 w 6499351"/>
              <a:gd name="connsiteY0" fmla="*/ 0 h 6033454"/>
              <a:gd name="connsiteX1" fmla="*/ 6454996 w 6499351"/>
              <a:gd name="connsiteY1" fmla="*/ 3197795 h 6033454"/>
              <a:gd name="connsiteX2" fmla="*/ 893739 w 6499351"/>
              <a:gd name="connsiteY2" fmla="*/ 6030315 h 6033454"/>
              <a:gd name="connsiteX3" fmla="*/ 0 w 6499351"/>
              <a:gd name="connsiteY3" fmla="*/ 6008905 h 6033454"/>
              <a:gd name="connsiteX4" fmla="*/ 1023008 w 6499351"/>
              <a:gd name="connsiteY4" fmla="*/ 3516372 h 6033454"/>
              <a:gd name="connsiteX5" fmla="*/ 2479375 w 6499351"/>
              <a:gd name="connsiteY5" fmla="*/ 106141 h 6033454"/>
              <a:gd name="connsiteX6" fmla="*/ 6499351 w 6499351"/>
              <a:gd name="connsiteY6" fmla="*/ 0 h 6033454"/>
              <a:gd name="connsiteX0" fmla="*/ 6499351 w 6499351"/>
              <a:gd name="connsiteY0" fmla="*/ 25416 h 6058870"/>
              <a:gd name="connsiteX1" fmla="*/ 6454996 w 6499351"/>
              <a:gd name="connsiteY1" fmla="*/ 3223211 h 6058870"/>
              <a:gd name="connsiteX2" fmla="*/ 893739 w 6499351"/>
              <a:gd name="connsiteY2" fmla="*/ 6055731 h 6058870"/>
              <a:gd name="connsiteX3" fmla="*/ 0 w 6499351"/>
              <a:gd name="connsiteY3" fmla="*/ 6034321 h 6058870"/>
              <a:gd name="connsiteX4" fmla="*/ 1023008 w 6499351"/>
              <a:gd name="connsiteY4" fmla="*/ 3541788 h 6058870"/>
              <a:gd name="connsiteX5" fmla="*/ 2479375 w 6499351"/>
              <a:gd name="connsiteY5" fmla="*/ 49113 h 6058870"/>
              <a:gd name="connsiteX6" fmla="*/ 6499351 w 6499351"/>
              <a:gd name="connsiteY6" fmla="*/ 25416 h 6058870"/>
              <a:gd name="connsiteX0" fmla="*/ 6499351 w 6499351"/>
              <a:gd name="connsiteY0" fmla="*/ 96801 h 6047810"/>
              <a:gd name="connsiteX1" fmla="*/ 6454996 w 6499351"/>
              <a:gd name="connsiteY1" fmla="*/ 3212151 h 6047810"/>
              <a:gd name="connsiteX2" fmla="*/ 893739 w 6499351"/>
              <a:gd name="connsiteY2" fmla="*/ 6044671 h 6047810"/>
              <a:gd name="connsiteX3" fmla="*/ 0 w 6499351"/>
              <a:gd name="connsiteY3" fmla="*/ 6023261 h 6047810"/>
              <a:gd name="connsiteX4" fmla="*/ 1023008 w 6499351"/>
              <a:gd name="connsiteY4" fmla="*/ 3530728 h 6047810"/>
              <a:gd name="connsiteX5" fmla="*/ 2479375 w 6499351"/>
              <a:gd name="connsiteY5" fmla="*/ 38053 h 6047810"/>
              <a:gd name="connsiteX6" fmla="*/ 6499351 w 6499351"/>
              <a:gd name="connsiteY6" fmla="*/ 96801 h 6047810"/>
              <a:gd name="connsiteX0" fmla="*/ 6499351 w 6499351"/>
              <a:gd name="connsiteY0" fmla="*/ 147573 h 6098582"/>
              <a:gd name="connsiteX1" fmla="*/ 6454996 w 6499351"/>
              <a:gd name="connsiteY1" fmla="*/ 3262923 h 6098582"/>
              <a:gd name="connsiteX2" fmla="*/ 893739 w 6499351"/>
              <a:gd name="connsiteY2" fmla="*/ 6095443 h 6098582"/>
              <a:gd name="connsiteX3" fmla="*/ 0 w 6499351"/>
              <a:gd name="connsiteY3" fmla="*/ 6074033 h 6098582"/>
              <a:gd name="connsiteX4" fmla="*/ 1023008 w 6499351"/>
              <a:gd name="connsiteY4" fmla="*/ 3581500 h 6098582"/>
              <a:gd name="connsiteX5" fmla="*/ 2479375 w 6499351"/>
              <a:gd name="connsiteY5" fmla="*/ 88825 h 6098582"/>
              <a:gd name="connsiteX6" fmla="*/ 6499351 w 6499351"/>
              <a:gd name="connsiteY6" fmla="*/ 147573 h 6098582"/>
              <a:gd name="connsiteX0" fmla="*/ 6499351 w 6499351"/>
              <a:gd name="connsiteY0" fmla="*/ 157794 h 6108803"/>
              <a:gd name="connsiteX1" fmla="*/ 6454996 w 6499351"/>
              <a:gd name="connsiteY1" fmla="*/ 3273144 h 6108803"/>
              <a:gd name="connsiteX2" fmla="*/ 893739 w 6499351"/>
              <a:gd name="connsiteY2" fmla="*/ 6105664 h 6108803"/>
              <a:gd name="connsiteX3" fmla="*/ 0 w 6499351"/>
              <a:gd name="connsiteY3" fmla="*/ 6084254 h 6108803"/>
              <a:gd name="connsiteX4" fmla="*/ 1023008 w 6499351"/>
              <a:gd name="connsiteY4" fmla="*/ 3591721 h 6108803"/>
              <a:gd name="connsiteX5" fmla="*/ 2299553 w 6499351"/>
              <a:gd name="connsiteY5" fmla="*/ 82557 h 6108803"/>
              <a:gd name="connsiteX6" fmla="*/ 6499351 w 6499351"/>
              <a:gd name="connsiteY6" fmla="*/ 157794 h 6108803"/>
              <a:gd name="connsiteX0" fmla="*/ 6499351 w 6499351"/>
              <a:gd name="connsiteY0" fmla="*/ 98552 h 6049561"/>
              <a:gd name="connsiteX1" fmla="*/ 6454996 w 6499351"/>
              <a:gd name="connsiteY1" fmla="*/ 3213902 h 6049561"/>
              <a:gd name="connsiteX2" fmla="*/ 893739 w 6499351"/>
              <a:gd name="connsiteY2" fmla="*/ 6046422 h 6049561"/>
              <a:gd name="connsiteX3" fmla="*/ 0 w 6499351"/>
              <a:gd name="connsiteY3" fmla="*/ 6025012 h 6049561"/>
              <a:gd name="connsiteX4" fmla="*/ 1023008 w 6499351"/>
              <a:gd name="connsiteY4" fmla="*/ 3532479 h 6049561"/>
              <a:gd name="connsiteX5" fmla="*/ 2299553 w 6499351"/>
              <a:gd name="connsiteY5" fmla="*/ 23315 h 6049561"/>
              <a:gd name="connsiteX6" fmla="*/ 6499351 w 6499351"/>
              <a:gd name="connsiteY6" fmla="*/ 98552 h 6049561"/>
              <a:gd name="connsiteX0" fmla="*/ 6433960 w 6454996"/>
              <a:gd name="connsiteY0" fmla="*/ 65192 h 6131622"/>
              <a:gd name="connsiteX1" fmla="*/ 6454996 w 6454996"/>
              <a:gd name="connsiteY1" fmla="*/ 3295963 h 6131622"/>
              <a:gd name="connsiteX2" fmla="*/ 893739 w 6454996"/>
              <a:gd name="connsiteY2" fmla="*/ 6128483 h 6131622"/>
              <a:gd name="connsiteX3" fmla="*/ 0 w 6454996"/>
              <a:gd name="connsiteY3" fmla="*/ 6107073 h 6131622"/>
              <a:gd name="connsiteX4" fmla="*/ 1023008 w 6454996"/>
              <a:gd name="connsiteY4" fmla="*/ 3614540 h 6131622"/>
              <a:gd name="connsiteX5" fmla="*/ 2299553 w 6454996"/>
              <a:gd name="connsiteY5" fmla="*/ 105376 h 6131622"/>
              <a:gd name="connsiteX6" fmla="*/ 6433960 w 6454996"/>
              <a:gd name="connsiteY6" fmla="*/ 65192 h 6131622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40184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33960"/>
              <a:gd name="connsiteY0" fmla="*/ 0 h 6066430"/>
              <a:gd name="connsiteX1" fmla="*/ 6427180 w 6433960"/>
              <a:gd name="connsiteY1" fmla="*/ 5348957 h 6066430"/>
              <a:gd name="connsiteX2" fmla="*/ 893739 w 6433960"/>
              <a:gd name="connsiteY2" fmla="*/ 6063291 h 6066430"/>
              <a:gd name="connsiteX3" fmla="*/ 0 w 6433960"/>
              <a:gd name="connsiteY3" fmla="*/ 6041881 h 6066430"/>
              <a:gd name="connsiteX4" fmla="*/ 1023008 w 6433960"/>
              <a:gd name="connsiteY4" fmla="*/ 3549348 h 6066430"/>
              <a:gd name="connsiteX5" fmla="*/ 2299553 w 6433960"/>
              <a:gd name="connsiteY5" fmla="*/ 23696 h 6066430"/>
              <a:gd name="connsiteX6" fmla="*/ 6433960 w 6433960"/>
              <a:gd name="connsiteY6" fmla="*/ 0 h 60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3960" h="6066430">
                <a:moveTo>
                  <a:pt x="6433960" y="0"/>
                </a:moveTo>
                <a:cubicBezTo>
                  <a:pt x="6402828" y="1098909"/>
                  <a:pt x="6425617" y="4250048"/>
                  <a:pt x="6427180" y="5348957"/>
                </a:cubicBezTo>
                <a:lnTo>
                  <a:pt x="893739" y="6063291"/>
                </a:lnTo>
                <a:cubicBezTo>
                  <a:pt x="268564" y="6071887"/>
                  <a:pt x="625175" y="6062203"/>
                  <a:pt x="0" y="6041881"/>
                </a:cubicBezTo>
                <a:lnTo>
                  <a:pt x="1023008" y="3549348"/>
                </a:lnTo>
                <a:lnTo>
                  <a:pt x="2299553" y="23696"/>
                </a:lnTo>
                <a:cubicBezTo>
                  <a:pt x="6512427" y="33977"/>
                  <a:pt x="2314644" y="10014"/>
                  <a:pt x="64339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574354" y="2758857"/>
            <a:ext cx="43890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প্রাথমিক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bn-IN" sz="2800" dirty="0">
              <a:latin typeface=" NikoshBAN"/>
              <a:cs typeface="NikoshBAN" panose="02000000000000000000" pitchFamily="2" charset="0"/>
            </a:endParaRPr>
          </a:p>
          <a:p>
            <a:r>
              <a:rPr lang="bn-IN" sz="2800" dirty="0">
                <a:latin typeface=" NikoshBAN"/>
                <a:cs typeface="NikoshBAN" panose="02000000000000000000" pitchFamily="2" charset="0"/>
              </a:rPr>
              <a:t>অধ্যায়ঃ ১১(খ)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 ভগ্নাং</a:t>
            </a:r>
            <a:r>
              <a:rPr lang="bn-BD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spc="113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 ভগ্নাং</a:t>
            </a:r>
            <a:r>
              <a:rPr lang="bn-BD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 গুণ।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৩/১২/২০21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 flipH="1">
            <a:off x="5257800" y="135524"/>
            <a:ext cx="2420601" cy="608956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873955"/>
              <a:gd name="connsiteY0" fmla="*/ 68844 h 6176683"/>
              <a:gd name="connsiteX1" fmla="*/ 6425921 w 6873955"/>
              <a:gd name="connsiteY1" fmla="*/ 0 h 6176683"/>
              <a:gd name="connsiteX2" fmla="*/ 6757624 w 6873955"/>
              <a:gd name="connsiteY2" fmla="*/ 6125795 h 6176683"/>
              <a:gd name="connsiteX3" fmla="*/ 5849549 w 6873955"/>
              <a:gd name="connsiteY3" fmla="*/ 6176683 h 6176683"/>
              <a:gd name="connsiteX4" fmla="*/ 593609 w 6873955"/>
              <a:gd name="connsiteY4" fmla="*/ 4146850 h 6176683"/>
              <a:gd name="connsiteX5" fmla="*/ 57342 w 6873955"/>
              <a:gd name="connsiteY5" fmla="*/ 3932133 h 6176683"/>
              <a:gd name="connsiteX6" fmla="*/ 0 w 6873955"/>
              <a:gd name="connsiteY6" fmla="*/ 68844 h 6176683"/>
              <a:gd name="connsiteX0" fmla="*/ 0 w 6757624"/>
              <a:gd name="connsiteY0" fmla="*/ 68844 h 6176683"/>
              <a:gd name="connsiteX1" fmla="*/ 6425921 w 6757624"/>
              <a:gd name="connsiteY1" fmla="*/ 0 h 6176683"/>
              <a:gd name="connsiteX2" fmla="*/ 6757624 w 6757624"/>
              <a:gd name="connsiteY2" fmla="*/ 6125795 h 6176683"/>
              <a:gd name="connsiteX3" fmla="*/ 5849549 w 6757624"/>
              <a:gd name="connsiteY3" fmla="*/ 6176683 h 6176683"/>
              <a:gd name="connsiteX4" fmla="*/ 593609 w 6757624"/>
              <a:gd name="connsiteY4" fmla="*/ 4146850 h 6176683"/>
              <a:gd name="connsiteX5" fmla="*/ 57342 w 6757624"/>
              <a:gd name="connsiteY5" fmla="*/ 3932133 h 6176683"/>
              <a:gd name="connsiteX6" fmla="*/ 0 w 6757624"/>
              <a:gd name="connsiteY6" fmla="*/ 68844 h 6176683"/>
              <a:gd name="connsiteX0" fmla="*/ 0 w 6757624"/>
              <a:gd name="connsiteY0" fmla="*/ 82872 h 6190711"/>
              <a:gd name="connsiteX1" fmla="*/ 6467644 w 6757624"/>
              <a:gd name="connsiteY1" fmla="*/ 0 h 6190711"/>
              <a:gd name="connsiteX2" fmla="*/ 6757624 w 6757624"/>
              <a:gd name="connsiteY2" fmla="*/ 6139823 h 6190711"/>
              <a:gd name="connsiteX3" fmla="*/ 5849549 w 6757624"/>
              <a:gd name="connsiteY3" fmla="*/ 6190711 h 6190711"/>
              <a:gd name="connsiteX4" fmla="*/ 593609 w 6757624"/>
              <a:gd name="connsiteY4" fmla="*/ 4160878 h 6190711"/>
              <a:gd name="connsiteX5" fmla="*/ 57342 w 6757624"/>
              <a:gd name="connsiteY5" fmla="*/ 3946161 h 6190711"/>
              <a:gd name="connsiteX6" fmla="*/ 0 w 6757624"/>
              <a:gd name="connsiteY6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9091"/>
              <a:gd name="connsiteY0" fmla="*/ 82872 h 6190711"/>
              <a:gd name="connsiteX1" fmla="*/ 6467644 w 6929091"/>
              <a:gd name="connsiteY1" fmla="*/ 0 h 6190711"/>
              <a:gd name="connsiteX2" fmla="*/ 6490199 w 6929091"/>
              <a:gd name="connsiteY2" fmla="*/ 4503878 h 6190711"/>
              <a:gd name="connsiteX3" fmla="*/ 6757624 w 6929091"/>
              <a:gd name="connsiteY3" fmla="*/ 6139823 h 6190711"/>
              <a:gd name="connsiteX4" fmla="*/ 5849549 w 6929091"/>
              <a:gd name="connsiteY4" fmla="*/ 6190711 h 6190711"/>
              <a:gd name="connsiteX5" fmla="*/ 593609 w 6929091"/>
              <a:gd name="connsiteY5" fmla="*/ 4160878 h 6190711"/>
              <a:gd name="connsiteX6" fmla="*/ 57342 w 6929091"/>
              <a:gd name="connsiteY6" fmla="*/ 3946161 h 6190711"/>
              <a:gd name="connsiteX7" fmla="*/ 0 w 6929091"/>
              <a:gd name="connsiteY7" fmla="*/ 82872 h 6190711"/>
              <a:gd name="connsiteX0" fmla="*/ 0 w 6990131"/>
              <a:gd name="connsiteY0" fmla="*/ 82872 h 6190711"/>
              <a:gd name="connsiteX1" fmla="*/ 6467644 w 6990131"/>
              <a:gd name="connsiteY1" fmla="*/ 0 h 6190711"/>
              <a:gd name="connsiteX2" fmla="*/ 6504107 w 6990131"/>
              <a:gd name="connsiteY2" fmla="*/ 786532 h 6190711"/>
              <a:gd name="connsiteX3" fmla="*/ 6490199 w 6990131"/>
              <a:gd name="connsiteY3" fmla="*/ 4503878 h 6190711"/>
              <a:gd name="connsiteX4" fmla="*/ 6757624 w 6990131"/>
              <a:gd name="connsiteY4" fmla="*/ 6139823 h 6190711"/>
              <a:gd name="connsiteX5" fmla="*/ 5849549 w 6990131"/>
              <a:gd name="connsiteY5" fmla="*/ 6190711 h 6190711"/>
              <a:gd name="connsiteX6" fmla="*/ 593609 w 6990131"/>
              <a:gd name="connsiteY6" fmla="*/ 4160878 h 6190711"/>
              <a:gd name="connsiteX7" fmla="*/ 57342 w 6990131"/>
              <a:gd name="connsiteY7" fmla="*/ 3946161 h 6190711"/>
              <a:gd name="connsiteX8" fmla="*/ 0 w 6990131"/>
              <a:gd name="connsiteY8" fmla="*/ 82872 h 6190711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490199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31922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87552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7025937"/>
              <a:gd name="connsiteY0" fmla="*/ 82872 h 6211284"/>
              <a:gd name="connsiteX1" fmla="*/ 6467644 w 7025937"/>
              <a:gd name="connsiteY1" fmla="*/ 0 h 6211284"/>
              <a:gd name="connsiteX2" fmla="*/ 6629276 w 7025937"/>
              <a:gd name="connsiteY2" fmla="*/ 772504 h 6211284"/>
              <a:gd name="connsiteX3" fmla="*/ 6629275 w 7025937"/>
              <a:gd name="connsiteY3" fmla="*/ 4489850 h 6211284"/>
              <a:gd name="connsiteX4" fmla="*/ 6590734 w 7025937"/>
              <a:gd name="connsiteY4" fmla="*/ 6209962 h 6211284"/>
              <a:gd name="connsiteX5" fmla="*/ 5849549 w 7025937"/>
              <a:gd name="connsiteY5" fmla="*/ 6190711 h 6211284"/>
              <a:gd name="connsiteX6" fmla="*/ 593609 w 7025937"/>
              <a:gd name="connsiteY6" fmla="*/ 4160878 h 6211284"/>
              <a:gd name="connsiteX7" fmla="*/ 57342 w 7025937"/>
              <a:gd name="connsiteY7" fmla="*/ 3946161 h 6211284"/>
              <a:gd name="connsiteX8" fmla="*/ 0 w 7025937"/>
              <a:gd name="connsiteY8" fmla="*/ 82872 h 6211284"/>
              <a:gd name="connsiteX0" fmla="*/ 0 w 7063104"/>
              <a:gd name="connsiteY0" fmla="*/ 82872 h 6211284"/>
              <a:gd name="connsiteX1" fmla="*/ 6467644 w 7063104"/>
              <a:gd name="connsiteY1" fmla="*/ 0 h 6211284"/>
              <a:gd name="connsiteX2" fmla="*/ 6629276 w 7063104"/>
              <a:gd name="connsiteY2" fmla="*/ 772504 h 6211284"/>
              <a:gd name="connsiteX3" fmla="*/ 6629275 w 7063104"/>
              <a:gd name="connsiteY3" fmla="*/ 4489850 h 6211284"/>
              <a:gd name="connsiteX4" fmla="*/ 6590734 w 7063104"/>
              <a:gd name="connsiteY4" fmla="*/ 6209962 h 6211284"/>
              <a:gd name="connsiteX5" fmla="*/ 5849549 w 7063104"/>
              <a:gd name="connsiteY5" fmla="*/ 6190711 h 6211284"/>
              <a:gd name="connsiteX6" fmla="*/ 593609 w 7063104"/>
              <a:gd name="connsiteY6" fmla="*/ 4160878 h 6211284"/>
              <a:gd name="connsiteX7" fmla="*/ 57342 w 7063104"/>
              <a:gd name="connsiteY7" fmla="*/ 3946161 h 6211284"/>
              <a:gd name="connsiteX8" fmla="*/ 0 w 7063104"/>
              <a:gd name="connsiteY8" fmla="*/ 82872 h 6211284"/>
              <a:gd name="connsiteX0" fmla="*/ 4379177 w 7005766"/>
              <a:gd name="connsiteY0" fmla="*/ 54817 h 6211284"/>
              <a:gd name="connsiteX1" fmla="*/ 6410306 w 7005766"/>
              <a:gd name="connsiteY1" fmla="*/ 0 h 6211284"/>
              <a:gd name="connsiteX2" fmla="*/ 6571938 w 7005766"/>
              <a:gd name="connsiteY2" fmla="*/ 772504 h 6211284"/>
              <a:gd name="connsiteX3" fmla="*/ 6571937 w 7005766"/>
              <a:gd name="connsiteY3" fmla="*/ 4489850 h 6211284"/>
              <a:gd name="connsiteX4" fmla="*/ 6533396 w 7005766"/>
              <a:gd name="connsiteY4" fmla="*/ 6209962 h 6211284"/>
              <a:gd name="connsiteX5" fmla="*/ 5792211 w 7005766"/>
              <a:gd name="connsiteY5" fmla="*/ 6190711 h 6211284"/>
              <a:gd name="connsiteX6" fmla="*/ 536271 w 7005766"/>
              <a:gd name="connsiteY6" fmla="*/ 4160878 h 6211284"/>
              <a:gd name="connsiteX7" fmla="*/ 4 w 7005766"/>
              <a:gd name="connsiteY7" fmla="*/ 3946161 h 6211284"/>
              <a:gd name="connsiteX8" fmla="*/ 4379177 w 7005766"/>
              <a:gd name="connsiteY8" fmla="*/ 54817 h 6211284"/>
              <a:gd name="connsiteX0" fmla="*/ 3842906 w 6469495"/>
              <a:gd name="connsiteY0" fmla="*/ 54817 h 6211284"/>
              <a:gd name="connsiteX1" fmla="*/ 5874035 w 6469495"/>
              <a:gd name="connsiteY1" fmla="*/ 0 h 6211284"/>
              <a:gd name="connsiteX2" fmla="*/ 6035667 w 6469495"/>
              <a:gd name="connsiteY2" fmla="*/ 772504 h 6211284"/>
              <a:gd name="connsiteX3" fmla="*/ 6035666 w 6469495"/>
              <a:gd name="connsiteY3" fmla="*/ 4489850 h 6211284"/>
              <a:gd name="connsiteX4" fmla="*/ 5997125 w 6469495"/>
              <a:gd name="connsiteY4" fmla="*/ 6209962 h 6211284"/>
              <a:gd name="connsiteX5" fmla="*/ 5255940 w 6469495"/>
              <a:gd name="connsiteY5" fmla="*/ 6190711 h 6211284"/>
              <a:gd name="connsiteX6" fmla="*/ 0 w 6469495"/>
              <a:gd name="connsiteY6" fmla="*/ 4160878 h 6211284"/>
              <a:gd name="connsiteX7" fmla="*/ 3149239 w 6469495"/>
              <a:gd name="connsiteY7" fmla="*/ 1224784 h 6211284"/>
              <a:gd name="connsiteX8" fmla="*/ 3842906 w 6469495"/>
              <a:gd name="connsiteY8" fmla="*/ 54817 h 6211284"/>
              <a:gd name="connsiteX0" fmla="*/ 693692 w 3320281"/>
              <a:gd name="connsiteY0" fmla="*/ 54817 h 6211284"/>
              <a:gd name="connsiteX1" fmla="*/ 2724821 w 3320281"/>
              <a:gd name="connsiteY1" fmla="*/ 0 h 6211284"/>
              <a:gd name="connsiteX2" fmla="*/ 2886453 w 3320281"/>
              <a:gd name="connsiteY2" fmla="*/ 772504 h 6211284"/>
              <a:gd name="connsiteX3" fmla="*/ 2886452 w 3320281"/>
              <a:gd name="connsiteY3" fmla="*/ 4489850 h 6211284"/>
              <a:gd name="connsiteX4" fmla="*/ 2847911 w 3320281"/>
              <a:gd name="connsiteY4" fmla="*/ 6209962 h 6211284"/>
              <a:gd name="connsiteX5" fmla="*/ 2106726 w 3320281"/>
              <a:gd name="connsiteY5" fmla="*/ 6190711 h 6211284"/>
              <a:gd name="connsiteX6" fmla="*/ 730997 w 3320281"/>
              <a:gd name="connsiteY6" fmla="*/ 64785 h 6211284"/>
              <a:gd name="connsiteX7" fmla="*/ 25 w 3320281"/>
              <a:gd name="connsiteY7" fmla="*/ 1224784 h 6211284"/>
              <a:gd name="connsiteX8" fmla="*/ 693692 w 3320281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39580 w 2666169"/>
              <a:gd name="connsiteY0" fmla="*/ 54817 h 6211284"/>
              <a:gd name="connsiteX1" fmla="*/ 2070709 w 2666169"/>
              <a:gd name="connsiteY1" fmla="*/ 0 h 6211284"/>
              <a:gd name="connsiteX2" fmla="*/ 2232341 w 2666169"/>
              <a:gd name="connsiteY2" fmla="*/ 772504 h 6211284"/>
              <a:gd name="connsiteX3" fmla="*/ 2232340 w 2666169"/>
              <a:gd name="connsiteY3" fmla="*/ 4489850 h 6211284"/>
              <a:gd name="connsiteX4" fmla="*/ 2193799 w 2666169"/>
              <a:gd name="connsiteY4" fmla="*/ 6209962 h 6211284"/>
              <a:gd name="connsiteX5" fmla="*/ 1452614 w 2666169"/>
              <a:gd name="connsiteY5" fmla="*/ 6190711 h 6211284"/>
              <a:gd name="connsiteX6" fmla="*/ 76885 w 2666169"/>
              <a:gd name="connsiteY6" fmla="*/ 64785 h 6211284"/>
              <a:gd name="connsiteX7" fmla="*/ 41293 w 2666169"/>
              <a:gd name="connsiteY7" fmla="*/ 116594 h 6211284"/>
              <a:gd name="connsiteX8" fmla="*/ 744226 w 2666169"/>
              <a:gd name="connsiteY8" fmla="*/ 113201 h 6211284"/>
              <a:gd name="connsiteX9" fmla="*/ 39580 w 2666169"/>
              <a:gd name="connsiteY9" fmla="*/ 54817 h 6211284"/>
              <a:gd name="connsiteX0" fmla="*/ 38614 w 2665203"/>
              <a:gd name="connsiteY0" fmla="*/ 54817 h 6211284"/>
              <a:gd name="connsiteX1" fmla="*/ 2069743 w 2665203"/>
              <a:gd name="connsiteY1" fmla="*/ 0 h 6211284"/>
              <a:gd name="connsiteX2" fmla="*/ 2231375 w 2665203"/>
              <a:gd name="connsiteY2" fmla="*/ 772504 h 6211284"/>
              <a:gd name="connsiteX3" fmla="*/ 2231374 w 2665203"/>
              <a:gd name="connsiteY3" fmla="*/ 4489850 h 6211284"/>
              <a:gd name="connsiteX4" fmla="*/ 2192833 w 2665203"/>
              <a:gd name="connsiteY4" fmla="*/ 6209962 h 6211284"/>
              <a:gd name="connsiteX5" fmla="*/ 1451648 w 2665203"/>
              <a:gd name="connsiteY5" fmla="*/ 6190711 h 6211284"/>
              <a:gd name="connsiteX6" fmla="*/ 75919 w 2665203"/>
              <a:gd name="connsiteY6" fmla="*/ 64785 h 6211284"/>
              <a:gd name="connsiteX7" fmla="*/ 40327 w 2665203"/>
              <a:gd name="connsiteY7" fmla="*/ 116594 h 6211284"/>
              <a:gd name="connsiteX8" fmla="*/ 771075 w 2665203"/>
              <a:gd name="connsiteY8" fmla="*/ 29034 h 6211284"/>
              <a:gd name="connsiteX9" fmla="*/ 38614 w 2665203"/>
              <a:gd name="connsiteY9" fmla="*/ 54817 h 6211284"/>
              <a:gd name="connsiteX0" fmla="*/ 220808 w 2624876"/>
              <a:gd name="connsiteY0" fmla="*/ 0 h 6212578"/>
              <a:gd name="connsiteX1" fmla="*/ 2029416 w 2624876"/>
              <a:gd name="connsiteY1" fmla="*/ 1294 h 6212578"/>
              <a:gd name="connsiteX2" fmla="*/ 2191048 w 2624876"/>
              <a:gd name="connsiteY2" fmla="*/ 773798 h 6212578"/>
              <a:gd name="connsiteX3" fmla="*/ 2191047 w 2624876"/>
              <a:gd name="connsiteY3" fmla="*/ 4491144 h 6212578"/>
              <a:gd name="connsiteX4" fmla="*/ 2152506 w 2624876"/>
              <a:gd name="connsiteY4" fmla="*/ 6211256 h 6212578"/>
              <a:gd name="connsiteX5" fmla="*/ 1411321 w 2624876"/>
              <a:gd name="connsiteY5" fmla="*/ 6192005 h 6212578"/>
              <a:gd name="connsiteX6" fmla="*/ 35592 w 2624876"/>
              <a:gd name="connsiteY6" fmla="*/ 66079 h 6212578"/>
              <a:gd name="connsiteX7" fmla="*/ 0 w 2624876"/>
              <a:gd name="connsiteY7" fmla="*/ 117888 h 6212578"/>
              <a:gd name="connsiteX8" fmla="*/ 730748 w 2624876"/>
              <a:gd name="connsiteY8" fmla="*/ 30328 h 6212578"/>
              <a:gd name="connsiteX9" fmla="*/ 220808 w 2624876"/>
              <a:gd name="connsiteY9" fmla="*/ 0 h 6212578"/>
              <a:gd name="connsiteX0" fmla="*/ 185216 w 2589284"/>
              <a:gd name="connsiteY0" fmla="*/ 0 h 6212578"/>
              <a:gd name="connsiteX1" fmla="*/ 1993824 w 2589284"/>
              <a:gd name="connsiteY1" fmla="*/ 1294 h 6212578"/>
              <a:gd name="connsiteX2" fmla="*/ 2155456 w 2589284"/>
              <a:gd name="connsiteY2" fmla="*/ 773798 h 6212578"/>
              <a:gd name="connsiteX3" fmla="*/ 2155455 w 2589284"/>
              <a:gd name="connsiteY3" fmla="*/ 4491144 h 6212578"/>
              <a:gd name="connsiteX4" fmla="*/ 2116914 w 2589284"/>
              <a:gd name="connsiteY4" fmla="*/ 6211256 h 6212578"/>
              <a:gd name="connsiteX5" fmla="*/ 1375729 w 2589284"/>
              <a:gd name="connsiteY5" fmla="*/ 6192005 h 6212578"/>
              <a:gd name="connsiteX6" fmla="*/ 0 w 2589284"/>
              <a:gd name="connsiteY6" fmla="*/ 66079 h 6212578"/>
              <a:gd name="connsiteX7" fmla="*/ 33945 w 2589284"/>
              <a:gd name="connsiteY7" fmla="*/ 19694 h 6212578"/>
              <a:gd name="connsiteX8" fmla="*/ 695156 w 2589284"/>
              <a:gd name="connsiteY8" fmla="*/ 30328 h 6212578"/>
              <a:gd name="connsiteX9" fmla="*/ 185216 w 2589284"/>
              <a:gd name="connsiteY9" fmla="*/ 0 h 6212578"/>
              <a:gd name="connsiteX0" fmla="*/ 185216 w 2181110"/>
              <a:gd name="connsiteY0" fmla="*/ 0 h 6212578"/>
              <a:gd name="connsiteX1" fmla="*/ 1993824 w 2181110"/>
              <a:gd name="connsiteY1" fmla="*/ 1294 h 6212578"/>
              <a:gd name="connsiteX2" fmla="*/ 2058098 w 2181110"/>
              <a:gd name="connsiteY2" fmla="*/ 128524 h 6212578"/>
              <a:gd name="connsiteX3" fmla="*/ 2155456 w 2181110"/>
              <a:gd name="connsiteY3" fmla="*/ 773798 h 6212578"/>
              <a:gd name="connsiteX4" fmla="*/ 2155455 w 2181110"/>
              <a:gd name="connsiteY4" fmla="*/ 4491144 h 6212578"/>
              <a:gd name="connsiteX5" fmla="*/ 2116914 w 2181110"/>
              <a:gd name="connsiteY5" fmla="*/ 6211256 h 6212578"/>
              <a:gd name="connsiteX6" fmla="*/ 1375729 w 2181110"/>
              <a:gd name="connsiteY6" fmla="*/ 6192005 h 6212578"/>
              <a:gd name="connsiteX7" fmla="*/ 0 w 2181110"/>
              <a:gd name="connsiteY7" fmla="*/ 66079 h 6212578"/>
              <a:gd name="connsiteX8" fmla="*/ 33945 w 2181110"/>
              <a:gd name="connsiteY8" fmla="*/ 19694 h 6212578"/>
              <a:gd name="connsiteX9" fmla="*/ 695156 w 2181110"/>
              <a:gd name="connsiteY9" fmla="*/ 30328 h 6212578"/>
              <a:gd name="connsiteX10" fmla="*/ 185216 w 2181110"/>
              <a:gd name="connsiteY10" fmla="*/ 0 h 6212578"/>
              <a:gd name="connsiteX0" fmla="*/ 185216 w 2199173"/>
              <a:gd name="connsiteY0" fmla="*/ 0 h 6212578"/>
              <a:gd name="connsiteX1" fmla="*/ 1993824 w 2199173"/>
              <a:gd name="connsiteY1" fmla="*/ 1294 h 6212578"/>
              <a:gd name="connsiteX2" fmla="*/ 2113728 w 2199173"/>
              <a:gd name="connsiteY2" fmla="*/ 128524 h 6212578"/>
              <a:gd name="connsiteX3" fmla="*/ 2155456 w 2199173"/>
              <a:gd name="connsiteY3" fmla="*/ 773798 h 6212578"/>
              <a:gd name="connsiteX4" fmla="*/ 2155455 w 2199173"/>
              <a:gd name="connsiteY4" fmla="*/ 4491144 h 6212578"/>
              <a:gd name="connsiteX5" fmla="*/ 2116914 w 2199173"/>
              <a:gd name="connsiteY5" fmla="*/ 6211256 h 6212578"/>
              <a:gd name="connsiteX6" fmla="*/ 1375729 w 2199173"/>
              <a:gd name="connsiteY6" fmla="*/ 6192005 h 6212578"/>
              <a:gd name="connsiteX7" fmla="*/ 0 w 2199173"/>
              <a:gd name="connsiteY7" fmla="*/ 66079 h 6212578"/>
              <a:gd name="connsiteX8" fmla="*/ 33945 w 2199173"/>
              <a:gd name="connsiteY8" fmla="*/ 19694 h 6212578"/>
              <a:gd name="connsiteX9" fmla="*/ 695156 w 2199173"/>
              <a:gd name="connsiteY9" fmla="*/ 30328 h 6212578"/>
              <a:gd name="connsiteX10" fmla="*/ 185216 w 2199173"/>
              <a:gd name="connsiteY10" fmla="*/ 0 h 6212578"/>
              <a:gd name="connsiteX0" fmla="*/ 185216 w 2199173"/>
              <a:gd name="connsiteY0" fmla="*/ 0 h 6213256"/>
              <a:gd name="connsiteX1" fmla="*/ 1993824 w 2199173"/>
              <a:gd name="connsiteY1" fmla="*/ 1294 h 6213256"/>
              <a:gd name="connsiteX2" fmla="*/ 2113728 w 2199173"/>
              <a:gd name="connsiteY2" fmla="*/ 128524 h 6213256"/>
              <a:gd name="connsiteX3" fmla="*/ 2155456 w 2199173"/>
              <a:gd name="connsiteY3" fmla="*/ 773798 h 6213256"/>
              <a:gd name="connsiteX4" fmla="*/ 2155455 w 2199173"/>
              <a:gd name="connsiteY4" fmla="*/ 4491144 h 6213256"/>
              <a:gd name="connsiteX5" fmla="*/ 2116914 w 2199173"/>
              <a:gd name="connsiteY5" fmla="*/ 6211256 h 6213256"/>
              <a:gd name="connsiteX6" fmla="*/ 1222746 w 2199173"/>
              <a:gd name="connsiteY6" fmla="*/ 6206032 h 6213256"/>
              <a:gd name="connsiteX7" fmla="*/ 0 w 2199173"/>
              <a:gd name="connsiteY7" fmla="*/ 66079 h 6213256"/>
              <a:gd name="connsiteX8" fmla="*/ 33945 w 2199173"/>
              <a:gd name="connsiteY8" fmla="*/ 19694 h 6213256"/>
              <a:gd name="connsiteX9" fmla="*/ 695156 w 2199173"/>
              <a:gd name="connsiteY9" fmla="*/ 30328 h 6213256"/>
              <a:gd name="connsiteX10" fmla="*/ 185216 w 2199173"/>
              <a:gd name="connsiteY10" fmla="*/ 0 h 6213256"/>
              <a:gd name="connsiteX0" fmla="*/ 185216 w 2579331"/>
              <a:gd name="connsiteY0" fmla="*/ 12734 h 6225990"/>
              <a:gd name="connsiteX1" fmla="*/ 2466681 w 2579331"/>
              <a:gd name="connsiteY1" fmla="*/ 0 h 6225990"/>
              <a:gd name="connsiteX2" fmla="*/ 2113728 w 2579331"/>
              <a:gd name="connsiteY2" fmla="*/ 141258 h 6225990"/>
              <a:gd name="connsiteX3" fmla="*/ 2155456 w 2579331"/>
              <a:gd name="connsiteY3" fmla="*/ 786532 h 6225990"/>
              <a:gd name="connsiteX4" fmla="*/ 2155455 w 2579331"/>
              <a:gd name="connsiteY4" fmla="*/ 4503878 h 6225990"/>
              <a:gd name="connsiteX5" fmla="*/ 2116914 w 2579331"/>
              <a:gd name="connsiteY5" fmla="*/ 6223990 h 6225990"/>
              <a:gd name="connsiteX6" fmla="*/ 1222746 w 2579331"/>
              <a:gd name="connsiteY6" fmla="*/ 6218766 h 6225990"/>
              <a:gd name="connsiteX7" fmla="*/ 0 w 2579331"/>
              <a:gd name="connsiteY7" fmla="*/ 78813 h 6225990"/>
              <a:gd name="connsiteX8" fmla="*/ 33945 w 2579331"/>
              <a:gd name="connsiteY8" fmla="*/ 32428 h 6225990"/>
              <a:gd name="connsiteX9" fmla="*/ 695156 w 2579331"/>
              <a:gd name="connsiteY9" fmla="*/ 43062 h 6225990"/>
              <a:gd name="connsiteX10" fmla="*/ 185216 w 257933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55456 w 2466681"/>
              <a:gd name="connsiteY3" fmla="*/ 786532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53035"/>
              <a:gd name="connsiteX1" fmla="*/ 2466681 w 2466681"/>
              <a:gd name="connsiteY1" fmla="*/ 0 h 6253035"/>
              <a:gd name="connsiteX2" fmla="*/ 2461418 w 2466681"/>
              <a:gd name="connsiteY2" fmla="*/ 113203 h 6253035"/>
              <a:gd name="connsiteX3" fmla="*/ 2169365 w 2466681"/>
              <a:gd name="connsiteY3" fmla="*/ 4910680 h 6253035"/>
              <a:gd name="connsiteX4" fmla="*/ 2224993 w 2466681"/>
              <a:gd name="connsiteY4" fmla="*/ 4503879 h 6253035"/>
              <a:gd name="connsiteX5" fmla="*/ 2197174 w 2466681"/>
              <a:gd name="connsiteY5" fmla="*/ 5457764 h 6253035"/>
              <a:gd name="connsiteX6" fmla="*/ 2005654 w 2466681"/>
              <a:gd name="connsiteY6" fmla="*/ 6252046 h 6253035"/>
              <a:gd name="connsiteX7" fmla="*/ 1222746 w 2466681"/>
              <a:gd name="connsiteY7" fmla="*/ 6218766 h 6253035"/>
              <a:gd name="connsiteX8" fmla="*/ 0 w 2466681"/>
              <a:gd name="connsiteY8" fmla="*/ 78813 h 6253035"/>
              <a:gd name="connsiteX9" fmla="*/ 33945 w 2466681"/>
              <a:gd name="connsiteY9" fmla="*/ 32428 h 6253035"/>
              <a:gd name="connsiteX10" fmla="*/ 695156 w 2466681"/>
              <a:gd name="connsiteY10" fmla="*/ 43062 h 6253035"/>
              <a:gd name="connsiteX11" fmla="*/ 185216 w 2466681"/>
              <a:gd name="connsiteY11" fmla="*/ 12734 h 6253035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17"/>
              <a:gd name="connsiteX1" fmla="*/ 2466681 w 2466681"/>
              <a:gd name="connsiteY1" fmla="*/ 0 h 6253117"/>
              <a:gd name="connsiteX2" fmla="*/ 2461418 w 2466681"/>
              <a:gd name="connsiteY2" fmla="*/ 113203 h 6253117"/>
              <a:gd name="connsiteX3" fmla="*/ 2169365 w 2466681"/>
              <a:gd name="connsiteY3" fmla="*/ 4910680 h 6253117"/>
              <a:gd name="connsiteX4" fmla="*/ 2224993 w 2466681"/>
              <a:gd name="connsiteY4" fmla="*/ 4503879 h 6253117"/>
              <a:gd name="connsiteX5" fmla="*/ 2197174 w 2466681"/>
              <a:gd name="connsiteY5" fmla="*/ 5457764 h 6253117"/>
              <a:gd name="connsiteX6" fmla="*/ 2005654 w 2466681"/>
              <a:gd name="connsiteY6" fmla="*/ 6252046 h 6253117"/>
              <a:gd name="connsiteX7" fmla="*/ 1222746 w 2466681"/>
              <a:gd name="connsiteY7" fmla="*/ 6218766 h 6253117"/>
              <a:gd name="connsiteX8" fmla="*/ 0 w 2466681"/>
              <a:gd name="connsiteY8" fmla="*/ 78813 h 6253117"/>
              <a:gd name="connsiteX9" fmla="*/ 33945 w 2466681"/>
              <a:gd name="connsiteY9" fmla="*/ 32428 h 6253117"/>
              <a:gd name="connsiteX10" fmla="*/ 695156 w 2466681"/>
              <a:gd name="connsiteY10" fmla="*/ 43062 h 6253117"/>
              <a:gd name="connsiteX11" fmla="*/ 185216 w 2466681"/>
              <a:gd name="connsiteY11" fmla="*/ 12734 h 6253117"/>
              <a:gd name="connsiteX0" fmla="*/ 185216 w 2466681"/>
              <a:gd name="connsiteY0" fmla="*/ 12734 h 6253177"/>
              <a:gd name="connsiteX1" fmla="*/ 2466681 w 2466681"/>
              <a:gd name="connsiteY1" fmla="*/ 0 h 6253177"/>
              <a:gd name="connsiteX2" fmla="*/ 2461418 w 2466681"/>
              <a:gd name="connsiteY2" fmla="*/ 113203 h 6253177"/>
              <a:gd name="connsiteX3" fmla="*/ 2169365 w 2466681"/>
              <a:gd name="connsiteY3" fmla="*/ 4910680 h 6253177"/>
              <a:gd name="connsiteX4" fmla="*/ 2224993 w 2466681"/>
              <a:gd name="connsiteY4" fmla="*/ 4503879 h 6253177"/>
              <a:gd name="connsiteX5" fmla="*/ 2169359 w 2466681"/>
              <a:gd name="connsiteY5" fmla="*/ 5485819 h 6253177"/>
              <a:gd name="connsiteX6" fmla="*/ 2005654 w 2466681"/>
              <a:gd name="connsiteY6" fmla="*/ 6252046 h 6253177"/>
              <a:gd name="connsiteX7" fmla="*/ 1222746 w 2466681"/>
              <a:gd name="connsiteY7" fmla="*/ 6218766 h 6253177"/>
              <a:gd name="connsiteX8" fmla="*/ 0 w 2466681"/>
              <a:gd name="connsiteY8" fmla="*/ 78813 h 6253177"/>
              <a:gd name="connsiteX9" fmla="*/ 33945 w 2466681"/>
              <a:gd name="connsiteY9" fmla="*/ 32428 h 6253177"/>
              <a:gd name="connsiteX10" fmla="*/ 695156 w 2466681"/>
              <a:gd name="connsiteY10" fmla="*/ 43062 h 6253177"/>
              <a:gd name="connsiteX11" fmla="*/ 185216 w 2466681"/>
              <a:gd name="connsiteY11" fmla="*/ 12734 h 6253177"/>
              <a:gd name="connsiteX0" fmla="*/ 185216 w 2466681"/>
              <a:gd name="connsiteY0" fmla="*/ 12734 h 6253209"/>
              <a:gd name="connsiteX1" fmla="*/ 2466681 w 2466681"/>
              <a:gd name="connsiteY1" fmla="*/ 0 h 6253209"/>
              <a:gd name="connsiteX2" fmla="*/ 2461418 w 2466681"/>
              <a:gd name="connsiteY2" fmla="*/ 113203 h 6253209"/>
              <a:gd name="connsiteX3" fmla="*/ 2169365 w 2466681"/>
              <a:gd name="connsiteY3" fmla="*/ 4910680 h 6253209"/>
              <a:gd name="connsiteX4" fmla="*/ 2224993 w 2466681"/>
              <a:gd name="connsiteY4" fmla="*/ 4503879 h 6253209"/>
              <a:gd name="connsiteX5" fmla="*/ 2127636 w 2466681"/>
              <a:gd name="connsiteY5" fmla="*/ 5499847 h 6253209"/>
              <a:gd name="connsiteX6" fmla="*/ 2005654 w 2466681"/>
              <a:gd name="connsiteY6" fmla="*/ 6252046 h 6253209"/>
              <a:gd name="connsiteX7" fmla="*/ 1222746 w 2466681"/>
              <a:gd name="connsiteY7" fmla="*/ 6218766 h 6253209"/>
              <a:gd name="connsiteX8" fmla="*/ 0 w 2466681"/>
              <a:gd name="connsiteY8" fmla="*/ 78813 h 6253209"/>
              <a:gd name="connsiteX9" fmla="*/ 33945 w 2466681"/>
              <a:gd name="connsiteY9" fmla="*/ 32428 h 6253209"/>
              <a:gd name="connsiteX10" fmla="*/ 695156 w 2466681"/>
              <a:gd name="connsiteY10" fmla="*/ 43062 h 6253209"/>
              <a:gd name="connsiteX11" fmla="*/ 185216 w 2466681"/>
              <a:gd name="connsiteY11" fmla="*/ 12734 h 6253209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222746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153208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681" h="6259104">
                <a:moveTo>
                  <a:pt x="185216" y="12734"/>
                </a:moveTo>
                <a:lnTo>
                  <a:pt x="2466681" y="0"/>
                </a:lnTo>
                <a:cubicBezTo>
                  <a:pt x="2111265" y="6256742"/>
                  <a:pt x="2434479" y="-15548"/>
                  <a:pt x="2461418" y="113203"/>
                </a:cubicBezTo>
                <a:cubicBezTo>
                  <a:pt x="2488357" y="241954"/>
                  <a:pt x="2236584" y="4176563"/>
                  <a:pt x="2169365" y="4910680"/>
                </a:cubicBezTo>
                <a:cubicBezTo>
                  <a:pt x="2131402" y="6166325"/>
                  <a:pt x="2254596" y="3564905"/>
                  <a:pt x="2224993" y="4503879"/>
                </a:cubicBezTo>
                <a:cubicBezTo>
                  <a:pt x="2236582" y="4595060"/>
                  <a:pt x="2145649" y="5213162"/>
                  <a:pt x="2127636" y="5499847"/>
                </a:cubicBezTo>
                <a:cubicBezTo>
                  <a:pt x="2012270" y="6263475"/>
                  <a:pt x="2077660" y="6279516"/>
                  <a:pt x="2005654" y="6252046"/>
                </a:cubicBezTo>
                <a:cubicBezTo>
                  <a:pt x="1199680" y="6204531"/>
                  <a:pt x="1778383" y="6210170"/>
                  <a:pt x="1153208" y="6218766"/>
                </a:cubicBezTo>
                <a:lnTo>
                  <a:pt x="0" y="78813"/>
                </a:lnTo>
                <a:lnTo>
                  <a:pt x="33945" y="32428"/>
                </a:lnTo>
                <a:cubicBezTo>
                  <a:pt x="124307" y="112974"/>
                  <a:pt x="695441" y="53358"/>
                  <a:pt x="695156" y="43062"/>
                </a:cubicBezTo>
                <a:cubicBezTo>
                  <a:pt x="694871" y="32766"/>
                  <a:pt x="-56726" y="104077"/>
                  <a:pt x="185216" y="127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8003062" y="329581"/>
            <a:ext cx="2382128" cy="2412610"/>
            <a:chOff x="6827243" y="878027"/>
            <a:chExt cx="2382128" cy="2412610"/>
          </a:xfrm>
        </p:grpSpPr>
        <p:grpSp>
          <p:nvGrpSpPr>
            <p:cNvPr id="187" name="Group 186"/>
            <p:cNvGrpSpPr/>
            <p:nvPr/>
          </p:nvGrpSpPr>
          <p:grpSpPr>
            <a:xfrm>
              <a:off x="6827243" y="878027"/>
              <a:ext cx="2382128" cy="2412610"/>
              <a:chOff x="3505200" y="1136073"/>
              <a:chExt cx="4156363" cy="4156363"/>
            </a:xfrm>
          </p:grpSpPr>
          <p:sp>
            <p:nvSpPr>
              <p:cNvPr id="189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8" name="Picture 187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648" y="1064137"/>
              <a:ext cx="1763486" cy="20002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26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90" grpId="0" animBg="1"/>
      <p:bldP spid="190" grpId="1" animBg="1"/>
      <p:bldP spid="8" grpId="0"/>
      <p:bldP spid="192" grpId="0" animBg="1"/>
      <p:bldP spid="192" grpId="1" animBg="1"/>
      <p:bldP spid="85" grpId="0"/>
      <p:bldP spid="194" grpId="0" animBg="1"/>
      <p:bldP spid="19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stem-Home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4419600"/>
            <a:ext cx="2210537" cy="19677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24000" y="2667000"/>
            <a:ext cx="9144000" cy="13716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প্রস্থ ৪.৭৫ মিটার এবং দৈর্ঘ্য ১২.৮ মিটার। জমির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95600" y="228600"/>
            <a:ext cx="5362020" cy="1778629"/>
            <a:chOff x="2895600" y="304800"/>
            <a:chExt cx="5362020" cy="17786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304800"/>
              <a:ext cx="5362020" cy="177862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712703" y="672148"/>
              <a:ext cx="3727813" cy="1043932"/>
              <a:chOff x="3837645" y="1089044"/>
              <a:chExt cx="3727813" cy="100677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37645" y="1097931"/>
                <a:ext cx="3727813" cy="997891"/>
              </a:xfrm>
              <a:prstGeom prst="roundRect">
                <a:avLst>
                  <a:gd name="adj" fmla="val 4758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063251" y="1089044"/>
                <a:ext cx="3276600" cy="97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>
                    <a:ln w="11430"/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6000" b="1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187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ontent tools\abi\6ip5kxpM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887200" cy="65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content tools\projapoti\butterfly-animated-gif-45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251" y="4344573"/>
            <a:ext cx="917259" cy="9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content tools\animeted\animated-fish-image-04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568" y="3886200"/>
            <a:ext cx="210769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905000" y="2546637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bn-IN" sz="18656" b="1" dirty="0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112013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115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1500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7864" y="2209800"/>
            <a:ext cx="4876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.4 × .3 = .12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9300" y="4390861"/>
            <a:ext cx="5486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.5 × .03 = .015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2800" y="1905000"/>
            <a:ext cx="2819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.03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 .08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.0024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0" y="3358654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71600" y="3886200"/>
            <a:ext cx="2819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.07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 .06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.0042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7400" y="5493842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38401" y="513512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মনোযোগ সহকারে সবাই দেখ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92681" y="532793"/>
            <a:ext cx="4423064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দেখতে পাচ্ছ?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00449" y="302225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270069" y="3611336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convex"/>
            <a:bevelB prst="convex"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276600" y="3581400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relaxedInset"/>
            <a:bevelB prst="convex"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058886" y="1302796"/>
            <a:ext cx="6426926" cy="2308541"/>
            <a:chOff x="3807650" y="235516"/>
            <a:chExt cx="4696691" cy="23829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rgbClr val="96EA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ngl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7493" y="352941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4800" y="3886200"/>
            <a:ext cx="2438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644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3294 L -3.125E-6 -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000" y="533400"/>
            <a:ext cx="3727813" cy="1015663"/>
            <a:chOff x="3837645" y="1089044"/>
            <a:chExt cx="3727813" cy="10156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29047" y="3428026"/>
            <a:ext cx="9291353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9047" y="2133600"/>
            <a:ext cx="616415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1861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3851" y="206514"/>
            <a:ext cx="282962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.1 × .1 =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34219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1320011" y="537969"/>
            <a:ext cx="3766502" cy="4510858"/>
            <a:chOff x="457200" y="1905000"/>
            <a:chExt cx="3352800" cy="3016903"/>
          </a:xfrm>
        </p:grpSpPr>
        <p:sp>
          <p:nvSpPr>
            <p:cNvPr id="9" name="Rectangle 8"/>
            <p:cNvSpPr/>
            <p:nvPr/>
          </p:nvSpPr>
          <p:spPr>
            <a:xfrm>
              <a:off x="457200" y="1905000"/>
              <a:ext cx="3352800" cy="30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2200098"/>
              <a:ext cx="3352800" cy="3145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2503465"/>
              <a:ext cx="3352800" cy="3159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2809244"/>
              <a:ext cx="3352800" cy="31495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3108140"/>
              <a:ext cx="3352800" cy="3208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410820"/>
              <a:ext cx="3352800" cy="32298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3713502"/>
              <a:ext cx="3352800" cy="3026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4016180"/>
              <a:ext cx="3352800" cy="3272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4318861"/>
              <a:ext cx="3352800" cy="3435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" y="4632112"/>
              <a:ext cx="3352800" cy="2897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5400000">
            <a:off x="1345955" y="507756"/>
            <a:ext cx="3747899" cy="453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94912" y="5135474"/>
            <a:ext cx="22431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9631" y="5107978"/>
            <a:ext cx="61768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3372365" y="2560962"/>
            <a:ext cx="3738054" cy="436947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4036" y="5126374"/>
            <a:ext cx="4631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88582" y="1715869"/>
            <a:ext cx="1066800" cy="1216462"/>
            <a:chOff x="4038600" y="1411068"/>
            <a:chExt cx="1066800" cy="1216462"/>
          </a:xfrm>
        </p:grpSpPr>
        <p:sp>
          <p:nvSpPr>
            <p:cNvPr id="26" name="TextBox 25"/>
            <p:cNvSpPr txBox="1"/>
            <p:nvPr/>
          </p:nvSpPr>
          <p:spPr>
            <a:xfrm>
              <a:off x="4267200" y="14110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038600" y="2057400"/>
              <a:ext cx="1066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14424" y="2079119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1582" y="1981201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 .1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9799" y="5105400"/>
            <a:ext cx="88520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936497" y="918397"/>
            <a:ext cx="4525662" cy="3727353"/>
            <a:chOff x="6705600" y="1143000"/>
            <a:chExt cx="3352800" cy="3352800"/>
          </a:xfrm>
        </p:grpSpPr>
        <p:grpSp>
          <p:nvGrpSpPr>
            <p:cNvPr id="46" name="Group 45"/>
            <p:cNvGrpSpPr/>
            <p:nvPr/>
          </p:nvGrpSpPr>
          <p:grpSpPr>
            <a:xfrm>
              <a:off x="6705600" y="1143000"/>
              <a:ext cx="3352800" cy="304800"/>
              <a:chOff x="4648200" y="609600"/>
              <a:chExt cx="3810000" cy="304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705600" y="1447800"/>
              <a:ext cx="3352800" cy="304800"/>
              <a:chOff x="4648200" y="609600"/>
              <a:chExt cx="3810000" cy="3048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705600" y="1752600"/>
              <a:ext cx="3352800" cy="304800"/>
              <a:chOff x="4648200" y="609600"/>
              <a:chExt cx="3810000" cy="3048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705600" y="2057400"/>
              <a:ext cx="3352800" cy="304800"/>
              <a:chOff x="4648200" y="609600"/>
              <a:chExt cx="3810000" cy="3048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705600" y="2362200"/>
              <a:ext cx="3352800" cy="304800"/>
              <a:chOff x="4648200" y="609600"/>
              <a:chExt cx="3810000" cy="30480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705600" y="2667000"/>
              <a:ext cx="3352800" cy="304800"/>
              <a:chOff x="4648200" y="609600"/>
              <a:chExt cx="3810000" cy="3048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971800"/>
              <a:ext cx="3352800" cy="304800"/>
              <a:chOff x="4648200" y="609600"/>
              <a:chExt cx="3810000" cy="3048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6705600" y="3276600"/>
              <a:ext cx="3352800" cy="304800"/>
              <a:chOff x="4648200" y="609600"/>
              <a:chExt cx="3810000" cy="3048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6705600" y="3581400"/>
              <a:ext cx="3352800" cy="304800"/>
              <a:chOff x="4648200" y="609600"/>
              <a:chExt cx="3810000" cy="3048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6705600" y="3886200"/>
              <a:ext cx="3352800" cy="304800"/>
              <a:chOff x="4648200" y="609600"/>
              <a:chExt cx="3810000" cy="3048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705600" y="4191000"/>
              <a:ext cx="3352800" cy="304800"/>
              <a:chOff x="4648200" y="609600"/>
              <a:chExt cx="3810000" cy="30480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6159982" y="1715869"/>
            <a:ext cx="609600" cy="1292662"/>
            <a:chOff x="4191000" y="1334868"/>
            <a:chExt cx="609600" cy="1292662"/>
          </a:xfrm>
        </p:grpSpPr>
        <p:sp>
          <p:nvSpPr>
            <p:cNvPr id="169" name="TextBox 168"/>
            <p:cNvSpPr txBox="1"/>
            <p:nvPr/>
          </p:nvSpPr>
          <p:spPr>
            <a:xfrm>
              <a:off x="4267200" y="13348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7379182" y="1668959"/>
            <a:ext cx="762000" cy="1339572"/>
            <a:chOff x="4038600" y="1287958"/>
            <a:chExt cx="762000" cy="1339572"/>
          </a:xfrm>
        </p:grpSpPr>
        <p:sp>
          <p:nvSpPr>
            <p:cNvPr id="173" name="TextBox 172"/>
            <p:cNvSpPr txBox="1"/>
            <p:nvPr/>
          </p:nvSpPr>
          <p:spPr>
            <a:xfrm>
              <a:off x="4267200" y="128795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4038600" y="2057400"/>
              <a:ext cx="762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845782" y="2057401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389228" y="2097191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0357271" y="2097190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81" name="Group 180"/>
          <p:cNvGrpSpPr/>
          <p:nvPr/>
        </p:nvGrpSpPr>
        <p:grpSpPr>
          <a:xfrm>
            <a:off x="9741382" y="1715869"/>
            <a:ext cx="609600" cy="1255931"/>
            <a:chOff x="4191000" y="1411068"/>
            <a:chExt cx="609600" cy="1255931"/>
          </a:xfrm>
        </p:grpSpPr>
        <p:sp>
          <p:nvSpPr>
            <p:cNvPr id="182" name="TextBox 181"/>
            <p:cNvSpPr txBox="1"/>
            <p:nvPr/>
          </p:nvSpPr>
          <p:spPr>
            <a:xfrm>
              <a:off x="4267200" y="14110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191000" y="2020668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4191000" y="2057400"/>
              <a:ext cx="6096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0960582" y="1715869"/>
            <a:ext cx="621818" cy="1292662"/>
            <a:chOff x="4178782" y="1411068"/>
            <a:chExt cx="621818" cy="1292662"/>
          </a:xfrm>
        </p:grpSpPr>
        <p:sp>
          <p:nvSpPr>
            <p:cNvPr id="186" name="TextBox 185"/>
            <p:cNvSpPr txBox="1"/>
            <p:nvPr/>
          </p:nvSpPr>
          <p:spPr>
            <a:xfrm>
              <a:off x="4267200" y="14110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191000" y="20573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88" name="Straight Connector 187"/>
            <p:cNvCxnSpPr/>
            <p:nvPr/>
          </p:nvCxnSpPr>
          <p:spPr>
            <a:xfrm>
              <a:off x="4178782" y="2057400"/>
              <a:ext cx="62181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" name="Rectangle 193"/>
          <p:cNvSpPr/>
          <p:nvPr/>
        </p:nvSpPr>
        <p:spPr>
          <a:xfrm>
            <a:off x="5025395" y="4303931"/>
            <a:ext cx="461005" cy="3543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839178" y="5120857"/>
            <a:ext cx="66860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8153400" y="2122414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.1 × .1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8154574" y="2819400"/>
            <a:ext cx="349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.1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153400" y="3276600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1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8153400" y="36576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.01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769747" y="4098604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.1 × .1 = .01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85094" y="5114306"/>
            <a:ext cx="601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57247" y="5114306"/>
            <a:ext cx="112396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.1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.1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36368" y="4872916"/>
            <a:ext cx="112605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তাতেও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2টি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যেসংখ্যাগুলো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443469" y="5334000"/>
            <a:ext cx="8382000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3142088" y="5328138"/>
            <a:ext cx="4984761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সবাই লক্ষ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32" grpId="0"/>
      <p:bldP spid="32" grpId="1"/>
      <p:bldP spid="32" grpId="2"/>
      <p:bldP spid="33" grpId="0"/>
      <p:bldP spid="33" grpId="1"/>
      <p:bldP spid="34" grpId="0" animBg="1"/>
      <p:bldP spid="34" grpId="1" animBg="1"/>
      <p:bldP spid="176" grpId="0"/>
      <p:bldP spid="177" grpId="0"/>
      <p:bldP spid="177" grpId="1"/>
      <p:bldP spid="180" grpId="0"/>
      <p:bldP spid="180" grpId="1"/>
      <p:bldP spid="194" grpId="0" animBg="1"/>
      <p:bldP spid="195" grpId="0" animBg="1"/>
      <p:bldP spid="195" grpId="1" animBg="1"/>
      <p:bldP spid="196" grpId="0"/>
      <p:bldP spid="197" grpId="0"/>
      <p:bldP spid="198" grpId="0"/>
      <p:bldP spid="199" grpId="0"/>
      <p:bldP spid="179" grpId="0"/>
      <p:bldP spid="189" grpId="0" animBg="1"/>
      <p:bldP spid="189" grpId="1" animBg="1"/>
      <p:bldP spid="190" grpId="0" animBg="1"/>
      <p:bldP spid="190" grpId="1" animBg="1"/>
      <p:bldP spid="191" grpId="0" animBg="1"/>
      <p:bldP spid="178" grpId="0" animBg="1"/>
      <p:bldP spid="178" grpId="1" animBg="1"/>
      <p:bldP spid="192" grpId="0" animBg="1"/>
      <p:bldP spid="19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6685551" y="282714"/>
            <a:ext cx="287610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.2 × .1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33400" y="242339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 rot="5400000">
            <a:off x="1007120" y="626120"/>
            <a:ext cx="377696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609600" y="1040128"/>
            <a:ext cx="4574668" cy="3760472"/>
            <a:chOff x="457200" y="1905000"/>
            <a:chExt cx="3352801" cy="3047997"/>
          </a:xfrm>
        </p:grpSpPr>
        <p:sp>
          <p:nvSpPr>
            <p:cNvPr id="134" name="Rectangle 133"/>
            <p:cNvSpPr/>
            <p:nvPr/>
          </p:nvSpPr>
          <p:spPr>
            <a:xfrm>
              <a:off x="457200" y="2182091"/>
              <a:ext cx="3352800" cy="30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57200" y="2459182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" y="2736272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57200" y="3013363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57200" y="3290454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57200" y="3567545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" y="3844636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7200" y="4121726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7201" y="4398816"/>
              <a:ext cx="3352800" cy="2770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57201" y="4675907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57200" y="1905000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1835209" y="5303074"/>
            <a:ext cx="20441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209128" y="5317055"/>
            <a:ext cx="55306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12517" y="5290312"/>
            <a:ext cx="64748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206816" y="5294005"/>
            <a:ext cx="44534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599590" y="4444706"/>
            <a:ext cx="4572000" cy="34308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6308424" y="1653232"/>
            <a:ext cx="609600" cy="1140262"/>
            <a:chOff x="4191000" y="1487268"/>
            <a:chExt cx="609600" cy="1140262"/>
          </a:xfrm>
        </p:grpSpPr>
        <p:sp>
          <p:nvSpPr>
            <p:cNvPr id="153" name="TextBox 152"/>
            <p:cNvSpPr txBox="1"/>
            <p:nvPr/>
          </p:nvSpPr>
          <p:spPr>
            <a:xfrm>
              <a:off x="4267200" y="1487268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6935826" y="1903661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928899" y="1894345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.2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609600" y="4125567"/>
            <a:ext cx="4572000" cy="315446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6302440" y="1647379"/>
            <a:ext cx="609601" cy="1132552"/>
            <a:chOff x="4190999" y="1487268"/>
            <a:chExt cx="609601" cy="1132552"/>
          </a:xfrm>
        </p:grpSpPr>
        <p:sp>
          <p:nvSpPr>
            <p:cNvPr id="160" name="TextBox 159"/>
            <p:cNvSpPr txBox="1"/>
            <p:nvPr/>
          </p:nvSpPr>
          <p:spPr>
            <a:xfrm>
              <a:off x="4267200" y="1487268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190999" y="197348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883384" y="1858302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7302982" y="1639669"/>
            <a:ext cx="609600" cy="1140262"/>
            <a:chOff x="4191000" y="1487268"/>
            <a:chExt cx="609600" cy="1140262"/>
          </a:xfrm>
        </p:grpSpPr>
        <p:sp>
          <p:nvSpPr>
            <p:cNvPr id="165" name="TextBox 164"/>
            <p:cNvSpPr txBox="1"/>
            <p:nvPr/>
          </p:nvSpPr>
          <p:spPr>
            <a:xfrm>
              <a:off x="4267200" y="14872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8043316" y="1946739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9665182" y="1676400"/>
            <a:ext cx="609600" cy="1103531"/>
            <a:chOff x="4191000" y="1523999"/>
            <a:chExt cx="609600" cy="1103531"/>
          </a:xfrm>
        </p:grpSpPr>
        <p:sp>
          <p:nvSpPr>
            <p:cNvPr id="170" name="TextBox 169"/>
            <p:cNvSpPr txBox="1"/>
            <p:nvPr/>
          </p:nvSpPr>
          <p:spPr>
            <a:xfrm>
              <a:off x="4267200" y="1523999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3" name="TextBox 172"/>
          <p:cNvSpPr txBox="1"/>
          <p:nvPr/>
        </p:nvSpPr>
        <p:spPr>
          <a:xfrm>
            <a:off x="10304970" y="1959739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10896600" y="1639669"/>
            <a:ext cx="609600" cy="1140262"/>
            <a:chOff x="4191000" y="1487268"/>
            <a:chExt cx="609600" cy="1140262"/>
          </a:xfrm>
        </p:grpSpPr>
        <p:sp>
          <p:nvSpPr>
            <p:cNvPr id="175" name="TextBox 174"/>
            <p:cNvSpPr txBox="1"/>
            <p:nvPr/>
          </p:nvSpPr>
          <p:spPr>
            <a:xfrm>
              <a:off x="4267200" y="1487268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8" name="TextBox 177"/>
          <p:cNvSpPr txBox="1"/>
          <p:nvPr/>
        </p:nvSpPr>
        <p:spPr>
          <a:xfrm>
            <a:off x="409392" y="5331415"/>
            <a:ext cx="89081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707649" y="4139927"/>
            <a:ext cx="473951" cy="355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707649" y="4447309"/>
            <a:ext cx="473951" cy="3532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606932" y="1037650"/>
            <a:ext cx="4565992" cy="3762949"/>
            <a:chOff x="6705600" y="1143000"/>
            <a:chExt cx="3352800" cy="3352800"/>
          </a:xfrm>
        </p:grpSpPr>
        <p:grpSp>
          <p:nvGrpSpPr>
            <p:cNvPr id="185" name="Group 45"/>
            <p:cNvGrpSpPr/>
            <p:nvPr/>
          </p:nvGrpSpPr>
          <p:grpSpPr>
            <a:xfrm>
              <a:off x="6705600" y="1143000"/>
              <a:ext cx="3352800" cy="304800"/>
              <a:chOff x="4648200" y="609600"/>
              <a:chExt cx="3810000" cy="304800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56"/>
            <p:cNvGrpSpPr/>
            <p:nvPr/>
          </p:nvGrpSpPr>
          <p:grpSpPr>
            <a:xfrm>
              <a:off x="6705600" y="1447800"/>
              <a:ext cx="3352800" cy="304800"/>
              <a:chOff x="4648200" y="609600"/>
              <a:chExt cx="3810000" cy="304800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67"/>
            <p:cNvGrpSpPr/>
            <p:nvPr/>
          </p:nvGrpSpPr>
          <p:grpSpPr>
            <a:xfrm>
              <a:off x="6705600" y="1752600"/>
              <a:ext cx="3352800" cy="304800"/>
              <a:chOff x="4648200" y="609600"/>
              <a:chExt cx="3810000" cy="304800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78"/>
            <p:cNvGrpSpPr/>
            <p:nvPr/>
          </p:nvGrpSpPr>
          <p:grpSpPr>
            <a:xfrm>
              <a:off x="6705600" y="2057400"/>
              <a:ext cx="3352800" cy="304800"/>
              <a:chOff x="4648200" y="609600"/>
              <a:chExt cx="3810000" cy="304800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89"/>
            <p:cNvGrpSpPr/>
            <p:nvPr/>
          </p:nvGrpSpPr>
          <p:grpSpPr>
            <a:xfrm>
              <a:off x="6705600" y="2362200"/>
              <a:ext cx="3352800" cy="304800"/>
              <a:chOff x="4648200" y="609600"/>
              <a:chExt cx="3810000" cy="304800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00"/>
            <p:cNvGrpSpPr/>
            <p:nvPr/>
          </p:nvGrpSpPr>
          <p:grpSpPr>
            <a:xfrm>
              <a:off x="6705600" y="2667000"/>
              <a:ext cx="3352800" cy="304800"/>
              <a:chOff x="4648200" y="609600"/>
              <a:chExt cx="3810000" cy="304800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11"/>
            <p:cNvGrpSpPr/>
            <p:nvPr/>
          </p:nvGrpSpPr>
          <p:grpSpPr>
            <a:xfrm>
              <a:off x="6705600" y="2971800"/>
              <a:ext cx="3352800" cy="304800"/>
              <a:chOff x="4648200" y="609600"/>
              <a:chExt cx="3810000" cy="304800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22"/>
            <p:cNvGrpSpPr/>
            <p:nvPr/>
          </p:nvGrpSpPr>
          <p:grpSpPr>
            <a:xfrm>
              <a:off x="6705600" y="3276600"/>
              <a:ext cx="3352800" cy="304800"/>
              <a:chOff x="4648200" y="609600"/>
              <a:chExt cx="3810000" cy="3048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33"/>
            <p:cNvGrpSpPr/>
            <p:nvPr/>
          </p:nvGrpSpPr>
          <p:grpSpPr>
            <a:xfrm>
              <a:off x="6705600" y="3581400"/>
              <a:ext cx="3352800" cy="304800"/>
              <a:chOff x="4648200" y="609600"/>
              <a:chExt cx="3810000" cy="30480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44"/>
            <p:cNvGrpSpPr/>
            <p:nvPr/>
          </p:nvGrpSpPr>
          <p:grpSpPr>
            <a:xfrm>
              <a:off x="6705600" y="3886200"/>
              <a:ext cx="3352800" cy="304800"/>
              <a:chOff x="4648200" y="609600"/>
              <a:chExt cx="3810000" cy="3048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55"/>
            <p:cNvGrpSpPr/>
            <p:nvPr/>
          </p:nvGrpSpPr>
          <p:grpSpPr>
            <a:xfrm>
              <a:off x="6705600" y="4191000"/>
              <a:ext cx="3352800" cy="304800"/>
              <a:chOff x="4648200" y="609600"/>
              <a:chExt cx="3810000" cy="30480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7950040" y="1939674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.2 × .1 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912582" y="2667000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924800" y="3124200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7924800" y="3505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.02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5632544" y="3894810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.2 × .1 = .02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1206816" y="5318830"/>
            <a:ext cx="50000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369258" y="5249309"/>
            <a:ext cx="108910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.2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.1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352968" y="4974461"/>
            <a:ext cx="112294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তাতেও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1443469" y="5334000"/>
            <a:ext cx="8382000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3142088" y="5328138"/>
            <a:ext cx="4984761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সবাই লক্ষ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6" grpId="0"/>
      <p:bldP spid="156" grpId="1"/>
      <p:bldP spid="156" grpId="2"/>
      <p:bldP spid="157" grpId="0"/>
      <p:bldP spid="157" grpId="1"/>
      <p:bldP spid="158" grpId="0" animBg="1"/>
      <p:bldP spid="163" grpId="0"/>
      <p:bldP spid="168" grpId="0"/>
      <p:bldP spid="168" grpId="1"/>
      <p:bldP spid="173" grpId="0"/>
      <p:bldP spid="173" grpId="1"/>
      <p:bldP spid="178" grpId="0" animBg="1"/>
      <p:bldP spid="178" grpId="1" animBg="1"/>
      <p:bldP spid="179" grpId="0" animBg="1"/>
      <p:bldP spid="183" grpId="0" animBg="1"/>
      <p:bldP spid="180" grpId="0"/>
      <p:bldP spid="181" grpId="0"/>
      <p:bldP spid="182" grpId="0"/>
      <p:bldP spid="306" grpId="0"/>
      <p:bldP spid="307" grpId="0"/>
      <p:bldP spid="308" grpId="0" animBg="1"/>
      <p:bldP spid="308" grpId="1" animBg="1"/>
      <p:bldP spid="311" grpId="0" animBg="1"/>
      <p:bldP spid="311" grpId="1" animBg="1"/>
      <p:bldP spid="312" grpId="0" animBg="1"/>
      <p:bldP spid="309" grpId="0" animBg="1"/>
      <p:bldP spid="309" grpId="1" animBg="1"/>
      <p:bldP spid="310" grpId="0" animBg="1"/>
      <p:bldP spid="3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6800547" y="278434"/>
            <a:ext cx="29530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.3 × .2 =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22568" y="291459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 rot="5400000">
            <a:off x="1015835" y="634835"/>
            <a:ext cx="3862810" cy="446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2"/>
          <p:cNvGrpSpPr/>
          <p:nvPr/>
        </p:nvGrpSpPr>
        <p:grpSpPr>
          <a:xfrm>
            <a:off x="712545" y="946927"/>
            <a:ext cx="4468972" cy="3843319"/>
            <a:chOff x="457200" y="1905000"/>
            <a:chExt cx="3352801" cy="3047997"/>
          </a:xfrm>
        </p:grpSpPr>
        <p:sp>
          <p:nvSpPr>
            <p:cNvPr id="134" name="Rectangle 133"/>
            <p:cNvSpPr/>
            <p:nvPr/>
          </p:nvSpPr>
          <p:spPr>
            <a:xfrm>
              <a:off x="457200" y="2182091"/>
              <a:ext cx="3352800" cy="30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57200" y="2459182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" y="2736272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57200" y="3013363"/>
              <a:ext cx="3352800" cy="2770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57200" y="3290454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57200" y="3567545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" y="3844636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57200" y="4121726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7201" y="4398816"/>
              <a:ext cx="3352800" cy="2770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57201" y="4675907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57200" y="1905000"/>
              <a:ext cx="3352800" cy="2770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2354580" y="5511225"/>
            <a:ext cx="20441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74843" y="5539975"/>
            <a:ext cx="55306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52486" y="5505061"/>
            <a:ext cx="63738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65784" y="5505062"/>
            <a:ext cx="44534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12880" y="4447016"/>
            <a:ext cx="4468720" cy="35358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1"/>
          <p:cNvGrpSpPr/>
          <p:nvPr/>
        </p:nvGrpSpPr>
        <p:grpSpPr>
          <a:xfrm>
            <a:off x="6103391" y="1707458"/>
            <a:ext cx="609600" cy="1140262"/>
            <a:chOff x="4191000" y="1487268"/>
            <a:chExt cx="609600" cy="1140262"/>
          </a:xfrm>
        </p:grpSpPr>
        <p:sp>
          <p:nvSpPr>
            <p:cNvPr id="153" name="TextBox 152"/>
            <p:cNvSpPr txBox="1"/>
            <p:nvPr/>
          </p:nvSpPr>
          <p:spPr>
            <a:xfrm>
              <a:off x="4267200" y="1487268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6742751" y="1951314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742751" y="1976496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.3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712880" y="4117050"/>
            <a:ext cx="4468720" cy="31345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58"/>
          <p:cNvGrpSpPr/>
          <p:nvPr/>
        </p:nvGrpSpPr>
        <p:grpSpPr>
          <a:xfrm>
            <a:off x="6096562" y="1709408"/>
            <a:ext cx="609600" cy="1130083"/>
            <a:chOff x="4191000" y="1497447"/>
            <a:chExt cx="609600" cy="1130083"/>
          </a:xfrm>
        </p:grpSpPr>
        <p:sp>
          <p:nvSpPr>
            <p:cNvPr id="160" name="TextBox 159"/>
            <p:cNvSpPr txBox="1"/>
            <p:nvPr/>
          </p:nvSpPr>
          <p:spPr>
            <a:xfrm>
              <a:off x="4267200" y="149744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6750556" y="1927236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grpSp>
        <p:nvGrpSpPr>
          <p:cNvPr id="10" name="Group 163"/>
          <p:cNvGrpSpPr/>
          <p:nvPr/>
        </p:nvGrpSpPr>
        <p:grpSpPr>
          <a:xfrm>
            <a:off x="7302982" y="1715869"/>
            <a:ext cx="609600" cy="1140262"/>
            <a:chOff x="4191000" y="1487268"/>
            <a:chExt cx="609600" cy="1140262"/>
          </a:xfrm>
        </p:grpSpPr>
        <p:sp>
          <p:nvSpPr>
            <p:cNvPr id="165" name="TextBox 164"/>
            <p:cNvSpPr txBox="1"/>
            <p:nvPr/>
          </p:nvSpPr>
          <p:spPr>
            <a:xfrm>
              <a:off x="4267200" y="1487268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8197774" y="1956164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68"/>
          <p:cNvGrpSpPr/>
          <p:nvPr/>
        </p:nvGrpSpPr>
        <p:grpSpPr>
          <a:xfrm>
            <a:off x="9512782" y="1676400"/>
            <a:ext cx="609600" cy="1103531"/>
            <a:chOff x="4191000" y="1523999"/>
            <a:chExt cx="609600" cy="1103531"/>
          </a:xfrm>
        </p:grpSpPr>
        <p:sp>
          <p:nvSpPr>
            <p:cNvPr id="170" name="TextBox 169"/>
            <p:cNvSpPr txBox="1"/>
            <p:nvPr/>
          </p:nvSpPr>
          <p:spPr>
            <a:xfrm>
              <a:off x="4267200" y="1523999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3" name="TextBox 172"/>
          <p:cNvSpPr txBox="1"/>
          <p:nvPr/>
        </p:nvSpPr>
        <p:spPr>
          <a:xfrm>
            <a:off x="10104074" y="1951285"/>
            <a:ext cx="62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73"/>
          <p:cNvGrpSpPr/>
          <p:nvPr/>
        </p:nvGrpSpPr>
        <p:grpSpPr>
          <a:xfrm>
            <a:off x="10744200" y="1639669"/>
            <a:ext cx="609600" cy="1140262"/>
            <a:chOff x="4191000" y="1487268"/>
            <a:chExt cx="609600" cy="1140262"/>
          </a:xfrm>
        </p:grpSpPr>
        <p:sp>
          <p:nvSpPr>
            <p:cNvPr id="175" name="TextBox 174"/>
            <p:cNvSpPr txBox="1"/>
            <p:nvPr/>
          </p:nvSpPr>
          <p:spPr>
            <a:xfrm>
              <a:off x="4267200" y="1487268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2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191000" y="1981199"/>
              <a:ext cx="585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4267200" y="2057400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8" name="TextBox 177"/>
          <p:cNvSpPr txBox="1"/>
          <p:nvPr/>
        </p:nvSpPr>
        <p:spPr>
          <a:xfrm>
            <a:off x="865784" y="5505063"/>
            <a:ext cx="86326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912917" y="1911429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.3× .2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868551" y="2590800"/>
            <a:ext cx="348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.3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868551" y="3048000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6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শতাংশ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7868551" y="3505200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.06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5486400" y="3999132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.3 × .2 = .06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712880" y="3767658"/>
            <a:ext cx="4468720" cy="31764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3"/>
          <p:cNvGrpSpPr/>
          <p:nvPr/>
        </p:nvGrpSpPr>
        <p:grpSpPr>
          <a:xfrm>
            <a:off x="707091" y="957129"/>
            <a:ext cx="4480300" cy="3817517"/>
            <a:chOff x="6705600" y="1143000"/>
            <a:chExt cx="3352800" cy="3352800"/>
          </a:xfrm>
        </p:grpSpPr>
        <p:grpSp>
          <p:nvGrpSpPr>
            <p:cNvPr id="187" name="Group 45"/>
            <p:cNvGrpSpPr/>
            <p:nvPr/>
          </p:nvGrpSpPr>
          <p:grpSpPr>
            <a:xfrm>
              <a:off x="6705600" y="1143000"/>
              <a:ext cx="3352800" cy="304800"/>
              <a:chOff x="4648200" y="609600"/>
              <a:chExt cx="3810000" cy="304800"/>
            </a:xfrm>
          </p:grpSpPr>
          <p:sp>
            <p:nvSpPr>
              <p:cNvPr id="411" name="Rectangle 41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56"/>
            <p:cNvGrpSpPr/>
            <p:nvPr/>
          </p:nvGrpSpPr>
          <p:grpSpPr>
            <a:xfrm>
              <a:off x="6705600" y="1447800"/>
              <a:ext cx="3352800" cy="304800"/>
              <a:chOff x="4648200" y="609600"/>
              <a:chExt cx="3810000" cy="304800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67"/>
            <p:cNvGrpSpPr/>
            <p:nvPr/>
          </p:nvGrpSpPr>
          <p:grpSpPr>
            <a:xfrm>
              <a:off x="6705600" y="1752600"/>
              <a:ext cx="3352800" cy="304800"/>
              <a:chOff x="4648200" y="609600"/>
              <a:chExt cx="3810000" cy="304800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78"/>
            <p:cNvGrpSpPr/>
            <p:nvPr/>
          </p:nvGrpSpPr>
          <p:grpSpPr>
            <a:xfrm>
              <a:off x="6705600" y="2057400"/>
              <a:ext cx="3352800" cy="304800"/>
              <a:chOff x="4648200" y="609600"/>
              <a:chExt cx="3810000" cy="30480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89"/>
            <p:cNvGrpSpPr/>
            <p:nvPr/>
          </p:nvGrpSpPr>
          <p:grpSpPr>
            <a:xfrm>
              <a:off x="6705600" y="2362200"/>
              <a:ext cx="3352800" cy="304800"/>
              <a:chOff x="4648200" y="609600"/>
              <a:chExt cx="3810000" cy="304800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00"/>
            <p:cNvGrpSpPr/>
            <p:nvPr/>
          </p:nvGrpSpPr>
          <p:grpSpPr>
            <a:xfrm>
              <a:off x="6705600" y="2667000"/>
              <a:ext cx="3352800" cy="304800"/>
              <a:chOff x="4648200" y="609600"/>
              <a:chExt cx="3810000" cy="304800"/>
            </a:xfrm>
          </p:grpSpPr>
          <p:sp>
            <p:nvSpPr>
              <p:cNvPr id="361" name="Rectangle 36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11"/>
            <p:cNvGrpSpPr/>
            <p:nvPr/>
          </p:nvGrpSpPr>
          <p:grpSpPr>
            <a:xfrm>
              <a:off x="6705600" y="2971800"/>
              <a:ext cx="3352800" cy="304800"/>
              <a:chOff x="4648200" y="609600"/>
              <a:chExt cx="3810000" cy="30480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22"/>
            <p:cNvGrpSpPr/>
            <p:nvPr/>
          </p:nvGrpSpPr>
          <p:grpSpPr>
            <a:xfrm>
              <a:off x="6705600" y="3276600"/>
              <a:ext cx="3352800" cy="304800"/>
              <a:chOff x="4648200" y="609600"/>
              <a:chExt cx="3810000" cy="304800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33"/>
            <p:cNvGrpSpPr/>
            <p:nvPr/>
          </p:nvGrpSpPr>
          <p:grpSpPr>
            <a:xfrm>
              <a:off x="6705600" y="3581400"/>
              <a:ext cx="3352800" cy="304800"/>
              <a:chOff x="4648200" y="609600"/>
              <a:chExt cx="3810000" cy="304800"/>
            </a:xfrm>
          </p:grpSpPr>
          <p:sp>
            <p:nvSpPr>
              <p:cNvPr id="331" name="Rectangle 33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144"/>
            <p:cNvGrpSpPr/>
            <p:nvPr/>
          </p:nvGrpSpPr>
          <p:grpSpPr>
            <a:xfrm>
              <a:off x="6705600" y="3886200"/>
              <a:ext cx="3352800" cy="304800"/>
              <a:chOff x="4648200" y="609600"/>
              <a:chExt cx="3810000" cy="304800"/>
            </a:xfrm>
          </p:grpSpPr>
          <p:sp>
            <p:nvSpPr>
              <p:cNvPr id="321" name="Rectangle 320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9" name="Group 155"/>
            <p:cNvGrpSpPr/>
            <p:nvPr/>
          </p:nvGrpSpPr>
          <p:grpSpPr>
            <a:xfrm>
              <a:off x="6705600" y="4191000"/>
              <a:ext cx="3352800" cy="304800"/>
              <a:chOff x="4648200" y="609600"/>
              <a:chExt cx="3810000" cy="304800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4648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5029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5410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791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172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6553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934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315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696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8077200" y="609600"/>
                <a:ext cx="3810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1" name="Rectangle 420"/>
          <p:cNvSpPr/>
          <p:nvPr/>
        </p:nvSpPr>
        <p:spPr>
          <a:xfrm>
            <a:off x="4734187" y="4087336"/>
            <a:ext cx="447413" cy="3339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4713158" y="3741704"/>
            <a:ext cx="468442" cy="3332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4298350" y="4430380"/>
            <a:ext cx="578450" cy="370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4738254" y="4430380"/>
            <a:ext cx="443345" cy="370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317534" y="4100164"/>
            <a:ext cx="421744" cy="3210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4291248" y="3741704"/>
            <a:ext cx="441094" cy="3332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865784" y="5520363"/>
            <a:ext cx="4849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54677" y="5387600"/>
            <a:ext cx="109753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.1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.1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55909" y="5165229"/>
            <a:ext cx="111728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তাতেও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2টি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যেসংখ্যাগুলো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443469" y="5334000"/>
            <a:ext cx="8382000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rgbClr val="200C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কীভাবে সমাধান করা যায় চিন্তা করিঃ </a:t>
            </a:r>
            <a:endParaRPr lang="en-US" sz="3600" dirty="0">
              <a:solidFill>
                <a:srgbClr val="200CB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3142088" y="5328138"/>
            <a:ext cx="4984761" cy="6382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সবাই লক্ষ কর।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913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6" grpId="0"/>
      <p:bldP spid="156" grpId="1"/>
      <p:bldP spid="156" grpId="2"/>
      <p:bldP spid="157" grpId="0"/>
      <p:bldP spid="157" grpId="1"/>
      <p:bldP spid="158" grpId="0" animBg="1"/>
      <p:bldP spid="163" grpId="0"/>
      <p:bldP spid="168" grpId="0"/>
      <p:bldP spid="168" grpId="1"/>
      <p:bldP spid="173" grpId="0"/>
      <p:bldP spid="173" grpId="1"/>
      <p:bldP spid="178" grpId="0" animBg="1"/>
      <p:bldP spid="178" grpId="1" animBg="1"/>
      <p:bldP spid="180" grpId="0"/>
      <p:bldP spid="181" grpId="0"/>
      <p:bldP spid="182" grpId="0"/>
      <p:bldP spid="306" grpId="0"/>
      <p:bldP spid="307" grpId="0"/>
      <p:bldP spid="185" grpId="0" animBg="1"/>
      <p:bldP spid="421" grpId="0" animBg="1"/>
      <p:bldP spid="422" grpId="0" animBg="1"/>
      <p:bldP spid="425" grpId="0" animBg="1"/>
      <p:bldP spid="427" grpId="0" animBg="1"/>
      <p:bldP spid="428" grpId="0" animBg="1"/>
      <p:bldP spid="429" grpId="0" animBg="1"/>
      <p:bldP spid="196" grpId="0" animBg="1"/>
      <p:bldP spid="196" grpId="1" animBg="1"/>
      <p:bldP spid="199" grpId="0" animBg="1"/>
      <p:bldP spid="199" grpId="1" animBg="1"/>
      <p:bldP spid="200" grpId="0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333006" y="308376"/>
            <a:ext cx="3727813" cy="923330"/>
            <a:chOff x="3837645" y="1089044"/>
            <a:chExt cx="3727813" cy="10537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10537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38560" y="4724401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.3 × .03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1416" y="3962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1036" y="4724400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.15 × .3</a:t>
            </a:r>
          </a:p>
        </p:txBody>
      </p:sp>
    </p:spTree>
    <p:extLst>
      <p:ext uri="{BB962C8B-B14F-4D97-AF65-F5344CB8AC3E}">
        <p14:creationId xmlns:p14="http://schemas.microsoft.com/office/powerpoint/2010/main" val="25709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1506</Words>
  <Application>Microsoft Office PowerPoint</Application>
  <PresentationFormat>Widescreen</PresentationFormat>
  <Paragraphs>288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 NikoshBAN</vt:lpstr>
      <vt:lpstr>Arial</vt:lpstr>
      <vt:lpstr>Calibri</vt:lpstr>
      <vt:lpstr>Cambria Math</vt:lpstr>
      <vt:lpstr>Edwardian Script ITC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188</cp:revision>
  <dcterms:created xsi:type="dcterms:W3CDTF">2006-08-16T00:00:00Z</dcterms:created>
  <dcterms:modified xsi:type="dcterms:W3CDTF">2021-09-19T04:31:19Z</dcterms:modified>
</cp:coreProperties>
</file>