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86" r:id="rId2"/>
    <p:sldId id="285" r:id="rId3"/>
    <p:sldId id="287" r:id="rId4"/>
    <p:sldId id="259" r:id="rId5"/>
    <p:sldId id="280" r:id="rId6"/>
    <p:sldId id="284" r:id="rId7"/>
    <p:sldId id="278" r:id="rId8"/>
    <p:sldId id="276" r:id="rId9"/>
    <p:sldId id="260" r:id="rId10"/>
    <p:sldId id="261" r:id="rId11"/>
    <p:sldId id="283" r:id="rId12"/>
    <p:sldId id="263" r:id="rId13"/>
    <p:sldId id="266" r:id="rId14"/>
    <p:sldId id="267" r:id="rId15"/>
    <p:sldId id="268" r:id="rId16"/>
    <p:sldId id="269" r:id="rId17"/>
    <p:sldId id="277" r:id="rId18"/>
    <p:sldId id="270" r:id="rId19"/>
    <p:sldId id="264" r:id="rId20"/>
    <p:sldId id="265" r:id="rId21"/>
    <p:sldId id="271" r:id="rId22"/>
    <p:sldId id="274" r:id="rId23"/>
    <p:sldId id="282" r:id="rId24"/>
    <p:sldId id="275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3BF56D2F-A727-45CB-B261-3EC7A0EE08A3}">
          <p14:sldIdLst>
            <p14:sldId id="256"/>
            <p14:sldId id="257"/>
            <p14:sldId id="258"/>
            <p14:sldId id="259"/>
            <p14:sldId id="280"/>
            <p14:sldId id="284"/>
            <p14:sldId id="278"/>
            <p14:sldId id="276"/>
            <p14:sldId id="260"/>
            <p14:sldId id="261"/>
            <p14:sldId id="283"/>
            <p14:sldId id="263"/>
            <p14:sldId id="266"/>
            <p14:sldId id="267"/>
            <p14:sldId id="268"/>
            <p14:sldId id="269"/>
            <p14:sldId id="277"/>
            <p14:sldId id="270"/>
            <p14:sldId id="264"/>
            <p14:sldId id="265"/>
            <p14:sldId id="271"/>
            <p14:sldId id="274"/>
            <p14:sldId id="282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>
        <p:scale>
          <a:sx n="46" d="100"/>
          <a:sy n="46" d="100"/>
        </p:scale>
        <p:origin x="-2076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4" d="100"/>
        <a:sy n="44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181C06-3195-4269-B212-2CE42BBE3709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5AEC38-8945-41B2-B97A-4F9B4B9829DF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BD" sz="5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গ্রুপ-ক</a:t>
          </a:r>
          <a:endParaRPr lang="en-US" sz="5400" dirty="0" smtClean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dirty="0"/>
        </a:p>
      </dgm:t>
    </dgm:pt>
    <dgm:pt modelId="{33210697-BECF-4D76-8114-C6CAE79223CF}" type="parTrans" cxnId="{74639196-F3F7-41C9-B8D0-7662B5B2B8A8}">
      <dgm:prSet/>
      <dgm:spPr/>
      <dgm:t>
        <a:bodyPr/>
        <a:lstStyle/>
        <a:p>
          <a:endParaRPr lang="en-US"/>
        </a:p>
      </dgm:t>
    </dgm:pt>
    <dgm:pt modelId="{6CD00154-558F-42F1-9043-7490FCACD7AE}" type="sibTrans" cxnId="{74639196-F3F7-41C9-B8D0-7662B5B2B8A8}">
      <dgm:prSet/>
      <dgm:spPr/>
      <dgm:t>
        <a:bodyPr/>
        <a:lstStyle/>
        <a:p>
          <a:endParaRPr lang="en-US"/>
        </a:p>
      </dgm:t>
    </dgm:pt>
    <dgm:pt modelId="{70E600A7-0B24-4BDC-A54F-D890275751AE}">
      <dgm:prSet phldrT="[Text]" custT="1"/>
      <dgm:spPr/>
      <dgm:t>
        <a:bodyPr/>
        <a:lstStyle/>
        <a:p>
          <a:r>
            <a:rPr lang="bn-BD" sz="5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গ্রুপ-খ</a:t>
          </a:r>
          <a:endParaRPr lang="en-US" sz="54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212F8AD9-40F0-4A7F-A6C5-339CDDE59503}" type="parTrans" cxnId="{CA188393-CE50-4068-A67B-7C05B8604F9E}">
      <dgm:prSet/>
      <dgm:spPr/>
      <dgm:t>
        <a:bodyPr/>
        <a:lstStyle/>
        <a:p>
          <a:endParaRPr lang="en-US"/>
        </a:p>
      </dgm:t>
    </dgm:pt>
    <dgm:pt modelId="{90AAA21B-9452-493A-8A4A-B9506071174F}" type="sibTrans" cxnId="{CA188393-CE50-4068-A67B-7C05B8604F9E}">
      <dgm:prSet/>
      <dgm:spPr/>
      <dgm:t>
        <a:bodyPr/>
        <a:lstStyle/>
        <a:p>
          <a:endParaRPr lang="en-US"/>
        </a:p>
      </dgm:t>
    </dgm:pt>
    <dgm:pt modelId="{6EA9C061-91F5-43D2-9C5A-15F97CD14396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BD" sz="2400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rPr>
            <a:t>শারীরিক শিক্ষার-</a:t>
          </a:r>
          <a:r>
            <a:rPr lang="bn-BD" sz="2400" dirty="0" smtClean="0">
              <a:latin typeface="NikoshBAN" pitchFamily="2" charset="0"/>
              <a:cs typeface="NikoshBAN" pitchFamily="2" charset="0"/>
            </a:rPr>
            <a:t>মানসিক উপকারিতা</a:t>
          </a:r>
          <a:endParaRPr lang="en-US" sz="2400" dirty="0" smtClean="0">
            <a:latin typeface="NikoshBAN" pitchFamily="2" charset="0"/>
            <a:cs typeface="NikoshBAN" pitchFamily="2" charset="0"/>
          </a:endParaRPr>
        </a:p>
        <a:p>
          <a:pPr marL="285750" marR="0" indent="0" defTabSz="1600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endParaRPr lang="en-US" sz="2000" dirty="0" smtClean="0">
            <a:solidFill>
              <a:schemeClr val="tx2">
                <a:lumMod val="50000"/>
              </a:schemeClr>
            </a:solidFill>
          </a:endParaRPr>
        </a:p>
      </dgm:t>
    </dgm:pt>
    <dgm:pt modelId="{759D3BB1-5186-4D70-95E9-2B4366A5F8B9}" type="parTrans" cxnId="{483D085D-7985-4DCE-9A31-9D627AF723B4}">
      <dgm:prSet/>
      <dgm:spPr/>
      <dgm:t>
        <a:bodyPr/>
        <a:lstStyle/>
        <a:p>
          <a:endParaRPr lang="en-US"/>
        </a:p>
      </dgm:t>
    </dgm:pt>
    <dgm:pt modelId="{30F2AE7A-49BC-4F4B-8DDE-D518CE72EF61}" type="sibTrans" cxnId="{483D085D-7985-4DCE-9A31-9D627AF723B4}">
      <dgm:prSet/>
      <dgm:spPr/>
      <dgm:t>
        <a:bodyPr/>
        <a:lstStyle/>
        <a:p>
          <a:endParaRPr lang="en-US"/>
        </a:p>
      </dgm:t>
    </dgm:pt>
    <dgm:pt modelId="{B3662745-CFB0-4CF4-A51D-A7C6542E0B4A}">
      <dgm:prSet phldrT="[Text]" custT="1"/>
      <dgm:spPr/>
      <dgm:t>
        <a:bodyPr/>
        <a:lstStyle/>
        <a:p>
          <a:r>
            <a:rPr lang="bn-BD" sz="54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গ্রুপ-গ</a:t>
          </a:r>
          <a:endParaRPr lang="en-US" sz="54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gm:t>
    </dgm:pt>
    <dgm:pt modelId="{01FA9A66-5ABD-44B4-B8B7-9B36EDD499D1}" type="parTrans" cxnId="{4A6CC5C8-D008-466B-BA44-3BB2E68BEDD4}">
      <dgm:prSet/>
      <dgm:spPr/>
      <dgm:t>
        <a:bodyPr/>
        <a:lstStyle/>
        <a:p>
          <a:endParaRPr lang="en-US"/>
        </a:p>
      </dgm:t>
    </dgm:pt>
    <dgm:pt modelId="{338C64B3-05BD-4526-BE43-D8545321A2E7}" type="sibTrans" cxnId="{4A6CC5C8-D008-466B-BA44-3BB2E68BEDD4}">
      <dgm:prSet/>
      <dgm:spPr/>
      <dgm:t>
        <a:bodyPr/>
        <a:lstStyle/>
        <a:p>
          <a:endParaRPr lang="en-US"/>
        </a:p>
      </dgm:t>
    </dgm:pt>
    <dgm:pt modelId="{6451DFAF-8D4B-49E1-9D6F-7DE6C22F86BB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BD" sz="2400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rPr>
            <a:t>শারীরিক শিক্ষার-আর্থিক</a:t>
          </a:r>
          <a:r>
            <a:rPr lang="en-US" sz="2400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dirty="0" err="1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rPr>
            <a:t>সুবিধাগুলি</a:t>
          </a:r>
          <a:endParaRPr lang="en-US" sz="2400" dirty="0" smtClean="0">
            <a:latin typeface="NikoshBAN" pitchFamily="2" charset="0"/>
            <a:cs typeface="NikoshBAN" pitchFamily="2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bn-BD" sz="2800" dirty="0" smtClean="0">
            <a:solidFill>
              <a:schemeClr val="tx2">
                <a:lumMod val="50000"/>
              </a:schemeClr>
            </a:solidFill>
            <a:latin typeface="NikoshBAN" pitchFamily="2" charset="0"/>
            <a:cs typeface="NikoshBAN" pitchFamily="2" charset="0"/>
          </a:endParaRPr>
        </a:p>
        <a:p>
          <a:pPr marL="285750" marR="0" indent="0" defTabSz="1600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endParaRPr lang="en-US" sz="2000" dirty="0" smtClean="0">
            <a:solidFill>
              <a:schemeClr val="tx2">
                <a:lumMod val="50000"/>
              </a:schemeClr>
            </a:solidFill>
          </a:endParaRPr>
        </a:p>
      </dgm:t>
    </dgm:pt>
    <dgm:pt modelId="{19296D4F-C3BE-4EF5-8FD9-F27AAE3CC807}" type="parTrans" cxnId="{355ECB69-8F88-4A7B-8BC3-9E7F5DED31B0}">
      <dgm:prSet/>
      <dgm:spPr/>
      <dgm:t>
        <a:bodyPr/>
        <a:lstStyle/>
        <a:p>
          <a:endParaRPr lang="en-US"/>
        </a:p>
      </dgm:t>
    </dgm:pt>
    <dgm:pt modelId="{823CB6D7-F8EF-4818-83A7-FD59907C7308}" type="sibTrans" cxnId="{355ECB69-8F88-4A7B-8BC3-9E7F5DED31B0}">
      <dgm:prSet/>
      <dgm:spPr/>
      <dgm:t>
        <a:bodyPr/>
        <a:lstStyle/>
        <a:p>
          <a:endParaRPr lang="en-US"/>
        </a:p>
      </dgm:t>
    </dgm:pt>
    <dgm:pt modelId="{1C33E057-03D4-4C72-8084-AA7E6B5F36BF}">
      <dgm:prSet phldrT="[Text]" custT="1"/>
      <dgm:spPr/>
      <dgm:t>
        <a:bodyPr/>
        <a:lstStyle/>
        <a:p>
          <a:pPr marL="285750" marR="0" indent="0" defTabSz="1600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bn-BD" sz="2400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rPr>
            <a:t>শারীরিক শিক্ষার-শারীরিক</a:t>
          </a:r>
          <a:r>
            <a:rPr lang="bn-BD" sz="2000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bn-BD" sz="2000" dirty="0" smtClean="0">
              <a:latin typeface="NikoshBAN" pitchFamily="2" charset="0"/>
              <a:cs typeface="NikoshBAN" pitchFamily="2" charset="0"/>
            </a:rPr>
            <a:t>উপকারিতা</a:t>
          </a:r>
          <a:endParaRPr lang="en-US" sz="2800" dirty="0">
            <a:solidFill>
              <a:schemeClr val="tx2">
                <a:lumMod val="50000"/>
              </a:schemeClr>
            </a:solidFill>
            <a:latin typeface="NikoshBAN" pitchFamily="2" charset="0"/>
            <a:cs typeface="NikoshBAN" pitchFamily="2" charset="0"/>
          </a:endParaRPr>
        </a:p>
      </dgm:t>
    </dgm:pt>
    <dgm:pt modelId="{A9EF5A2F-5A55-4361-894E-E24784B8E92A}" type="parTrans" cxnId="{C710197D-6E76-46DE-A126-94307E80DAA4}">
      <dgm:prSet/>
      <dgm:spPr/>
      <dgm:t>
        <a:bodyPr/>
        <a:lstStyle/>
        <a:p>
          <a:endParaRPr lang="en-US"/>
        </a:p>
      </dgm:t>
    </dgm:pt>
    <dgm:pt modelId="{7D4DE7FE-17BD-48EA-B614-939E222FE9F6}" type="sibTrans" cxnId="{C710197D-6E76-46DE-A126-94307E80DAA4}">
      <dgm:prSet/>
      <dgm:spPr/>
      <dgm:t>
        <a:bodyPr/>
        <a:lstStyle/>
        <a:p>
          <a:endParaRPr lang="en-US"/>
        </a:p>
      </dgm:t>
    </dgm:pt>
    <dgm:pt modelId="{93E91719-9181-4495-A26B-E2D863E823CF}" type="pres">
      <dgm:prSet presAssocID="{07181C06-3195-4269-B212-2CE42BBE370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1306678-3E01-456D-93CB-6921C53504E5}" type="pres">
      <dgm:prSet presAssocID="{FE5AEC38-8945-41B2-B97A-4F9B4B9829DF}" presName="composite" presStyleCnt="0"/>
      <dgm:spPr/>
    </dgm:pt>
    <dgm:pt modelId="{7C8714B2-A0F7-42B3-8023-3C105CA0FFDE}" type="pres">
      <dgm:prSet presAssocID="{FE5AEC38-8945-41B2-B97A-4F9B4B9829DF}" presName="parTx" presStyleLbl="alignNode1" presStyleIdx="0" presStyleCnt="3" custScaleX="102891" custScaleY="95701" custLinFactNeighborX="5200" custLinFactNeighborY="-5332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A995E4-ACB5-4927-A649-2A8CFEA5E5C2}" type="pres">
      <dgm:prSet presAssocID="{FE5AEC38-8945-41B2-B97A-4F9B4B9829DF}" presName="desTx" presStyleLbl="alignAccFollowNode1" presStyleIdx="0" presStyleCnt="3" custScaleY="81191" custLinFactNeighborX="-1696" custLinFactNeighborY="159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2884E0-80A7-4D40-9814-6DF77B3C3D40}" type="pres">
      <dgm:prSet presAssocID="{6CD00154-558F-42F1-9043-7490FCACD7AE}" presName="space" presStyleCnt="0"/>
      <dgm:spPr/>
    </dgm:pt>
    <dgm:pt modelId="{F8056D85-8F5C-46B5-B5C8-1832E00190F4}" type="pres">
      <dgm:prSet presAssocID="{70E600A7-0B24-4BDC-A54F-D890275751AE}" presName="composite" presStyleCnt="0"/>
      <dgm:spPr/>
    </dgm:pt>
    <dgm:pt modelId="{1A9A2D53-AF26-4956-AD2E-50777E6496EC}" type="pres">
      <dgm:prSet presAssocID="{70E600A7-0B24-4BDC-A54F-D890275751AE}" presName="parTx" presStyleLbl="alignNode1" presStyleIdx="1" presStyleCnt="3" custLinFactNeighborX="-230" custLinFactNeighborY="-590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C2F9A3-B7BF-407A-A0B8-DF17EE9EC94B}" type="pres">
      <dgm:prSet presAssocID="{70E600A7-0B24-4BDC-A54F-D890275751AE}" presName="desTx" presStyleLbl="alignAccFollowNode1" presStyleIdx="1" presStyleCnt="3" custScaleY="74772" custLinFactNeighborX="352" custLinFactNeighborY="10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11B0D-A815-4049-A514-C5F027199903}" type="pres">
      <dgm:prSet presAssocID="{90AAA21B-9452-493A-8A4A-B9506071174F}" presName="space" presStyleCnt="0"/>
      <dgm:spPr/>
    </dgm:pt>
    <dgm:pt modelId="{92BA5AB8-2B2D-4117-B129-1B9D0D473C41}" type="pres">
      <dgm:prSet presAssocID="{B3662745-CFB0-4CF4-A51D-A7C6542E0B4A}" presName="composite" presStyleCnt="0"/>
      <dgm:spPr/>
    </dgm:pt>
    <dgm:pt modelId="{21D1E854-B5DE-4D9E-8DC3-7ED6F0969191}" type="pres">
      <dgm:prSet presAssocID="{B3662745-CFB0-4CF4-A51D-A7C6542E0B4A}" presName="parTx" presStyleLbl="alignNode1" presStyleIdx="2" presStyleCnt="3" custLinFactNeighborX="250" custLinFactNeighborY="-6448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74FCCA-BD4E-4E7C-9D3B-2975F19A2157}" type="pres">
      <dgm:prSet presAssocID="{B3662745-CFB0-4CF4-A51D-A7C6542E0B4A}" presName="desTx" presStyleLbl="alignAccFollowNode1" presStyleIdx="2" presStyleCnt="3" custScaleY="74136" custLinFactNeighborX="-2180" custLinFactNeighborY="68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188393-CE50-4068-A67B-7C05B8604F9E}" srcId="{07181C06-3195-4269-B212-2CE42BBE3709}" destId="{70E600A7-0B24-4BDC-A54F-D890275751AE}" srcOrd="1" destOrd="0" parTransId="{212F8AD9-40F0-4A7F-A6C5-339CDDE59503}" sibTransId="{90AAA21B-9452-493A-8A4A-B9506071174F}"/>
    <dgm:cxn modelId="{744EE95B-7FF5-4864-8FB0-0D2096A6D56B}" type="presOf" srcId="{07181C06-3195-4269-B212-2CE42BBE3709}" destId="{93E91719-9181-4495-A26B-E2D863E823CF}" srcOrd="0" destOrd="0" presId="urn:microsoft.com/office/officeart/2005/8/layout/hList1"/>
    <dgm:cxn modelId="{355ECB69-8F88-4A7B-8BC3-9E7F5DED31B0}" srcId="{B3662745-CFB0-4CF4-A51D-A7C6542E0B4A}" destId="{6451DFAF-8D4B-49E1-9D6F-7DE6C22F86BB}" srcOrd="0" destOrd="0" parTransId="{19296D4F-C3BE-4EF5-8FD9-F27AAE3CC807}" sibTransId="{823CB6D7-F8EF-4818-83A7-FD59907C7308}"/>
    <dgm:cxn modelId="{A3A2AE3E-F648-43BB-A3C1-B4E84E57103E}" type="presOf" srcId="{1C33E057-03D4-4C72-8084-AA7E6B5F36BF}" destId="{2CA995E4-ACB5-4927-A649-2A8CFEA5E5C2}" srcOrd="0" destOrd="0" presId="urn:microsoft.com/office/officeart/2005/8/layout/hList1"/>
    <dgm:cxn modelId="{0F018BE7-5F4A-47FA-825B-A1720222C0EF}" type="presOf" srcId="{FE5AEC38-8945-41B2-B97A-4F9B4B9829DF}" destId="{7C8714B2-A0F7-42B3-8023-3C105CA0FFDE}" srcOrd="0" destOrd="0" presId="urn:microsoft.com/office/officeart/2005/8/layout/hList1"/>
    <dgm:cxn modelId="{74639196-F3F7-41C9-B8D0-7662B5B2B8A8}" srcId="{07181C06-3195-4269-B212-2CE42BBE3709}" destId="{FE5AEC38-8945-41B2-B97A-4F9B4B9829DF}" srcOrd="0" destOrd="0" parTransId="{33210697-BECF-4D76-8114-C6CAE79223CF}" sibTransId="{6CD00154-558F-42F1-9043-7490FCACD7AE}"/>
    <dgm:cxn modelId="{FC2FBF4B-3C74-42AF-8889-FED166BD9BCC}" type="presOf" srcId="{B3662745-CFB0-4CF4-A51D-A7C6542E0B4A}" destId="{21D1E854-B5DE-4D9E-8DC3-7ED6F0969191}" srcOrd="0" destOrd="0" presId="urn:microsoft.com/office/officeart/2005/8/layout/hList1"/>
    <dgm:cxn modelId="{483D085D-7985-4DCE-9A31-9D627AF723B4}" srcId="{70E600A7-0B24-4BDC-A54F-D890275751AE}" destId="{6EA9C061-91F5-43D2-9C5A-15F97CD14396}" srcOrd="0" destOrd="0" parTransId="{759D3BB1-5186-4D70-95E9-2B4366A5F8B9}" sibTransId="{30F2AE7A-49BC-4F4B-8DDE-D518CE72EF61}"/>
    <dgm:cxn modelId="{4A6CC5C8-D008-466B-BA44-3BB2E68BEDD4}" srcId="{07181C06-3195-4269-B212-2CE42BBE3709}" destId="{B3662745-CFB0-4CF4-A51D-A7C6542E0B4A}" srcOrd="2" destOrd="0" parTransId="{01FA9A66-5ABD-44B4-B8B7-9B36EDD499D1}" sibTransId="{338C64B3-05BD-4526-BE43-D8545321A2E7}"/>
    <dgm:cxn modelId="{C710197D-6E76-46DE-A126-94307E80DAA4}" srcId="{FE5AEC38-8945-41B2-B97A-4F9B4B9829DF}" destId="{1C33E057-03D4-4C72-8084-AA7E6B5F36BF}" srcOrd="0" destOrd="0" parTransId="{A9EF5A2F-5A55-4361-894E-E24784B8E92A}" sibTransId="{7D4DE7FE-17BD-48EA-B614-939E222FE9F6}"/>
    <dgm:cxn modelId="{96CF492D-464D-4AA0-B99E-E561C0114C91}" type="presOf" srcId="{70E600A7-0B24-4BDC-A54F-D890275751AE}" destId="{1A9A2D53-AF26-4956-AD2E-50777E6496EC}" srcOrd="0" destOrd="0" presId="urn:microsoft.com/office/officeart/2005/8/layout/hList1"/>
    <dgm:cxn modelId="{048B930E-F1F5-4244-A441-43AA5F6997BE}" type="presOf" srcId="{6EA9C061-91F5-43D2-9C5A-15F97CD14396}" destId="{3DC2F9A3-B7BF-407A-A0B8-DF17EE9EC94B}" srcOrd="0" destOrd="0" presId="urn:microsoft.com/office/officeart/2005/8/layout/hList1"/>
    <dgm:cxn modelId="{D6F981C1-0772-43F7-928E-8F76ED4D91EF}" type="presOf" srcId="{6451DFAF-8D4B-49E1-9D6F-7DE6C22F86BB}" destId="{2774FCCA-BD4E-4E7C-9D3B-2975F19A2157}" srcOrd="0" destOrd="0" presId="urn:microsoft.com/office/officeart/2005/8/layout/hList1"/>
    <dgm:cxn modelId="{082AEC9D-3865-482E-BAC8-743702C7C10A}" type="presParOf" srcId="{93E91719-9181-4495-A26B-E2D863E823CF}" destId="{91306678-3E01-456D-93CB-6921C53504E5}" srcOrd="0" destOrd="0" presId="urn:microsoft.com/office/officeart/2005/8/layout/hList1"/>
    <dgm:cxn modelId="{3EB82066-AB8D-42E6-B215-C5CA6816DCB0}" type="presParOf" srcId="{91306678-3E01-456D-93CB-6921C53504E5}" destId="{7C8714B2-A0F7-42B3-8023-3C105CA0FFDE}" srcOrd="0" destOrd="0" presId="urn:microsoft.com/office/officeart/2005/8/layout/hList1"/>
    <dgm:cxn modelId="{860E1C43-2F0C-4A25-A3E8-6C70152D34C9}" type="presParOf" srcId="{91306678-3E01-456D-93CB-6921C53504E5}" destId="{2CA995E4-ACB5-4927-A649-2A8CFEA5E5C2}" srcOrd="1" destOrd="0" presId="urn:microsoft.com/office/officeart/2005/8/layout/hList1"/>
    <dgm:cxn modelId="{A896FA80-D4CC-4A13-9942-505AB6F31FC7}" type="presParOf" srcId="{93E91719-9181-4495-A26B-E2D863E823CF}" destId="{D52884E0-80A7-4D40-9814-6DF77B3C3D40}" srcOrd="1" destOrd="0" presId="urn:microsoft.com/office/officeart/2005/8/layout/hList1"/>
    <dgm:cxn modelId="{CEA22B5C-96F1-4583-84A4-090E12DF6811}" type="presParOf" srcId="{93E91719-9181-4495-A26B-E2D863E823CF}" destId="{F8056D85-8F5C-46B5-B5C8-1832E00190F4}" srcOrd="2" destOrd="0" presId="urn:microsoft.com/office/officeart/2005/8/layout/hList1"/>
    <dgm:cxn modelId="{60F767EA-3EA3-40FF-B9D9-530BF67C1824}" type="presParOf" srcId="{F8056D85-8F5C-46B5-B5C8-1832E00190F4}" destId="{1A9A2D53-AF26-4956-AD2E-50777E6496EC}" srcOrd="0" destOrd="0" presId="urn:microsoft.com/office/officeart/2005/8/layout/hList1"/>
    <dgm:cxn modelId="{B339DD50-343F-4918-8EFB-2B18AC45F4CE}" type="presParOf" srcId="{F8056D85-8F5C-46B5-B5C8-1832E00190F4}" destId="{3DC2F9A3-B7BF-407A-A0B8-DF17EE9EC94B}" srcOrd="1" destOrd="0" presId="urn:microsoft.com/office/officeart/2005/8/layout/hList1"/>
    <dgm:cxn modelId="{68B99074-CA84-4213-A869-A6260AE49981}" type="presParOf" srcId="{93E91719-9181-4495-A26B-E2D863E823CF}" destId="{43511B0D-A815-4049-A514-C5F027199903}" srcOrd="3" destOrd="0" presId="urn:microsoft.com/office/officeart/2005/8/layout/hList1"/>
    <dgm:cxn modelId="{895ACA4E-FA72-44B2-AC36-FAA3C4EF434B}" type="presParOf" srcId="{93E91719-9181-4495-A26B-E2D863E823CF}" destId="{92BA5AB8-2B2D-4117-B129-1B9D0D473C41}" srcOrd="4" destOrd="0" presId="urn:microsoft.com/office/officeart/2005/8/layout/hList1"/>
    <dgm:cxn modelId="{4BCCF8AB-EA4E-4ADB-828F-462C85F1E329}" type="presParOf" srcId="{92BA5AB8-2B2D-4117-B129-1B9D0D473C41}" destId="{21D1E854-B5DE-4D9E-8DC3-7ED6F0969191}" srcOrd="0" destOrd="0" presId="urn:microsoft.com/office/officeart/2005/8/layout/hList1"/>
    <dgm:cxn modelId="{5E093496-8753-46D2-A29F-8A9D2F7E8E4A}" type="presParOf" srcId="{92BA5AB8-2B2D-4117-B129-1B9D0D473C41}" destId="{2774FCCA-BD4E-4E7C-9D3B-2975F19A215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E8D9BA-6B43-4543-8B1C-3BCCA5D03545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E7848FF-331C-4887-9746-AA343A295EF0}">
      <dgm:prSet phldrT="[Text]" custT="1"/>
      <dgm:spPr>
        <a:solidFill>
          <a:schemeClr val="accent6">
            <a:lumMod val="50000"/>
            <a:alpha val="40000"/>
          </a:schemeClr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BD" sz="8800" dirty="0" smtClean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মুল্যায়ন</a:t>
          </a:r>
          <a:endParaRPr lang="bn-BD" sz="8800" dirty="0" smtClean="0">
            <a:solidFill>
              <a:schemeClr val="accent6"/>
            </a:solidFill>
          </a:endParaRPr>
        </a:p>
        <a:p>
          <a:pPr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6F910BAC-C888-4A7F-98A2-CB134B067367}" type="parTrans" cxnId="{534F2843-457C-4B14-93E9-649A21008C49}">
      <dgm:prSet/>
      <dgm:spPr/>
      <dgm:t>
        <a:bodyPr/>
        <a:lstStyle/>
        <a:p>
          <a:endParaRPr lang="en-US"/>
        </a:p>
      </dgm:t>
    </dgm:pt>
    <dgm:pt modelId="{6A61C58B-3275-47D9-BC96-F939B8B4AACA}" type="sibTrans" cxnId="{534F2843-457C-4B14-93E9-649A21008C49}">
      <dgm:prSet/>
      <dgm:spPr/>
      <dgm:t>
        <a:bodyPr/>
        <a:lstStyle/>
        <a:p>
          <a:endParaRPr lang="en-US"/>
        </a:p>
      </dgm:t>
    </dgm:pt>
    <dgm:pt modelId="{16EA324F-D89A-48AD-9DD3-AF2FEFB7BF82}">
      <dgm:prSet phldrT="[Text]" custT="1"/>
      <dgm:spPr>
        <a:solidFill>
          <a:schemeClr val="accent6">
            <a:alpha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BD" sz="3600" dirty="0" smtClean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১।</a:t>
          </a:r>
          <a:r>
            <a:rPr lang="en-US" sz="3600" dirty="0" smtClean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bn-BD" sz="3600" dirty="0" smtClean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শারীরিক শিক্ষা কাকে বলে ?</a:t>
          </a:r>
          <a:endParaRPr lang="en-US" sz="3600" dirty="0" smtClean="0">
            <a:solidFill>
              <a:schemeClr val="tx2">
                <a:lumMod val="60000"/>
                <a:lumOff val="40000"/>
              </a:schemeClr>
            </a:solidFill>
            <a:latin typeface="NikoshBAN" pitchFamily="2" charset="0"/>
            <a:cs typeface="NikoshBAN" pitchFamily="2" charset="0"/>
          </a:endParaRPr>
        </a:p>
        <a:p>
          <a:pPr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1A865143-D574-42D4-A335-AD8E7BB3E828}" type="parTrans" cxnId="{940B885E-2771-4A74-AFB7-9428D1DC12FD}">
      <dgm:prSet/>
      <dgm:spPr/>
      <dgm:t>
        <a:bodyPr/>
        <a:lstStyle/>
        <a:p>
          <a:endParaRPr lang="en-US"/>
        </a:p>
      </dgm:t>
    </dgm:pt>
    <dgm:pt modelId="{175CF8E8-81D1-4CE5-9703-33C8BBB76DF9}" type="sibTrans" cxnId="{940B885E-2771-4A74-AFB7-9428D1DC12FD}">
      <dgm:prSet/>
      <dgm:spPr/>
      <dgm:t>
        <a:bodyPr/>
        <a:lstStyle/>
        <a:p>
          <a:endParaRPr lang="en-US"/>
        </a:p>
      </dgm:t>
    </dgm:pt>
    <dgm:pt modelId="{B9F0A78F-700C-4E1F-A7B2-BF801E73A5E6}">
      <dgm:prSet phldrT="[Text]" custT="1"/>
      <dgm:spPr>
        <a:solidFill>
          <a:schemeClr val="accent6">
            <a:lumMod val="50000"/>
            <a:alpha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BD" sz="1800" dirty="0" smtClean="0">
              <a:solidFill>
                <a:schemeClr val="accent5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     </a:t>
          </a:r>
          <a:r>
            <a:rPr lang="en-US" sz="3600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2</a:t>
          </a:r>
          <a:r>
            <a:rPr lang="bn-BD" sz="3600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। শারীরিক শিক্ষার উদ্দেশ্য কী?</a:t>
          </a:r>
          <a:endParaRPr lang="bn-BD" sz="1800" dirty="0" smtClean="0">
            <a:solidFill>
              <a:schemeClr val="accent2">
                <a:lumMod val="75000"/>
              </a:schemeClr>
            </a:solidFill>
            <a:latin typeface="NikoshBAN" pitchFamily="2" charset="0"/>
            <a:cs typeface="NikoshBAN" pitchFamily="2" charset="0"/>
          </a:endParaRPr>
        </a:p>
        <a:p>
          <a:pPr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dirty="0"/>
        </a:p>
      </dgm:t>
    </dgm:pt>
    <dgm:pt modelId="{56415A42-5209-47E7-B7FC-0D55A446E82D}" type="parTrans" cxnId="{DD598E15-7558-4EE7-8E87-760594752DA4}">
      <dgm:prSet/>
      <dgm:spPr/>
      <dgm:t>
        <a:bodyPr/>
        <a:lstStyle/>
        <a:p>
          <a:endParaRPr lang="en-US"/>
        </a:p>
      </dgm:t>
    </dgm:pt>
    <dgm:pt modelId="{1FAE4D6F-A8B5-45DB-A0C7-0FA49F557039}" type="sibTrans" cxnId="{DD598E15-7558-4EE7-8E87-760594752DA4}">
      <dgm:prSet/>
      <dgm:spPr/>
      <dgm:t>
        <a:bodyPr/>
        <a:lstStyle/>
        <a:p>
          <a:endParaRPr lang="en-US"/>
        </a:p>
      </dgm:t>
    </dgm:pt>
    <dgm:pt modelId="{59346BE6-87A7-4BAB-A7AA-1AA7CDE0A014}" type="pres">
      <dgm:prSet presAssocID="{14E8D9BA-6B43-4543-8B1C-3BCCA5D0354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AF7A213-3FC9-475D-830F-8ACF4B73F8F7}" type="pres">
      <dgm:prSet presAssocID="{9E7848FF-331C-4887-9746-AA343A295EF0}" presName="composite" presStyleCnt="0"/>
      <dgm:spPr/>
    </dgm:pt>
    <dgm:pt modelId="{520CDDFD-5362-490C-9282-F8D266E63511}" type="pres">
      <dgm:prSet presAssocID="{9E7848FF-331C-4887-9746-AA343A295EF0}" presName="rect1" presStyleLbl="trAlignAcc1" presStyleIdx="0" presStyleCnt="3" custScaleX="1089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C24FB8-F68B-49E2-BD4B-7CF68450AEA5}" type="pres">
      <dgm:prSet presAssocID="{9E7848FF-331C-4887-9746-AA343A295EF0}" presName="rect2" presStyleLbl="fgImgPlace1" presStyleIdx="0" presStyleCnt="3" custLinFactNeighborX="-719" custLinFactNeighborY="8472"/>
      <dgm:spPr/>
    </dgm:pt>
    <dgm:pt modelId="{A6EBF90B-8AD6-4A8C-AFE4-CD225E94EE78}" type="pres">
      <dgm:prSet presAssocID="{6A61C58B-3275-47D9-BC96-F939B8B4AACA}" presName="sibTrans" presStyleCnt="0"/>
      <dgm:spPr/>
    </dgm:pt>
    <dgm:pt modelId="{4C88F096-D0FB-4A11-9C84-428C40B1E7FB}" type="pres">
      <dgm:prSet presAssocID="{16EA324F-D89A-48AD-9DD3-AF2FEFB7BF82}" presName="composite" presStyleCnt="0"/>
      <dgm:spPr/>
    </dgm:pt>
    <dgm:pt modelId="{03142F7D-CB23-4170-B534-9120B93CBAC5}" type="pres">
      <dgm:prSet presAssocID="{16EA324F-D89A-48AD-9DD3-AF2FEFB7BF82}" presName="rect1" presStyleLbl="trAlignAcc1" presStyleIdx="1" presStyleCnt="3" custScaleX="1490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F76E1A-C014-4A8B-84A5-5368DB7F8096}" type="pres">
      <dgm:prSet presAssocID="{16EA324F-D89A-48AD-9DD3-AF2FEFB7BF82}" presName="rect2" presStyleLbl="fgImgPlace1" presStyleIdx="1" presStyleCnt="3" custLinFactX="-18308" custLinFactNeighborX="-100000" custLinFactNeighborY="9988"/>
      <dgm:spPr/>
    </dgm:pt>
    <dgm:pt modelId="{B62E2C66-F57E-4E4C-AE8E-65F913129A76}" type="pres">
      <dgm:prSet presAssocID="{175CF8E8-81D1-4CE5-9703-33C8BBB76DF9}" presName="sibTrans" presStyleCnt="0"/>
      <dgm:spPr/>
    </dgm:pt>
    <dgm:pt modelId="{D7D96753-A49B-46AA-8CB2-A6A91E50E03E}" type="pres">
      <dgm:prSet presAssocID="{B9F0A78F-700C-4E1F-A7B2-BF801E73A5E6}" presName="composite" presStyleCnt="0"/>
      <dgm:spPr/>
    </dgm:pt>
    <dgm:pt modelId="{600659DE-43D6-4FAB-A0EF-67E4C67B81CB}" type="pres">
      <dgm:prSet presAssocID="{B9F0A78F-700C-4E1F-A7B2-BF801E73A5E6}" presName="rect1" presStyleLbl="trAlignAcc1" presStyleIdx="2" presStyleCnt="3" custScaleX="1561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23DC88-ECFB-4065-A304-8977D131F520}" type="pres">
      <dgm:prSet presAssocID="{B9F0A78F-700C-4E1F-A7B2-BF801E73A5E6}" presName="rect2" presStyleLbl="fgImgPlace1" presStyleIdx="2" presStyleCnt="3" custLinFactX="-11041" custLinFactNeighborX="-100000" custLinFactNeighborY="14033"/>
      <dgm:spPr/>
    </dgm:pt>
  </dgm:ptLst>
  <dgm:cxnLst>
    <dgm:cxn modelId="{4DA970B9-1A32-4094-AD0A-BD7F48A014A1}" type="presOf" srcId="{14E8D9BA-6B43-4543-8B1C-3BCCA5D03545}" destId="{59346BE6-87A7-4BAB-A7AA-1AA7CDE0A014}" srcOrd="0" destOrd="0" presId="urn:microsoft.com/office/officeart/2008/layout/PictureStrips"/>
    <dgm:cxn modelId="{ADFE2207-947B-48B6-A922-24BEF4BC2E4E}" type="presOf" srcId="{9E7848FF-331C-4887-9746-AA343A295EF0}" destId="{520CDDFD-5362-490C-9282-F8D266E63511}" srcOrd="0" destOrd="0" presId="urn:microsoft.com/office/officeart/2008/layout/PictureStrips"/>
    <dgm:cxn modelId="{30066115-B79C-449F-BCA5-256C1242A9F7}" type="presOf" srcId="{B9F0A78F-700C-4E1F-A7B2-BF801E73A5E6}" destId="{600659DE-43D6-4FAB-A0EF-67E4C67B81CB}" srcOrd="0" destOrd="0" presId="urn:microsoft.com/office/officeart/2008/layout/PictureStrips"/>
    <dgm:cxn modelId="{41A7CDCC-883C-46A5-B469-ED6062F1F99E}" type="presOf" srcId="{16EA324F-D89A-48AD-9DD3-AF2FEFB7BF82}" destId="{03142F7D-CB23-4170-B534-9120B93CBAC5}" srcOrd="0" destOrd="0" presId="urn:microsoft.com/office/officeart/2008/layout/PictureStrips"/>
    <dgm:cxn modelId="{534F2843-457C-4B14-93E9-649A21008C49}" srcId="{14E8D9BA-6B43-4543-8B1C-3BCCA5D03545}" destId="{9E7848FF-331C-4887-9746-AA343A295EF0}" srcOrd="0" destOrd="0" parTransId="{6F910BAC-C888-4A7F-98A2-CB134B067367}" sibTransId="{6A61C58B-3275-47D9-BC96-F939B8B4AACA}"/>
    <dgm:cxn modelId="{DD598E15-7558-4EE7-8E87-760594752DA4}" srcId="{14E8D9BA-6B43-4543-8B1C-3BCCA5D03545}" destId="{B9F0A78F-700C-4E1F-A7B2-BF801E73A5E6}" srcOrd="2" destOrd="0" parTransId="{56415A42-5209-47E7-B7FC-0D55A446E82D}" sibTransId="{1FAE4D6F-A8B5-45DB-A0C7-0FA49F557039}"/>
    <dgm:cxn modelId="{940B885E-2771-4A74-AFB7-9428D1DC12FD}" srcId="{14E8D9BA-6B43-4543-8B1C-3BCCA5D03545}" destId="{16EA324F-D89A-48AD-9DD3-AF2FEFB7BF82}" srcOrd="1" destOrd="0" parTransId="{1A865143-D574-42D4-A335-AD8E7BB3E828}" sibTransId="{175CF8E8-81D1-4CE5-9703-33C8BBB76DF9}"/>
    <dgm:cxn modelId="{DF123DAD-EF71-4C4A-ACDA-7CAACAB41BDE}" type="presParOf" srcId="{59346BE6-87A7-4BAB-A7AA-1AA7CDE0A014}" destId="{2AF7A213-3FC9-475D-830F-8ACF4B73F8F7}" srcOrd="0" destOrd="0" presId="urn:microsoft.com/office/officeart/2008/layout/PictureStrips"/>
    <dgm:cxn modelId="{5F96323B-4FA5-4684-9391-86EF2A0ACE15}" type="presParOf" srcId="{2AF7A213-3FC9-475D-830F-8ACF4B73F8F7}" destId="{520CDDFD-5362-490C-9282-F8D266E63511}" srcOrd="0" destOrd="0" presId="urn:microsoft.com/office/officeart/2008/layout/PictureStrips"/>
    <dgm:cxn modelId="{D580F84E-2EAA-4C87-8A99-C7985EB3D6BC}" type="presParOf" srcId="{2AF7A213-3FC9-475D-830F-8ACF4B73F8F7}" destId="{68C24FB8-F68B-49E2-BD4B-7CF68450AEA5}" srcOrd="1" destOrd="0" presId="urn:microsoft.com/office/officeart/2008/layout/PictureStrips"/>
    <dgm:cxn modelId="{C0945459-AB8A-4125-BA5F-4884F5D77C22}" type="presParOf" srcId="{59346BE6-87A7-4BAB-A7AA-1AA7CDE0A014}" destId="{A6EBF90B-8AD6-4A8C-AFE4-CD225E94EE78}" srcOrd="1" destOrd="0" presId="urn:microsoft.com/office/officeart/2008/layout/PictureStrips"/>
    <dgm:cxn modelId="{EFCCBCFB-CD42-4967-B92E-3A95FE5B3E1F}" type="presParOf" srcId="{59346BE6-87A7-4BAB-A7AA-1AA7CDE0A014}" destId="{4C88F096-D0FB-4A11-9C84-428C40B1E7FB}" srcOrd="2" destOrd="0" presId="urn:microsoft.com/office/officeart/2008/layout/PictureStrips"/>
    <dgm:cxn modelId="{DEDEFFA1-5228-4BDA-9282-AE6A0BD16904}" type="presParOf" srcId="{4C88F096-D0FB-4A11-9C84-428C40B1E7FB}" destId="{03142F7D-CB23-4170-B534-9120B93CBAC5}" srcOrd="0" destOrd="0" presId="urn:microsoft.com/office/officeart/2008/layout/PictureStrips"/>
    <dgm:cxn modelId="{5D95DB8C-DAE2-4013-B146-2BDECA81B5F8}" type="presParOf" srcId="{4C88F096-D0FB-4A11-9C84-428C40B1E7FB}" destId="{78F76E1A-C014-4A8B-84A5-5368DB7F8096}" srcOrd="1" destOrd="0" presId="urn:microsoft.com/office/officeart/2008/layout/PictureStrips"/>
    <dgm:cxn modelId="{3674667E-B6B5-4E76-BD79-20C226AC4C39}" type="presParOf" srcId="{59346BE6-87A7-4BAB-A7AA-1AA7CDE0A014}" destId="{B62E2C66-F57E-4E4C-AE8E-65F913129A76}" srcOrd="3" destOrd="0" presId="urn:microsoft.com/office/officeart/2008/layout/PictureStrips"/>
    <dgm:cxn modelId="{CAD4E846-16B5-45EF-8D96-6AE0FEED1F24}" type="presParOf" srcId="{59346BE6-87A7-4BAB-A7AA-1AA7CDE0A014}" destId="{D7D96753-A49B-46AA-8CB2-A6A91E50E03E}" srcOrd="4" destOrd="0" presId="urn:microsoft.com/office/officeart/2008/layout/PictureStrips"/>
    <dgm:cxn modelId="{63F05D59-80F5-4098-A3AA-54864A283026}" type="presParOf" srcId="{D7D96753-A49B-46AA-8CB2-A6A91E50E03E}" destId="{600659DE-43D6-4FAB-A0EF-67E4C67B81CB}" srcOrd="0" destOrd="0" presId="urn:microsoft.com/office/officeart/2008/layout/PictureStrips"/>
    <dgm:cxn modelId="{588FC374-969B-4154-BEA0-1CE7743A0E03}" type="presParOf" srcId="{D7D96753-A49B-46AA-8CB2-A6A91E50E03E}" destId="{E423DC88-ECFB-4065-A304-8977D131F520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8714B2-A0F7-42B3-8023-3C105CA0FFDE}">
      <dsp:nvSpPr>
        <dsp:cNvPr id="0" name=""/>
        <dsp:cNvSpPr/>
      </dsp:nvSpPr>
      <dsp:spPr>
        <a:xfrm>
          <a:off x="137856" y="0"/>
          <a:ext cx="2602457" cy="9266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219456" rIns="384048" bIns="219456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BD" sz="54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গ্রুপ-ক</a:t>
          </a:r>
          <a:endParaRPr lang="en-US" sz="5400" kern="1200" dirty="0" smtClean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137856" y="0"/>
        <a:ext cx="2602457" cy="926614"/>
      </dsp:txXfrm>
    </dsp:sp>
    <dsp:sp modelId="{2CA995E4-ACB5-4927-A649-2A8CFEA5E5C2}">
      <dsp:nvSpPr>
        <dsp:cNvPr id="0" name=""/>
        <dsp:cNvSpPr/>
      </dsp:nvSpPr>
      <dsp:spPr>
        <a:xfrm>
          <a:off x="0" y="1908818"/>
          <a:ext cx="2529333" cy="228218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85750" marR="0" lvl="1" indent="0" algn="l" defTabSz="1600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bn-BD" sz="2400" kern="1200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rPr>
            <a:t>শারীরিক শিক্ষার-শারীরিক</a:t>
          </a:r>
          <a:r>
            <a:rPr lang="bn-BD" sz="2000" kern="1200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bn-BD" sz="2000" kern="1200" dirty="0" smtClean="0">
              <a:latin typeface="NikoshBAN" pitchFamily="2" charset="0"/>
              <a:cs typeface="NikoshBAN" pitchFamily="2" charset="0"/>
            </a:rPr>
            <a:t>উপকারিতা</a:t>
          </a:r>
          <a:endParaRPr lang="en-US" sz="2800" kern="1200" dirty="0">
            <a:solidFill>
              <a:schemeClr val="tx2">
                <a:lumMod val="50000"/>
              </a:schemeClr>
            </a:solidFill>
            <a:latin typeface="NikoshBAN" pitchFamily="2" charset="0"/>
            <a:cs typeface="NikoshBAN" pitchFamily="2" charset="0"/>
          </a:endParaRPr>
        </a:p>
      </dsp:txBody>
      <dsp:txXfrm>
        <a:off x="0" y="1908818"/>
        <a:ext cx="2529333" cy="2282181"/>
      </dsp:txXfrm>
    </dsp:sp>
    <dsp:sp modelId="{1A9A2D53-AF26-4956-AD2E-50777E6496EC}">
      <dsp:nvSpPr>
        <dsp:cNvPr id="0" name=""/>
        <dsp:cNvSpPr/>
      </dsp:nvSpPr>
      <dsp:spPr>
        <a:xfrm>
          <a:off x="2957077" y="0"/>
          <a:ext cx="2529333" cy="9682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219456" rIns="384048" bIns="219456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4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গ্রুপ-খ</a:t>
          </a:r>
          <a:endParaRPr lang="en-US" sz="54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2957077" y="0"/>
        <a:ext cx="2529333" cy="968239"/>
      </dsp:txXfrm>
    </dsp:sp>
    <dsp:sp modelId="{3DC2F9A3-B7BF-407A-A0B8-DF17EE9EC94B}">
      <dsp:nvSpPr>
        <dsp:cNvPr id="0" name=""/>
        <dsp:cNvSpPr/>
      </dsp:nvSpPr>
      <dsp:spPr>
        <a:xfrm>
          <a:off x="2971797" y="1999959"/>
          <a:ext cx="2529333" cy="210175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bn-BD" sz="2400" kern="1200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rPr>
            <a:t>শারীরিক শিক্ষার-</a:t>
          </a:r>
          <a:r>
            <a:rPr lang="bn-BD" sz="2400" kern="1200" dirty="0" smtClean="0">
              <a:latin typeface="NikoshBAN" pitchFamily="2" charset="0"/>
              <a:cs typeface="NikoshBAN" pitchFamily="2" charset="0"/>
            </a:rPr>
            <a:t>মানসিক উপকারিতা</a:t>
          </a:r>
          <a:endParaRPr lang="en-US" sz="2400" kern="1200" dirty="0" smtClean="0">
            <a:latin typeface="NikoshBAN" pitchFamily="2" charset="0"/>
            <a:cs typeface="NikoshBAN" pitchFamily="2" charset="0"/>
          </a:endParaRPr>
        </a:p>
        <a:p>
          <a:pPr marL="285750" marR="0" lvl="1" indent="0" algn="l" defTabSz="1600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endParaRPr lang="en-US" sz="2000" kern="1200" dirty="0" smtClean="0">
            <a:solidFill>
              <a:schemeClr val="tx2">
                <a:lumMod val="50000"/>
              </a:schemeClr>
            </a:solidFill>
          </a:endParaRPr>
        </a:p>
      </dsp:txBody>
      <dsp:txXfrm>
        <a:off x="2971797" y="1999959"/>
        <a:ext cx="2529333" cy="2101751"/>
      </dsp:txXfrm>
    </dsp:sp>
    <dsp:sp modelId="{21D1E854-B5DE-4D9E-8DC3-7ED6F0969191}">
      <dsp:nvSpPr>
        <dsp:cNvPr id="0" name=""/>
        <dsp:cNvSpPr/>
      </dsp:nvSpPr>
      <dsp:spPr>
        <a:xfrm>
          <a:off x="5852658" y="0"/>
          <a:ext cx="2529333" cy="9682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4048" tIns="219456" rIns="384048" bIns="219456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5400" kern="1200" dirty="0" smtClean="0">
              <a:solidFill>
                <a:srgbClr val="FFFF00"/>
              </a:solidFill>
              <a:latin typeface="NikoshBAN" pitchFamily="2" charset="0"/>
              <a:cs typeface="NikoshBAN" pitchFamily="2" charset="0"/>
            </a:rPr>
            <a:t>গ্রুপ-গ</a:t>
          </a:r>
          <a:endParaRPr lang="en-US" sz="5400" kern="1200" dirty="0">
            <a:solidFill>
              <a:srgbClr val="FFFF00"/>
            </a:solidFill>
            <a:latin typeface="NikoshBAN" pitchFamily="2" charset="0"/>
            <a:cs typeface="NikoshBAN" pitchFamily="2" charset="0"/>
          </a:endParaRPr>
        </a:p>
      </dsp:txBody>
      <dsp:txXfrm>
        <a:off x="5852658" y="0"/>
        <a:ext cx="2529333" cy="968239"/>
      </dsp:txXfrm>
    </dsp:sp>
    <dsp:sp modelId="{2774FCCA-BD4E-4E7C-9D3B-2975F19A2157}">
      <dsp:nvSpPr>
        <dsp:cNvPr id="0" name=""/>
        <dsp:cNvSpPr/>
      </dsp:nvSpPr>
      <dsp:spPr>
        <a:xfrm>
          <a:off x="5791195" y="1911164"/>
          <a:ext cx="2529333" cy="20838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bn-BD" sz="2400" kern="1200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rPr>
            <a:t>শারীরিক শিক্ষার-আর্থিক</a:t>
          </a:r>
          <a:r>
            <a:rPr lang="en-US" sz="2400" kern="1200" dirty="0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2400" kern="1200" dirty="0" err="1" smtClean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rPr>
            <a:t>সুবিধাগুলি</a:t>
          </a:r>
          <a:endParaRPr lang="en-US" sz="2400" kern="1200" dirty="0" smtClean="0">
            <a:latin typeface="NikoshBAN" pitchFamily="2" charset="0"/>
            <a:cs typeface="NikoshBAN" pitchFamily="2" charset="0"/>
          </a:endParaRPr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endParaRPr lang="bn-BD" sz="2800" kern="1200" dirty="0" smtClean="0">
            <a:solidFill>
              <a:schemeClr val="tx2">
                <a:lumMod val="50000"/>
              </a:schemeClr>
            </a:solidFill>
            <a:latin typeface="NikoshBAN" pitchFamily="2" charset="0"/>
            <a:cs typeface="NikoshBAN" pitchFamily="2" charset="0"/>
          </a:endParaRPr>
        </a:p>
        <a:p>
          <a:pPr marL="285750" marR="0" lvl="1" indent="0" algn="l" defTabSz="160020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endParaRPr lang="en-US" sz="2000" kern="1200" dirty="0" smtClean="0">
            <a:solidFill>
              <a:schemeClr val="tx2">
                <a:lumMod val="50000"/>
              </a:schemeClr>
            </a:solidFill>
          </a:endParaRPr>
        </a:p>
      </dsp:txBody>
      <dsp:txXfrm>
        <a:off x="5791195" y="1911164"/>
        <a:ext cx="2529333" cy="20838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0CDDFD-5362-490C-9282-F8D266E63511}">
      <dsp:nvSpPr>
        <dsp:cNvPr id="0" name=""/>
        <dsp:cNvSpPr/>
      </dsp:nvSpPr>
      <dsp:spPr>
        <a:xfrm>
          <a:off x="1580771" y="318953"/>
          <a:ext cx="4458456" cy="1279177"/>
        </a:xfrm>
        <a:prstGeom prst="rect">
          <a:avLst/>
        </a:prstGeom>
        <a:solidFill>
          <a:schemeClr val="accent6">
            <a:lumMod val="50000"/>
            <a:alpha val="4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430" tIns="335280" rIns="335280" bIns="3352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BD" sz="8800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মুল্যায়ন</a:t>
          </a:r>
          <a:endParaRPr lang="bn-BD" sz="8800" kern="1200" dirty="0" smtClean="0">
            <a:solidFill>
              <a:schemeClr val="accent6"/>
            </a:solidFill>
          </a:endParaRPr>
        </a:p>
        <a:p>
          <a:pPr lvl="0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kern="1200" dirty="0"/>
        </a:p>
      </dsp:txBody>
      <dsp:txXfrm>
        <a:off x="1580771" y="318953"/>
        <a:ext cx="4458456" cy="1279177"/>
      </dsp:txXfrm>
    </dsp:sp>
    <dsp:sp modelId="{68C24FB8-F68B-49E2-BD4B-7CF68450AEA5}">
      <dsp:nvSpPr>
        <dsp:cNvPr id="0" name=""/>
        <dsp:cNvSpPr/>
      </dsp:nvSpPr>
      <dsp:spPr>
        <a:xfrm>
          <a:off x="1586320" y="247973"/>
          <a:ext cx="895424" cy="134313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142F7D-CB23-4170-B534-9120B93CBAC5}">
      <dsp:nvSpPr>
        <dsp:cNvPr id="0" name=""/>
        <dsp:cNvSpPr/>
      </dsp:nvSpPr>
      <dsp:spPr>
        <a:xfrm>
          <a:off x="760010" y="1929296"/>
          <a:ext cx="6099979" cy="1279177"/>
        </a:xfrm>
        <a:prstGeom prst="rect">
          <a:avLst/>
        </a:prstGeom>
        <a:solidFill>
          <a:schemeClr val="accent6">
            <a:alpha val="4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430" tIns="137160" rIns="137160" bIns="1371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BD" sz="3600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১।</a:t>
          </a:r>
          <a:r>
            <a:rPr lang="en-US" sz="3600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bn-BD" sz="3600" kern="1200" dirty="0" smtClean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শারীরিক শিক্ষা কাকে বলে ?</a:t>
          </a:r>
          <a:endParaRPr lang="en-US" sz="3600" kern="1200" dirty="0" smtClean="0">
            <a:solidFill>
              <a:schemeClr val="tx2">
                <a:lumMod val="60000"/>
                <a:lumOff val="40000"/>
              </a:schemeClr>
            </a:solidFill>
            <a:latin typeface="NikoshBAN" pitchFamily="2" charset="0"/>
            <a:cs typeface="NikoshBAN" pitchFamily="2" charset="0"/>
          </a:endParaRPr>
        </a:p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kern="1200" dirty="0"/>
        </a:p>
      </dsp:txBody>
      <dsp:txXfrm>
        <a:off x="760010" y="1929296"/>
        <a:ext cx="6099979" cy="1279177"/>
      </dsp:txXfrm>
    </dsp:sp>
    <dsp:sp modelId="{78F76E1A-C014-4A8B-84A5-5368DB7F8096}">
      <dsp:nvSpPr>
        <dsp:cNvPr id="0" name=""/>
        <dsp:cNvSpPr/>
      </dsp:nvSpPr>
      <dsp:spPr>
        <a:xfrm>
          <a:off x="533399" y="1878678"/>
          <a:ext cx="895424" cy="134313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0659DE-43D6-4FAB-A0EF-67E4C67B81CB}">
      <dsp:nvSpPr>
        <dsp:cNvPr id="0" name=""/>
        <dsp:cNvSpPr/>
      </dsp:nvSpPr>
      <dsp:spPr>
        <a:xfrm>
          <a:off x="614777" y="3539638"/>
          <a:ext cx="6390444" cy="1279177"/>
        </a:xfrm>
        <a:prstGeom prst="rect">
          <a:avLst/>
        </a:prstGeom>
        <a:solidFill>
          <a:schemeClr val="accent6">
            <a:lumMod val="50000"/>
            <a:alpha val="4000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6430" tIns="68580" rIns="68580" bIns="6858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n-BD" sz="1800" kern="1200" dirty="0" smtClean="0">
              <a:solidFill>
                <a:schemeClr val="accent5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rPr>
            <a:t>     </a:t>
          </a:r>
          <a:r>
            <a:rPr lang="en-US" sz="3600" kern="1200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2</a:t>
          </a:r>
          <a:r>
            <a:rPr lang="bn-BD" sz="3600" kern="1200" dirty="0" smtClean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rPr>
            <a:t>। শারীরিক শিক্ষার উদ্দেশ্য কী?</a:t>
          </a:r>
          <a:endParaRPr lang="bn-BD" sz="1800" kern="1200" dirty="0" smtClean="0">
            <a:solidFill>
              <a:schemeClr val="accent2">
                <a:lumMod val="75000"/>
              </a:schemeClr>
            </a:solidFill>
            <a:latin typeface="NikoshBAN" pitchFamily="2" charset="0"/>
            <a:cs typeface="NikoshBAN" pitchFamily="2" charset="0"/>
          </a:endParaRPr>
        </a:p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kern="1200" dirty="0"/>
        </a:p>
      </dsp:txBody>
      <dsp:txXfrm>
        <a:off x="614777" y="3539638"/>
        <a:ext cx="6390444" cy="1279177"/>
      </dsp:txXfrm>
    </dsp:sp>
    <dsp:sp modelId="{E423DC88-ECFB-4065-A304-8977D131F520}">
      <dsp:nvSpPr>
        <dsp:cNvPr id="0" name=""/>
        <dsp:cNvSpPr/>
      </dsp:nvSpPr>
      <dsp:spPr>
        <a:xfrm>
          <a:off x="598470" y="3543351"/>
          <a:ext cx="895424" cy="1343136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474FB-E3E3-4B00-AFBB-FC80D0DE4B2D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6AECE-DB7F-49EB-B9A3-54070164E3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6997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6AECE-DB7F-49EB-B9A3-54070164E33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5588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6AECE-DB7F-49EB-B9A3-54070164E33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5588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44549"/>
            <a:ext cx="9144000" cy="4508927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a:blip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87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287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490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09159" y="381000"/>
            <a:ext cx="6858837" cy="45228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2200" y="5257800"/>
            <a:ext cx="3581400" cy="110799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ক্যারাম খেলা</a:t>
            </a:r>
            <a:endParaRPr lang="en-US" sz="40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21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1" y="381000"/>
            <a:ext cx="4267199" cy="413618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800" y="403167"/>
            <a:ext cx="3590118" cy="41839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4724400"/>
            <a:ext cx="2971800" cy="92333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পরিপাক তন্ত্র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0" y="4876799"/>
            <a:ext cx="1905000" cy="1015663"/>
          </a:xfrm>
          <a:prstGeom prst="rect">
            <a:avLst/>
          </a:prstGeom>
          <a:solidFill>
            <a:schemeClr val="bg2">
              <a:lumMod val="1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chemeClr val="bg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মস্তিষ্ক</a:t>
            </a:r>
            <a:endParaRPr lang="en-US" dirty="0">
              <a:solidFill>
                <a:schemeClr val="bg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15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3657600"/>
            <a:ext cx="7391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BD" sz="40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7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শারীরিক শিক্ষার উদ্দেশ্য</a:t>
            </a:r>
          </a:p>
        </p:txBody>
      </p:sp>
      <p:sp>
        <p:nvSpPr>
          <p:cNvPr id="5" name="Down Arrow Callout 4"/>
          <p:cNvSpPr/>
          <p:nvPr/>
        </p:nvSpPr>
        <p:spPr>
          <a:xfrm>
            <a:off x="419100" y="1219200"/>
            <a:ext cx="8001000" cy="22098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পাঠ </a:t>
            </a:r>
            <a:r>
              <a:rPr lang="bn-BD" sz="9600" dirty="0">
                <a:latin typeface="NikoshBAN" pitchFamily="2" charset="0"/>
                <a:cs typeface="NikoshBAN" pitchFamily="2" charset="0"/>
              </a:rPr>
              <a:t>শিরোনাম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162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838200"/>
            <a:ext cx="7406545" cy="38219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62200" y="4953000"/>
            <a:ext cx="5029200" cy="1015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ট</a:t>
            </a:r>
            <a:r>
              <a:rPr lang="en-US" sz="6000" dirty="0" err="1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্যা</a:t>
            </a:r>
            <a:r>
              <a:rPr lang="bn-BD" sz="60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ক ইভেন্ট খেলা</a:t>
            </a:r>
          </a:p>
        </p:txBody>
      </p:sp>
    </p:spTree>
    <p:extLst>
      <p:ext uri="{BB962C8B-B14F-4D97-AF65-F5344CB8AC3E}">
        <p14:creationId xmlns:p14="http://schemas.microsoft.com/office/powerpoint/2010/main" xmlns="" val="894708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8931" y="1143000"/>
            <a:ext cx="3930338" cy="3733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00600" y="1143000"/>
            <a:ext cx="3998376" cy="3733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47800" y="5161002"/>
            <a:ext cx="1752600" cy="1107996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খেলা</a:t>
            </a:r>
            <a:endParaRPr lang="en-US" sz="32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30389" y="5161002"/>
            <a:ext cx="1676400" cy="830997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দূর্ঘট</a:t>
            </a:r>
            <a:r>
              <a:rPr lang="en-US" sz="4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ণা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25995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6397" y="609600"/>
            <a:ext cx="5017827" cy="4876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83110" y="5569526"/>
            <a:ext cx="47244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হৃদযন্ত্র- রক্ত সঞ্চালন</a:t>
            </a:r>
            <a:endParaRPr lang="en-US" sz="5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895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000" y="1052311"/>
            <a:ext cx="4419599" cy="383897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53000" y="1052311"/>
            <a:ext cx="3886200" cy="37174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518160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4769765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1142999" y="511296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976553" y="4730972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643148" y="5054137"/>
            <a:ext cx="2243051" cy="83099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পীড়িত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67400" y="4788130"/>
            <a:ext cx="1447800" cy="10156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সুস্থ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3662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49185" y="838200"/>
            <a:ext cx="6395357" cy="4343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09800" y="56388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ব্যায়াম না করায় অসুস্থ</a:t>
            </a:r>
            <a:endParaRPr lang="en-US" sz="48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598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3400" y="685800"/>
            <a:ext cx="8153400" cy="45863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7022" y="5562600"/>
            <a:ext cx="83861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খেলাধুলার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যায়</a:t>
            </a:r>
            <a:endParaRPr lang="en-US" sz="6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412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348061"/>
            <a:ext cx="8839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solidFill>
                  <a:schemeClr val="accent3"/>
                </a:solidFill>
                <a:latin typeface="NikoshBAN" pitchFamily="2" charset="0"/>
                <a:cs typeface="NikoshBAN" pitchFamily="2" charset="0"/>
              </a:rPr>
              <a:t>      যে শিক্ষা মানুষকে –</a:t>
            </a:r>
            <a:endParaRPr lang="bn-BD" sz="6000" dirty="0" smtClean="0">
              <a:solidFill>
                <a:schemeClr val="accent3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শারীরিক ভাবে সুস্থ</a:t>
            </a: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4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মানসিক ভাবে</a:t>
            </a:r>
            <a:r>
              <a:rPr lang="en-US" sz="48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‍</a:t>
            </a:r>
            <a:r>
              <a:rPr lang="bn-BD" sz="4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স্বতঃস্পর্ত</a:t>
            </a:r>
            <a:endParaRPr lang="bn-BD" sz="48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  সামাজিক নিরাপত্তা বিধান করতে পারে  </a:t>
            </a:r>
          </a:p>
          <a:p>
            <a:r>
              <a:rPr lang="bn-BD" sz="4800" dirty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bn-BD" sz="4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4800" dirty="0" smtClean="0">
                <a:solidFill>
                  <a:schemeClr val="bg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–তাকে শারীরিক শিক্ষা বলে।</a:t>
            </a:r>
          </a:p>
          <a:p>
            <a:endParaRPr lang="en-US" sz="4800" dirty="0" smtClean="0">
              <a:solidFill>
                <a:schemeClr val="bg1">
                  <a:lumMod val="8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03646" y="3251197"/>
            <a:ext cx="1384300" cy="4572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/>
          <p:cNvSpPr/>
          <p:nvPr/>
        </p:nvSpPr>
        <p:spPr>
          <a:xfrm>
            <a:off x="251345" y="2514600"/>
            <a:ext cx="14097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127000" y="3914378"/>
            <a:ext cx="1409700" cy="4939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0886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-2438400" y="0"/>
            <a:ext cx="12192000" cy="6858000"/>
          </a:xfrm>
          <a:prstGeom prst="bevel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মোঃ ফয়েজুর রহমান ভূঞাঁ 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এম ,এ ,বি ,পি  ,এড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শিক্ষক(শারীরিক শিক্ষা)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বড়গোবিন্দপুর এ এম বি উচ্চ বিদ্যালয়।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চান্দিনা,কুমিল্লা।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 নং ০১৭১০৯১৫৯২১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bn-BD" sz="7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F:\Copy of DSC_277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1447800"/>
            <a:ext cx="19050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371600"/>
            <a:ext cx="71628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bn-BD" sz="6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শারীরিক সুস্থতা</a:t>
            </a:r>
          </a:p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6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মানসিক প্রফুল্লতা</a:t>
            </a:r>
          </a:p>
          <a:p>
            <a:pPr lvl="0"/>
            <a:r>
              <a:rPr lang="bn-BD" sz="5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      আর্থিক </a:t>
            </a:r>
            <a:r>
              <a:rPr lang="bn-BD" sz="5400" dirty="0" smtClean="0"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নিরাপত্তা</a:t>
            </a:r>
            <a:endParaRPr lang="en-US" sz="5400" dirty="0" smtClean="0"/>
          </a:p>
          <a:p>
            <a:endParaRPr lang="bn-BD" sz="5400" dirty="0" smtClean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endParaRPr lang="bn-BD" dirty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828800" y="304800"/>
            <a:ext cx="4876800" cy="14478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শারীরিক শিক্ষার উদ্দেশ্য-</a:t>
            </a:r>
            <a:endParaRPr lang="bn-BD" sz="32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000" dirty="0"/>
          </a:p>
        </p:txBody>
      </p:sp>
      <p:sp>
        <p:nvSpPr>
          <p:cNvPr id="4" name="Notched Right Arrow 3"/>
          <p:cNvSpPr/>
          <p:nvPr/>
        </p:nvSpPr>
        <p:spPr>
          <a:xfrm>
            <a:off x="990600" y="2286000"/>
            <a:ext cx="1143000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Notched Right Arrow 4"/>
          <p:cNvSpPr/>
          <p:nvPr/>
        </p:nvSpPr>
        <p:spPr>
          <a:xfrm>
            <a:off x="917864" y="3298368"/>
            <a:ext cx="1143000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Notched Right Arrow 5"/>
          <p:cNvSpPr/>
          <p:nvPr/>
        </p:nvSpPr>
        <p:spPr>
          <a:xfrm>
            <a:off x="914400" y="4191000"/>
            <a:ext cx="1143000" cy="4572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439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eft-Right Arrow 4"/>
          <p:cNvSpPr/>
          <p:nvPr/>
        </p:nvSpPr>
        <p:spPr>
          <a:xfrm>
            <a:off x="2643447" y="0"/>
            <a:ext cx="3733800" cy="1823951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দলীয় </a:t>
            </a: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2409709789"/>
              </p:ext>
            </p:extLst>
          </p:nvPr>
        </p:nvGraphicFramePr>
        <p:xfrm>
          <a:off x="319347" y="1981200"/>
          <a:ext cx="83820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93199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Graphic spid="4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036578775"/>
              </p:ext>
            </p:extLst>
          </p:nvPr>
        </p:nvGraphicFramePr>
        <p:xfrm>
          <a:off x="838200" y="1066800"/>
          <a:ext cx="76200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169206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4567" y="2981148"/>
            <a:ext cx="8458200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শারীরিক শিক্ষা বই পড়ার কারণে তোমার কী কী উপকার হয়েছে –খাতায় লিখে আনবে।</a:t>
            </a:r>
            <a:endParaRPr lang="en-US" sz="48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1143000"/>
            <a:ext cx="3581400" cy="769441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accent5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2000" dirty="0">
              <a:solidFill>
                <a:schemeClr val="accent5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134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4601" y="228600"/>
            <a:ext cx="4953000" cy="110799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সবাইকে  শুভেচ্ছা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00" y="5826251"/>
            <a:ext cx="3505200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chemeClr val="bg2">
                    <a:lumMod val="25000"/>
                  </a:schemeClr>
                </a:solidFill>
                <a:latin typeface="NikoshBAN" pitchFamily="2" charset="0"/>
                <a:cs typeface="NikoshBAN" pitchFamily="2" charset="0"/>
              </a:rPr>
              <a:t>আল্লাহ হাফেজ</a:t>
            </a:r>
            <a:endParaRPr lang="en-US" sz="5400" dirty="0">
              <a:solidFill>
                <a:schemeClr val="bg2">
                  <a:lumMod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344" r="22619"/>
          <a:stretch/>
        </p:blipFill>
        <p:spPr>
          <a:xfrm>
            <a:off x="1945181" y="1802891"/>
            <a:ext cx="5303518" cy="4023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60019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evel 1"/>
          <p:cNvSpPr/>
          <p:nvPr/>
        </p:nvSpPr>
        <p:spPr>
          <a:xfrm>
            <a:off x="-2286000" y="1"/>
            <a:ext cx="12192000" cy="6858000"/>
          </a:xfrm>
          <a:prstGeom prst="bevel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6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 অষ্টম </a:t>
            </a:r>
          </a:p>
          <a:p>
            <a:pPr algn="ctr"/>
            <a:r>
              <a:rPr lang="bn-BD" sz="5400" dirty="0" smtClean="0">
                <a:solidFill>
                  <a:schemeClr val="bg2">
                    <a:lumMod val="2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শারীরিক শিক্ষা ও স্বাস্থ্য</a:t>
            </a:r>
            <a:endParaRPr lang="en-US" sz="5400" dirty="0" smtClean="0">
              <a:solidFill>
                <a:schemeClr val="bg2">
                  <a:lumMod val="2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অধ্যয়ঃ</a:t>
            </a:r>
            <a:r>
              <a:rPr lang="en-US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</a:t>
            </a:r>
            <a:endParaRPr lang="bn-BD" sz="54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5400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পাঠঃ১,২,৩,৪</a:t>
            </a:r>
          </a:p>
          <a:p>
            <a:pPr algn="ctr"/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09600"/>
            <a:ext cx="8763000" cy="5693866"/>
          </a:xfrm>
          <a:prstGeom prst="rect">
            <a:avLst/>
          </a:prstGeom>
          <a:solidFill>
            <a:schemeClr val="accent4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bn-BD" sz="6600" dirty="0" smtClean="0">
              <a:solidFill>
                <a:schemeClr val="accent6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 পাঠ শেষে শিক্ষাথীরা জানতে পারবেঃ</a:t>
            </a:r>
            <a:endParaRPr lang="bn-BD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শারীরিক শিক্ষা কাকে বলে তা বলতে পারবে। </a:t>
            </a:r>
            <a:endParaRPr lang="en-US" sz="5400" dirty="0" smtClean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2</a:t>
            </a:r>
            <a:r>
              <a:rPr lang="bn-BD" sz="5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5400" dirty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শারীরিক </a:t>
            </a:r>
            <a:r>
              <a:rPr lang="bn-BD" sz="5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 উদ্দেশ্য বলতে পারবে।</a:t>
            </a:r>
            <a:endParaRPr lang="bn-BD" sz="54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278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3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3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5181600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শারীরিক সুস্থতার জন্য ব্যায়াম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9198" y="1066800"/>
            <a:ext cx="6136419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85548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5638801"/>
            <a:ext cx="9144000" cy="646331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chemeClr val="bg1"/>
                </a:solidFill>
              </a:rPr>
              <a:t>প্রাত্যহিসক সমাবেশ</a:t>
            </a:r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D:\ \ \IMG_209329889372727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325" y="0"/>
            <a:ext cx="9043675" cy="541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8577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2820" y="1502109"/>
            <a:ext cx="5414780" cy="36032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2820" y="5410200"/>
            <a:ext cx="4881380" cy="83099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খেলাধুলা আনন্দের উৎস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63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93125" y="1529366"/>
            <a:ext cx="6226875" cy="38808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0162" y="5562600"/>
            <a:ext cx="3113438" cy="923330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ফুটবল খেলা</a:t>
            </a:r>
            <a:endParaRPr lang="en-US" sz="54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3062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5000" y="1371600"/>
            <a:ext cx="6019800" cy="4191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95600" y="5715000"/>
            <a:ext cx="37338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ফুটবল খেলা</a:t>
            </a:r>
            <a:endParaRPr lang="en-US" sz="54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71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205</Words>
  <Application>Microsoft Office PowerPoint</Application>
  <PresentationFormat>On-screen Show (4:3)</PresentationFormat>
  <Paragraphs>66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 PC</dc:creator>
  <cp:lastModifiedBy>Gobindopur AMBSchool</cp:lastModifiedBy>
  <cp:revision>106</cp:revision>
  <dcterms:created xsi:type="dcterms:W3CDTF">2006-08-16T00:00:00Z</dcterms:created>
  <dcterms:modified xsi:type="dcterms:W3CDTF">2021-09-19T04:53:43Z</dcterms:modified>
</cp:coreProperties>
</file>