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2" r:id="rId1"/>
  </p:sldMasterIdLst>
  <p:notesMasterIdLst>
    <p:notesMasterId r:id="rId21"/>
  </p:notesMasterIdLst>
  <p:sldIdLst>
    <p:sldId id="311" r:id="rId2"/>
    <p:sldId id="325" r:id="rId3"/>
    <p:sldId id="256" r:id="rId4"/>
    <p:sldId id="299" r:id="rId5"/>
    <p:sldId id="330" r:id="rId6"/>
    <p:sldId id="331" r:id="rId7"/>
    <p:sldId id="332" r:id="rId8"/>
    <p:sldId id="333" r:id="rId9"/>
    <p:sldId id="315" r:id="rId10"/>
    <p:sldId id="316" r:id="rId11"/>
    <p:sldId id="317" r:id="rId12"/>
    <p:sldId id="326" r:id="rId13"/>
    <p:sldId id="327" r:id="rId14"/>
    <p:sldId id="328" r:id="rId15"/>
    <p:sldId id="334" r:id="rId16"/>
    <p:sldId id="336" r:id="rId17"/>
    <p:sldId id="329" r:id="rId18"/>
    <p:sldId id="291" r:id="rId19"/>
    <p:sldId id="310" r:id="rId20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66FFFF"/>
    <a:srgbClr val="009900"/>
    <a:srgbClr val="9AABE2"/>
    <a:srgbClr val="CC0066"/>
    <a:srgbClr val="FFFFFF"/>
    <a:srgbClr val="990099"/>
    <a:srgbClr val="CCCC00"/>
    <a:srgbClr val="996633"/>
    <a:srgbClr val="496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671" autoAdjust="0"/>
  </p:normalViewPr>
  <p:slideViewPr>
    <p:cSldViewPr>
      <p:cViewPr varScale="1">
        <p:scale>
          <a:sx n="70" d="100"/>
          <a:sy n="70" d="100"/>
        </p:scale>
        <p:origin x="57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A69D9-B338-443A-A105-0C8B389EF60E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5D7DE-BDFD-4A82-8293-C543C92E7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8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D7DE-BDFD-4A82-8293-C543C92E78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3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D7DE-BDFD-4A82-8293-C543C92E78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36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5D7DE-BDFD-4A82-8293-C543C92E78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8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6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5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0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8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6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7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evel 10"/>
          <p:cNvSpPr/>
          <p:nvPr/>
        </p:nvSpPr>
        <p:spPr>
          <a:xfrm>
            <a:off x="0" y="0"/>
            <a:ext cx="11963400" cy="6705600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648" y="152400"/>
            <a:ext cx="12039599" cy="7010400"/>
          </a:xfrm>
          <a:prstGeom prst="rect">
            <a:avLst/>
          </a:prstGeom>
          <a:solidFill>
            <a:schemeClr val="bg1"/>
          </a:solidFill>
          <a:ln w="273050" cap="sq" cmpd="sng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190" y="-41178"/>
            <a:ext cx="12463274" cy="739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5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4504" y="689402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smtClean="0">
                <a:solidFill>
                  <a:srgbClr val="0099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99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Explosion 2 1"/>
          <p:cNvSpPr/>
          <p:nvPr/>
        </p:nvSpPr>
        <p:spPr>
          <a:xfrm>
            <a:off x="520913" y="150071"/>
            <a:ext cx="2871682" cy="1828822"/>
          </a:xfrm>
          <a:custGeom>
            <a:avLst/>
            <a:gdLst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481 h 21739"/>
              <a:gd name="connsiteX1" fmla="*/ 14790 w 21600"/>
              <a:gd name="connsiteY1" fmla="*/ 139 h 21739"/>
              <a:gd name="connsiteX2" fmla="*/ 14525 w 21600"/>
              <a:gd name="connsiteY2" fmla="*/ 5916 h 21739"/>
              <a:gd name="connsiteX3" fmla="*/ 18007 w 21600"/>
              <a:gd name="connsiteY3" fmla="*/ 3311 h 21739"/>
              <a:gd name="connsiteX4" fmla="*/ 16380 w 21600"/>
              <a:gd name="connsiteY4" fmla="*/ 6671 h 21739"/>
              <a:gd name="connsiteX5" fmla="*/ 21600 w 21600"/>
              <a:gd name="connsiteY5" fmla="*/ 6784 h 21739"/>
              <a:gd name="connsiteX6" fmla="*/ 16985 w 21600"/>
              <a:gd name="connsiteY6" fmla="*/ 9541 h 21739"/>
              <a:gd name="connsiteX7" fmla="*/ 18270 w 21600"/>
              <a:gd name="connsiteY7" fmla="*/ 11429 h 21739"/>
              <a:gd name="connsiteX8" fmla="*/ 16380 w 21600"/>
              <a:gd name="connsiteY8" fmla="*/ 12449 h 21739"/>
              <a:gd name="connsiteX9" fmla="*/ 18877 w 21600"/>
              <a:gd name="connsiteY9" fmla="*/ 15771 h 21739"/>
              <a:gd name="connsiteX10" fmla="*/ 14640 w 21600"/>
              <a:gd name="connsiteY10" fmla="*/ 14489 h 21739"/>
              <a:gd name="connsiteX11" fmla="*/ 14942 w 21600"/>
              <a:gd name="connsiteY11" fmla="*/ 17509 h 21739"/>
              <a:gd name="connsiteX12" fmla="*/ 12180 w 21600"/>
              <a:gd name="connsiteY12" fmla="*/ 16074 h 21739"/>
              <a:gd name="connsiteX13" fmla="*/ 11612 w 21600"/>
              <a:gd name="connsiteY13" fmla="*/ 18981 h 21739"/>
              <a:gd name="connsiteX14" fmla="*/ 9872 w 21600"/>
              <a:gd name="connsiteY14" fmla="*/ 17509 h 21739"/>
              <a:gd name="connsiteX15" fmla="*/ 8700 w 21600"/>
              <a:gd name="connsiteY15" fmla="*/ 19851 h 21739"/>
              <a:gd name="connsiteX16" fmla="*/ 7527 w 21600"/>
              <a:gd name="connsiteY16" fmla="*/ 18264 h 21739"/>
              <a:gd name="connsiteX17" fmla="*/ 4917 w 21600"/>
              <a:gd name="connsiteY17" fmla="*/ 21739 h 21739"/>
              <a:gd name="connsiteX18" fmla="*/ 4805 w 21600"/>
              <a:gd name="connsiteY18" fmla="*/ 18379 h 21739"/>
              <a:gd name="connsiteX19" fmla="*/ 1285 w 21600"/>
              <a:gd name="connsiteY19" fmla="*/ 17964 h 21739"/>
              <a:gd name="connsiteX20" fmla="*/ 3330 w 21600"/>
              <a:gd name="connsiteY20" fmla="*/ 15509 h 21739"/>
              <a:gd name="connsiteX21" fmla="*/ 0 w 21600"/>
              <a:gd name="connsiteY21" fmla="*/ 13016 h 21739"/>
              <a:gd name="connsiteX22" fmla="*/ 3935 w 21600"/>
              <a:gd name="connsiteY22" fmla="*/ 11731 h 21739"/>
              <a:gd name="connsiteX23" fmla="*/ 1172 w 21600"/>
              <a:gd name="connsiteY23" fmla="*/ 8409 h 21739"/>
              <a:gd name="connsiteX24" fmla="*/ 5372 w 21600"/>
              <a:gd name="connsiteY24" fmla="*/ 7956 h 21739"/>
              <a:gd name="connsiteX25" fmla="*/ 4502 w 21600"/>
              <a:gd name="connsiteY25" fmla="*/ 3764 h 21739"/>
              <a:gd name="connsiteX26" fmla="*/ 8550 w 21600"/>
              <a:gd name="connsiteY26" fmla="*/ 6521 h 21739"/>
              <a:gd name="connsiteX27" fmla="*/ 8819 w 21600"/>
              <a:gd name="connsiteY27" fmla="*/ 0 h 21739"/>
              <a:gd name="connsiteX28" fmla="*/ 11462 w 21600"/>
              <a:gd name="connsiteY28" fmla="*/ 4481 h 21739"/>
              <a:gd name="connsiteX0" fmla="*/ 11580 w 21718"/>
              <a:gd name="connsiteY0" fmla="*/ 4481 h 21739"/>
              <a:gd name="connsiteX1" fmla="*/ 14908 w 21718"/>
              <a:gd name="connsiteY1" fmla="*/ 139 h 21739"/>
              <a:gd name="connsiteX2" fmla="*/ 14643 w 21718"/>
              <a:gd name="connsiteY2" fmla="*/ 5916 h 21739"/>
              <a:gd name="connsiteX3" fmla="*/ 18125 w 21718"/>
              <a:gd name="connsiteY3" fmla="*/ 3311 h 21739"/>
              <a:gd name="connsiteX4" fmla="*/ 16498 w 21718"/>
              <a:gd name="connsiteY4" fmla="*/ 6671 h 21739"/>
              <a:gd name="connsiteX5" fmla="*/ 21718 w 21718"/>
              <a:gd name="connsiteY5" fmla="*/ 6784 h 21739"/>
              <a:gd name="connsiteX6" fmla="*/ 17103 w 21718"/>
              <a:gd name="connsiteY6" fmla="*/ 9541 h 21739"/>
              <a:gd name="connsiteX7" fmla="*/ 18388 w 21718"/>
              <a:gd name="connsiteY7" fmla="*/ 11429 h 21739"/>
              <a:gd name="connsiteX8" fmla="*/ 16498 w 21718"/>
              <a:gd name="connsiteY8" fmla="*/ 12449 h 21739"/>
              <a:gd name="connsiteX9" fmla="*/ 18995 w 21718"/>
              <a:gd name="connsiteY9" fmla="*/ 15771 h 21739"/>
              <a:gd name="connsiteX10" fmla="*/ 14758 w 21718"/>
              <a:gd name="connsiteY10" fmla="*/ 14489 h 21739"/>
              <a:gd name="connsiteX11" fmla="*/ 15060 w 21718"/>
              <a:gd name="connsiteY11" fmla="*/ 17509 h 21739"/>
              <a:gd name="connsiteX12" fmla="*/ 12298 w 21718"/>
              <a:gd name="connsiteY12" fmla="*/ 16074 h 21739"/>
              <a:gd name="connsiteX13" fmla="*/ 11730 w 21718"/>
              <a:gd name="connsiteY13" fmla="*/ 18981 h 21739"/>
              <a:gd name="connsiteX14" fmla="*/ 9990 w 21718"/>
              <a:gd name="connsiteY14" fmla="*/ 17509 h 21739"/>
              <a:gd name="connsiteX15" fmla="*/ 8818 w 21718"/>
              <a:gd name="connsiteY15" fmla="*/ 19851 h 21739"/>
              <a:gd name="connsiteX16" fmla="*/ 7645 w 21718"/>
              <a:gd name="connsiteY16" fmla="*/ 18264 h 21739"/>
              <a:gd name="connsiteX17" fmla="*/ 5035 w 21718"/>
              <a:gd name="connsiteY17" fmla="*/ 21739 h 21739"/>
              <a:gd name="connsiteX18" fmla="*/ 4923 w 21718"/>
              <a:gd name="connsiteY18" fmla="*/ 18379 h 21739"/>
              <a:gd name="connsiteX19" fmla="*/ 1403 w 21718"/>
              <a:gd name="connsiteY19" fmla="*/ 17964 h 21739"/>
              <a:gd name="connsiteX20" fmla="*/ 3448 w 21718"/>
              <a:gd name="connsiteY20" fmla="*/ 15509 h 21739"/>
              <a:gd name="connsiteX21" fmla="*/ 118 w 21718"/>
              <a:gd name="connsiteY21" fmla="*/ 13016 h 21739"/>
              <a:gd name="connsiteX22" fmla="*/ 4053 w 21718"/>
              <a:gd name="connsiteY22" fmla="*/ 11731 h 21739"/>
              <a:gd name="connsiteX23" fmla="*/ 0 w 21718"/>
              <a:gd name="connsiteY23" fmla="*/ 7304 h 21739"/>
              <a:gd name="connsiteX24" fmla="*/ 5490 w 21718"/>
              <a:gd name="connsiteY24" fmla="*/ 7956 h 21739"/>
              <a:gd name="connsiteX25" fmla="*/ 4620 w 21718"/>
              <a:gd name="connsiteY25" fmla="*/ 3764 h 21739"/>
              <a:gd name="connsiteX26" fmla="*/ 8668 w 21718"/>
              <a:gd name="connsiteY26" fmla="*/ 6521 h 21739"/>
              <a:gd name="connsiteX27" fmla="*/ 8937 w 21718"/>
              <a:gd name="connsiteY27" fmla="*/ 0 h 21739"/>
              <a:gd name="connsiteX28" fmla="*/ 11580 w 21718"/>
              <a:gd name="connsiteY28" fmla="*/ 4481 h 21739"/>
              <a:gd name="connsiteX0" fmla="*/ 11580 w 21718"/>
              <a:gd name="connsiteY0" fmla="*/ 4481 h 21739"/>
              <a:gd name="connsiteX1" fmla="*/ 14908 w 21718"/>
              <a:gd name="connsiteY1" fmla="*/ 139 h 21739"/>
              <a:gd name="connsiteX2" fmla="*/ 14643 w 21718"/>
              <a:gd name="connsiteY2" fmla="*/ 5916 h 21739"/>
              <a:gd name="connsiteX3" fmla="*/ 18125 w 21718"/>
              <a:gd name="connsiteY3" fmla="*/ 3311 h 21739"/>
              <a:gd name="connsiteX4" fmla="*/ 16498 w 21718"/>
              <a:gd name="connsiteY4" fmla="*/ 6671 h 21739"/>
              <a:gd name="connsiteX5" fmla="*/ 21718 w 21718"/>
              <a:gd name="connsiteY5" fmla="*/ 6784 h 21739"/>
              <a:gd name="connsiteX6" fmla="*/ 17103 w 21718"/>
              <a:gd name="connsiteY6" fmla="*/ 9541 h 21739"/>
              <a:gd name="connsiteX7" fmla="*/ 18388 w 21718"/>
              <a:gd name="connsiteY7" fmla="*/ 11429 h 21739"/>
              <a:gd name="connsiteX8" fmla="*/ 17917 w 21718"/>
              <a:gd name="connsiteY8" fmla="*/ 14291 h 21739"/>
              <a:gd name="connsiteX9" fmla="*/ 18995 w 21718"/>
              <a:gd name="connsiteY9" fmla="*/ 15771 h 21739"/>
              <a:gd name="connsiteX10" fmla="*/ 14758 w 21718"/>
              <a:gd name="connsiteY10" fmla="*/ 14489 h 21739"/>
              <a:gd name="connsiteX11" fmla="*/ 15060 w 21718"/>
              <a:gd name="connsiteY11" fmla="*/ 17509 h 21739"/>
              <a:gd name="connsiteX12" fmla="*/ 12298 w 21718"/>
              <a:gd name="connsiteY12" fmla="*/ 16074 h 21739"/>
              <a:gd name="connsiteX13" fmla="*/ 11730 w 21718"/>
              <a:gd name="connsiteY13" fmla="*/ 18981 h 21739"/>
              <a:gd name="connsiteX14" fmla="*/ 9990 w 21718"/>
              <a:gd name="connsiteY14" fmla="*/ 17509 h 21739"/>
              <a:gd name="connsiteX15" fmla="*/ 8818 w 21718"/>
              <a:gd name="connsiteY15" fmla="*/ 19851 h 21739"/>
              <a:gd name="connsiteX16" fmla="*/ 7645 w 21718"/>
              <a:gd name="connsiteY16" fmla="*/ 18264 h 21739"/>
              <a:gd name="connsiteX17" fmla="*/ 5035 w 21718"/>
              <a:gd name="connsiteY17" fmla="*/ 21739 h 21739"/>
              <a:gd name="connsiteX18" fmla="*/ 4923 w 21718"/>
              <a:gd name="connsiteY18" fmla="*/ 18379 h 21739"/>
              <a:gd name="connsiteX19" fmla="*/ 1403 w 21718"/>
              <a:gd name="connsiteY19" fmla="*/ 17964 h 21739"/>
              <a:gd name="connsiteX20" fmla="*/ 3448 w 21718"/>
              <a:gd name="connsiteY20" fmla="*/ 15509 h 21739"/>
              <a:gd name="connsiteX21" fmla="*/ 118 w 21718"/>
              <a:gd name="connsiteY21" fmla="*/ 13016 h 21739"/>
              <a:gd name="connsiteX22" fmla="*/ 4053 w 21718"/>
              <a:gd name="connsiteY22" fmla="*/ 11731 h 21739"/>
              <a:gd name="connsiteX23" fmla="*/ 0 w 21718"/>
              <a:gd name="connsiteY23" fmla="*/ 7304 h 21739"/>
              <a:gd name="connsiteX24" fmla="*/ 5490 w 21718"/>
              <a:gd name="connsiteY24" fmla="*/ 7956 h 21739"/>
              <a:gd name="connsiteX25" fmla="*/ 4620 w 21718"/>
              <a:gd name="connsiteY25" fmla="*/ 3764 h 21739"/>
              <a:gd name="connsiteX26" fmla="*/ 8668 w 21718"/>
              <a:gd name="connsiteY26" fmla="*/ 6521 h 21739"/>
              <a:gd name="connsiteX27" fmla="*/ 8937 w 21718"/>
              <a:gd name="connsiteY27" fmla="*/ 0 h 21739"/>
              <a:gd name="connsiteX28" fmla="*/ 11580 w 21718"/>
              <a:gd name="connsiteY28" fmla="*/ 4481 h 21739"/>
              <a:gd name="connsiteX0" fmla="*/ 11580 w 21718"/>
              <a:gd name="connsiteY0" fmla="*/ 4481 h 21739"/>
              <a:gd name="connsiteX1" fmla="*/ 14908 w 21718"/>
              <a:gd name="connsiteY1" fmla="*/ 139 h 21739"/>
              <a:gd name="connsiteX2" fmla="*/ 14643 w 21718"/>
              <a:gd name="connsiteY2" fmla="*/ 5916 h 21739"/>
              <a:gd name="connsiteX3" fmla="*/ 18125 w 21718"/>
              <a:gd name="connsiteY3" fmla="*/ 3311 h 21739"/>
              <a:gd name="connsiteX4" fmla="*/ 16498 w 21718"/>
              <a:gd name="connsiteY4" fmla="*/ 6671 h 21739"/>
              <a:gd name="connsiteX5" fmla="*/ 21718 w 21718"/>
              <a:gd name="connsiteY5" fmla="*/ 6784 h 21739"/>
              <a:gd name="connsiteX6" fmla="*/ 17103 w 21718"/>
              <a:gd name="connsiteY6" fmla="*/ 9541 h 21739"/>
              <a:gd name="connsiteX7" fmla="*/ 18388 w 21718"/>
              <a:gd name="connsiteY7" fmla="*/ 11429 h 21739"/>
              <a:gd name="connsiteX8" fmla="*/ 17917 w 21718"/>
              <a:gd name="connsiteY8" fmla="*/ 14291 h 21739"/>
              <a:gd name="connsiteX9" fmla="*/ 18995 w 21718"/>
              <a:gd name="connsiteY9" fmla="*/ 15771 h 21739"/>
              <a:gd name="connsiteX10" fmla="*/ 14758 w 21718"/>
              <a:gd name="connsiteY10" fmla="*/ 14489 h 21739"/>
              <a:gd name="connsiteX11" fmla="*/ 15060 w 21718"/>
              <a:gd name="connsiteY11" fmla="*/ 17509 h 21739"/>
              <a:gd name="connsiteX12" fmla="*/ 12427 w 21718"/>
              <a:gd name="connsiteY12" fmla="*/ 18469 h 21739"/>
              <a:gd name="connsiteX13" fmla="*/ 11730 w 21718"/>
              <a:gd name="connsiteY13" fmla="*/ 18981 h 21739"/>
              <a:gd name="connsiteX14" fmla="*/ 9990 w 21718"/>
              <a:gd name="connsiteY14" fmla="*/ 17509 h 21739"/>
              <a:gd name="connsiteX15" fmla="*/ 8818 w 21718"/>
              <a:gd name="connsiteY15" fmla="*/ 19851 h 21739"/>
              <a:gd name="connsiteX16" fmla="*/ 7645 w 21718"/>
              <a:gd name="connsiteY16" fmla="*/ 18264 h 21739"/>
              <a:gd name="connsiteX17" fmla="*/ 5035 w 21718"/>
              <a:gd name="connsiteY17" fmla="*/ 21739 h 21739"/>
              <a:gd name="connsiteX18" fmla="*/ 4923 w 21718"/>
              <a:gd name="connsiteY18" fmla="*/ 18379 h 21739"/>
              <a:gd name="connsiteX19" fmla="*/ 1403 w 21718"/>
              <a:gd name="connsiteY19" fmla="*/ 17964 h 21739"/>
              <a:gd name="connsiteX20" fmla="*/ 3448 w 21718"/>
              <a:gd name="connsiteY20" fmla="*/ 15509 h 21739"/>
              <a:gd name="connsiteX21" fmla="*/ 118 w 21718"/>
              <a:gd name="connsiteY21" fmla="*/ 13016 h 21739"/>
              <a:gd name="connsiteX22" fmla="*/ 4053 w 21718"/>
              <a:gd name="connsiteY22" fmla="*/ 11731 h 21739"/>
              <a:gd name="connsiteX23" fmla="*/ 0 w 21718"/>
              <a:gd name="connsiteY23" fmla="*/ 7304 h 21739"/>
              <a:gd name="connsiteX24" fmla="*/ 5490 w 21718"/>
              <a:gd name="connsiteY24" fmla="*/ 7956 h 21739"/>
              <a:gd name="connsiteX25" fmla="*/ 4620 w 21718"/>
              <a:gd name="connsiteY25" fmla="*/ 3764 h 21739"/>
              <a:gd name="connsiteX26" fmla="*/ 8668 w 21718"/>
              <a:gd name="connsiteY26" fmla="*/ 6521 h 21739"/>
              <a:gd name="connsiteX27" fmla="*/ 8937 w 21718"/>
              <a:gd name="connsiteY27" fmla="*/ 0 h 21739"/>
              <a:gd name="connsiteX28" fmla="*/ 11580 w 21718"/>
              <a:gd name="connsiteY28" fmla="*/ 4481 h 21739"/>
              <a:gd name="connsiteX0" fmla="*/ 11580 w 21718"/>
              <a:gd name="connsiteY0" fmla="*/ 4481 h 21739"/>
              <a:gd name="connsiteX1" fmla="*/ 14908 w 21718"/>
              <a:gd name="connsiteY1" fmla="*/ 139 h 21739"/>
              <a:gd name="connsiteX2" fmla="*/ 14643 w 21718"/>
              <a:gd name="connsiteY2" fmla="*/ 5916 h 21739"/>
              <a:gd name="connsiteX3" fmla="*/ 18125 w 21718"/>
              <a:gd name="connsiteY3" fmla="*/ 3311 h 21739"/>
              <a:gd name="connsiteX4" fmla="*/ 16498 w 21718"/>
              <a:gd name="connsiteY4" fmla="*/ 6671 h 21739"/>
              <a:gd name="connsiteX5" fmla="*/ 21718 w 21718"/>
              <a:gd name="connsiteY5" fmla="*/ 6784 h 21739"/>
              <a:gd name="connsiteX6" fmla="*/ 17103 w 21718"/>
              <a:gd name="connsiteY6" fmla="*/ 9541 h 21739"/>
              <a:gd name="connsiteX7" fmla="*/ 18388 w 21718"/>
              <a:gd name="connsiteY7" fmla="*/ 11429 h 21739"/>
              <a:gd name="connsiteX8" fmla="*/ 17917 w 21718"/>
              <a:gd name="connsiteY8" fmla="*/ 14291 h 21739"/>
              <a:gd name="connsiteX9" fmla="*/ 18995 w 21718"/>
              <a:gd name="connsiteY9" fmla="*/ 15771 h 21739"/>
              <a:gd name="connsiteX10" fmla="*/ 14758 w 21718"/>
              <a:gd name="connsiteY10" fmla="*/ 14489 h 21739"/>
              <a:gd name="connsiteX11" fmla="*/ 15060 w 21718"/>
              <a:gd name="connsiteY11" fmla="*/ 17509 h 21739"/>
              <a:gd name="connsiteX12" fmla="*/ 12427 w 21718"/>
              <a:gd name="connsiteY12" fmla="*/ 18469 h 21739"/>
              <a:gd name="connsiteX13" fmla="*/ 11730 w 21718"/>
              <a:gd name="connsiteY13" fmla="*/ 18981 h 21739"/>
              <a:gd name="connsiteX14" fmla="*/ 9990 w 21718"/>
              <a:gd name="connsiteY14" fmla="*/ 17509 h 21739"/>
              <a:gd name="connsiteX15" fmla="*/ 8818 w 21718"/>
              <a:gd name="connsiteY15" fmla="*/ 19851 h 21739"/>
              <a:gd name="connsiteX16" fmla="*/ 7387 w 21718"/>
              <a:gd name="connsiteY16" fmla="*/ 20659 h 21739"/>
              <a:gd name="connsiteX17" fmla="*/ 5035 w 21718"/>
              <a:gd name="connsiteY17" fmla="*/ 21739 h 21739"/>
              <a:gd name="connsiteX18" fmla="*/ 4923 w 21718"/>
              <a:gd name="connsiteY18" fmla="*/ 18379 h 21739"/>
              <a:gd name="connsiteX19" fmla="*/ 1403 w 21718"/>
              <a:gd name="connsiteY19" fmla="*/ 17964 h 21739"/>
              <a:gd name="connsiteX20" fmla="*/ 3448 w 21718"/>
              <a:gd name="connsiteY20" fmla="*/ 15509 h 21739"/>
              <a:gd name="connsiteX21" fmla="*/ 118 w 21718"/>
              <a:gd name="connsiteY21" fmla="*/ 13016 h 21739"/>
              <a:gd name="connsiteX22" fmla="*/ 4053 w 21718"/>
              <a:gd name="connsiteY22" fmla="*/ 11731 h 21739"/>
              <a:gd name="connsiteX23" fmla="*/ 0 w 21718"/>
              <a:gd name="connsiteY23" fmla="*/ 7304 h 21739"/>
              <a:gd name="connsiteX24" fmla="*/ 5490 w 21718"/>
              <a:gd name="connsiteY24" fmla="*/ 7956 h 21739"/>
              <a:gd name="connsiteX25" fmla="*/ 4620 w 21718"/>
              <a:gd name="connsiteY25" fmla="*/ 3764 h 21739"/>
              <a:gd name="connsiteX26" fmla="*/ 8668 w 21718"/>
              <a:gd name="connsiteY26" fmla="*/ 6521 h 21739"/>
              <a:gd name="connsiteX27" fmla="*/ 8937 w 21718"/>
              <a:gd name="connsiteY27" fmla="*/ 0 h 21739"/>
              <a:gd name="connsiteX28" fmla="*/ 11580 w 21718"/>
              <a:gd name="connsiteY28" fmla="*/ 4481 h 21739"/>
              <a:gd name="connsiteX0" fmla="*/ 11580 w 21718"/>
              <a:gd name="connsiteY0" fmla="*/ 4481 h 21739"/>
              <a:gd name="connsiteX1" fmla="*/ 14908 w 21718"/>
              <a:gd name="connsiteY1" fmla="*/ 139 h 21739"/>
              <a:gd name="connsiteX2" fmla="*/ 14643 w 21718"/>
              <a:gd name="connsiteY2" fmla="*/ 5916 h 21739"/>
              <a:gd name="connsiteX3" fmla="*/ 18125 w 21718"/>
              <a:gd name="connsiteY3" fmla="*/ 3311 h 21739"/>
              <a:gd name="connsiteX4" fmla="*/ 16498 w 21718"/>
              <a:gd name="connsiteY4" fmla="*/ 6671 h 21739"/>
              <a:gd name="connsiteX5" fmla="*/ 21718 w 21718"/>
              <a:gd name="connsiteY5" fmla="*/ 6784 h 21739"/>
              <a:gd name="connsiteX6" fmla="*/ 17103 w 21718"/>
              <a:gd name="connsiteY6" fmla="*/ 9541 h 21739"/>
              <a:gd name="connsiteX7" fmla="*/ 18388 w 21718"/>
              <a:gd name="connsiteY7" fmla="*/ 11429 h 21739"/>
              <a:gd name="connsiteX8" fmla="*/ 17917 w 21718"/>
              <a:gd name="connsiteY8" fmla="*/ 14291 h 21739"/>
              <a:gd name="connsiteX9" fmla="*/ 18995 w 21718"/>
              <a:gd name="connsiteY9" fmla="*/ 15771 h 21739"/>
              <a:gd name="connsiteX10" fmla="*/ 14758 w 21718"/>
              <a:gd name="connsiteY10" fmla="*/ 14489 h 21739"/>
              <a:gd name="connsiteX11" fmla="*/ 15060 w 21718"/>
              <a:gd name="connsiteY11" fmla="*/ 17509 h 21739"/>
              <a:gd name="connsiteX12" fmla="*/ 12427 w 21718"/>
              <a:gd name="connsiteY12" fmla="*/ 18469 h 21739"/>
              <a:gd name="connsiteX13" fmla="*/ 11730 w 21718"/>
              <a:gd name="connsiteY13" fmla="*/ 18981 h 21739"/>
              <a:gd name="connsiteX14" fmla="*/ 9990 w 21718"/>
              <a:gd name="connsiteY14" fmla="*/ 17509 h 21739"/>
              <a:gd name="connsiteX15" fmla="*/ 8818 w 21718"/>
              <a:gd name="connsiteY15" fmla="*/ 19851 h 21739"/>
              <a:gd name="connsiteX16" fmla="*/ 7387 w 21718"/>
              <a:gd name="connsiteY16" fmla="*/ 20659 h 21739"/>
              <a:gd name="connsiteX17" fmla="*/ 5035 w 21718"/>
              <a:gd name="connsiteY17" fmla="*/ 21739 h 21739"/>
              <a:gd name="connsiteX18" fmla="*/ 4149 w 21718"/>
              <a:gd name="connsiteY18" fmla="*/ 19300 h 21739"/>
              <a:gd name="connsiteX19" fmla="*/ 1403 w 21718"/>
              <a:gd name="connsiteY19" fmla="*/ 17964 h 21739"/>
              <a:gd name="connsiteX20" fmla="*/ 3448 w 21718"/>
              <a:gd name="connsiteY20" fmla="*/ 15509 h 21739"/>
              <a:gd name="connsiteX21" fmla="*/ 118 w 21718"/>
              <a:gd name="connsiteY21" fmla="*/ 13016 h 21739"/>
              <a:gd name="connsiteX22" fmla="*/ 4053 w 21718"/>
              <a:gd name="connsiteY22" fmla="*/ 11731 h 21739"/>
              <a:gd name="connsiteX23" fmla="*/ 0 w 21718"/>
              <a:gd name="connsiteY23" fmla="*/ 7304 h 21739"/>
              <a:gd name="connsiteX24" fmla="*/ 5490 w 21718"/>
              <a:gd name="connsiteY24" fmla="*/ 7956 h 21739"/>
              <a:gd name="connsiteX25" fmla="*/ 4620 w 21718"/>
              <a:gd name="connsiteY25" fmla="*/ 3764 h 21739"/>
              <a:gd name="connsiteX26" fmla="*/ 8668 w 21718"/>
              <a:gd name="connsiteY26" fmla="*/ 6521 h 21739"/>
              <a:gd name="connsiteX27" fmla="*/ 8937 w 21718"/>
              <a:gd name="connsiteY27" fmla="*/ 0 h 21739"/>
              <a:gd name="connsiteX28" fmla="*/ 11580 w 21718"/>
              <a:gd name="connsiteY28" fmla="*/ 4481 h 21739"/>
              <a:gd name="connsiteX0" fmla="*/ 11580 w 24942"/>
              <a:gd name="connsiteY0" fmla="*/ 4481 h 21739"/>
              <a:gd name="connsiteX1" fmla="*/ 14908 w 24942"/>
              <a:gd name="connsiteY1" fmla="*/ 139 h 21739"/>
              <a:gd name="connsiteX2" fmla="*/ 14643 w 24942"/>
              <a:gd name="connsiteY2" fmla="*/ 5916 h 21739"/>
              <a:gd name="connsiteX3" fmla="*/ 18125 w 24942"/>
              <a:gd name="connsiteY3" fmla="*/ 3311 h 21739"/>
              <a:gd name="connsiteX4" fmla="*/ 16498 w 24942"/>
              <a:gd name="connsiteY4" fmla="*/ 6671 h 21739"/>
              <a:gd name="connsiteX5" fmla="*/ 24942 w 24942"/>
              <a:gd name="connsiteY5" fmla="*/ 6416 h 21739"/>
              <a:gd name="connsiteX6" fmla="*/ 17103 w 24942"/>
              <a:gd name="connsiteY6" fmla="*/ 9541 h 21739"/>
              <a:gd name="connsiteX7" fmla="*/ 18388 w 24942"/>
              <a:gd name="connsiteY7" fmla="*/ 11429 h 21739"/>
              <a:gd name="connsiteX8" fmla="*/ 17917 w 24942"/>
              <a:gd name="connsiteY8" fmla="*/ 14291 h 21739"/>
              <a:gd name="connsiteX9" fmla="*/ 18995 w 24942"/>
              <a:gd name="connsiteY9" fmla="*/ 15771 h 21739"/>
              <a:gd name="connsiteX10" fmla="*/ 14758 w 24942"/>
              <a:gd name="connsiteY10" fmla="*/ 14489 h 21739"/>
              <a:gd name="connsiteX11" fmla="*/ 15060 w 24942"/>
              <a:gd name="connsiteY11" fmla="*/ 17509 h 21739"/>
              <a:gd name="connsiteX12" fmla="*/ 12427 w 24942"/>
              <a:gd name="connsiteY12" fmla="*/ 18469 h 21739"/>
              <a:gd name="connsiteX13" fmla="*/ 11730 w 24942"/>
              <a:gd name="connsiteY13" fmla="*/ 18981 h 21739"/>
              <a:gd name="connsiteX14" fmla="*/ 9990 w 24942"/>
              <a:gd name="connsiteY14" fmla="*/ 17509 h 21739"/>
              <a:gd name="connsiteX15" fmla="*/ 8818 w 24942"/>
              <a:gd name="connsiteY15" fmla="*/ 19851 h 21739"/>
              <a:gd name="connsiteX16" fmla="*/ 7387 w 24942"/>
              <a:gd name="connsiteY16" fmla="*/ 20659 h 21739"/>
              <a:gd name="connsiteX17" fmla="*/ 5035 w 24942"/>
              <a:gd name="connsiteY17" fmla="*/ 21739 h 21739"/>
              <a:gd name="connsiteX18" fmla="*/ 4149 w 24942"/>
              <a:gd name="connsiteY18" fmla="*/ 19300 h 21739"/>
              <a:gd name="connsiteX19" fmla="*/ 1403 w 24942"/>
              <a:gd name="connsiteY19" fmla="*/ 17964 h 21739"/>
              <a:gd name="connsiteX20" fmla="*/ 3448 w 24942"/>
              <a:gd name="connsiteY20" fmla="*/ 15509 h 21739"/>
              <a:gd name="connsiteX21" fmla="*/ 118 w 24942"/>
              <a:gd name="connsiteY21" fmla="*/ 13016 h 21739"/>
              <a:gd name="connsiteX22" fmla="*/ 4053 w 24942"/>
              <a:gd name="connsiteY22" fmla="*/ 11731 h 21739"/>
              <a:gd name="connsiteX23" fmla="*/ 0 w 24942"/>
              <a:gd name="connsiteY23" fmla="*/ 7304 h 21739"/>
              <a:gd name="connsiteX24" fmla="*/ 5490 w 24942"/>
              <a:gd name="connsiteY24" fmla="*/ 7956 h 21739"/>
              <a:gd name="connsiteX25" fmla="*/ 4620 w 24942"/>
              <a:gd name="connsiteY25" fmla="*/ 3764 h 21739"/>
              <a:gd name="connsiteX26" fmla="*/ 8668 w 24942"/>
              <a:gd name="connsiteY26" fmla="*/ 6521 h 21739"/>
              <a:gd name="connsiteX27" fmla="*/ 8937 w 24942"/>
              <a:gd name="connsiteY27" fmla="*/ 0 h 21739"/>
              <a:gd name="connsiteX28" fmla="*/ 11580 w 24942"/>
              <a:gd name="connsiteY28" fmla="*/ 4481 h 21739"/>
              <a:gd name="connsiteX0" fmla="*/ 11580 w 24942"/>
              <a:gd name="connsiteY0" fmla="*/ 4481 h 21739"/>
              <a:gd name="connsiteX1" fmla="*/ 14908 w 24942"/>
              <a:gd name="connsiteY1" fmla="*/ 139 h 21739"/>
              <a:gd name="connsiteX2" fmla="*/ 14643 w 24942"/>
              <a:gd name="connsiteY2" fmla="*/ 5916 h 21739"/>
              <a:gd name="connsiteX3" fmla="*/ 18899 w 24942"/>
              <a:gd name="connsiteY3" fmla="*/ 1285 h 21739"/>
              <a:gd name="connsiteX4" fmla="*/ 16498 w 24942"/>
              <a:gd name="connsiteY4" fmla="*/ 6671 h 21739"/>
              <a:gd name="connsiteX5" fmla="*/ 24942 w 24942"/>
              <a:gd name="connsiteY5" fmla="*/ 6416 h 21739"/>
              <a:gd name="connsiteX6" fmla="*/ 17103 w 24942"/>
              <a:gd name="connsiteY6" fmla="*/ 9541 h 21739"/>
              <a:gd name="connsiteX7" fmla="*/ 18388 w 24942"/>
              <a:gd name="connsiteY7" fmla="*/ 11429 h 21739"/>
              <a:gd name="connsiteX8" fmla="*/ 17917 w 24942"/>
              <a:gd name="connsiteY8" fmla="*/ 14291 h 21739"/>
              <a:gd name="connsiteX9" fmla="*/ 18995 w 24942"/>
              <a:gd name="connsiteY9" fmla="*/ 15771 h 21739"/>
              <a:gd name="connsiteX10" fmla="*/ 14758 w 24942"/>
              <a:gd name="connsiteY10" fmla="*/ 14489 h 21739"/>
              <a:gd name="connsiteX11" fmla="*/ 15060 w 24942"/>
              <a:gd name="connsiteY11" fmla="*/ 17509 h 21739"/>
              <a:gd name="connsiteX12" fmla="*/ 12427 w 24942"/>
              <a:gd name="connsiteY12" fmla="*/ 18469 h 21739"/>
              <a:gd name="connsiteX13" fmla="*/ 11730 w 24942"/>
              <a:gd name="connsiteY13" fmla="*/ 18981 h 21739"/>
              <a:gd name="connsiteX14" fmla="*/ 9990 w 24942"/>
              <a:gd name="connsiteY14" fmla="*/ 17509 h 21739"/>
              <a:gd name="connsiteX15" fmla="*/ 8818 w 24942"/>
              <a:gd name="connsiteY15" fmla="*/ 19851 h 21739"/>
              <a:gd name="connsiteX16" fmla="*/ 7387 w 24942"/>
              <a:gd name="connsiteY16" fmla="*/ 20659 h 21739"/>
              <a:gd name="connsiteX17" fmla="*/ 5035 w 24942"/>
              <a:gd name="connsiteY17" fmla="*/ 21739 h 21739"/>
              <a:gd name="connsiteX18" fmla="*/ 4149 w 24942"/>
              <a:gd name="connsiteY18" fmla="*/ 19300 h 21739"/>
              <a:gd name="connsiteX19" fmla="*/ 1403 w 24942"/>
              <a:gd name="connsiteY19" fmla="*/ 17964 h 21739"/>
              <a:gd name="connsiteX20" fmla="*/ 3448 w 24942"/>
              <a:gd name="connsiteY20" fmla="*/ 15509 h 21739"/>
              <a:gd name="connsiteX21" fmla="*/ 118 w 24942"/>
              <a:gd name="connsiteY21" fmla="*/ 13016 h 21739"/>
              <a:gd name="connsiteX22" fmla="*/ 4053 w 24942"/>
              <a:gd name="connsiteY22" fmla="*/ 11731 h 21739"/>
              <a:gd name="connsiteX23" fmla="*/ 0 w 24942"/>
              <a:gd name="connsiteY23" fmla="*/ 7304 h 21739"/>
              <a:gd name="connsiteX24" fmla="*/ 5490 w 24942"/>
              <a:gd name="connsiteY24" fmla="*/ 7956 h 21739"/>
              <a:gd name="connsiteX25" fmla="*/ 4620 w 24942"/>
              <a:gd name="connsiteY25" fmla="*/ 3764 h 21739"/>
              <a:gd name="connsiteX26" fmla="*/ 8668 w 24942"/>
              <a:gd name="connsiteY26" fmla="*/ 6521 h 21739"/>
              <a:gd name="connsiteX27" fmla="*/ 8937 w 24942"/>
              <a:gd name="connsiteY27" fmla="*/ 0 h 21739"/>
              <a:gd name="connsiteX28" fmla="*/ 11580 w 24942"/>
              <a:gd name="connsiteY28" fmla="*/ 4481 h 21739"/>
              <a:gd name="connsiteX0" fmla="*/ 11580 w 24942"/>
              <a:gd name="connsiteY0" fmla="*/ 4481 h 21739"/>
              <a:gd name="connsiteX1" fmla="*/ 14908 w 24942"/>
              <a:gd name="connsiteY1" fmla="*/ 139 h 21739"/>
              <a:gd name="connsiteX2" fmla="*/ 14643 w 24942"/>
              <a:gd name="connsiteY2" fmla="*/ 5916 h 21739"/>
              <a:gd name="connsiteX3" fmla="*/ 18899 w 24942"/>
              <a:gd name="connsiteY3" fmla="*/ 1285 h 21739"/>
              <a:gd name="connsiteX4" fmla="*/ 16498 w 24942"/>
              <a:gd name="connsiteY4" fmla="*/ 6671 h 21739"/>
              <a:gd name="connsiteX5" fmla="*/ 24942 w 24942"/>
              <a:gd name="connsiteY5" fmla="*/ 6416 h 21739"/>
              <a:gd name="connsiteX6" fmla="*/ 17103 w 24942"/>
              <a:gd name="connsiteY6" fmla="*/ 9541 h 21739"/>
              <a:gd name="connsiteX7" fmla="*/ 18388 w 24942"/>
              <a:gd name="connsiteY7" fmla="*/ 11429 h 21739"/>
              <a:gd name="connsiteX8" fmla="*/ 17917 w 24942"/>
              <a:gd name="connsiteY8" fmla="*/ 14291 h 21739"/>
              <a:gd name="connsiteX9" fmla="*/ 20027 w 24942"/>
              <a:gd name="connsiteY9" fmla="*/ 17429 h 21739"/>
              <a:gd name="connsiteX10" fmla="*/ 14758 w 24942"/>
              <a:gd name="connsiteY10" fmla="*/ 14489 h 21739"/>
              <a:gd name="connsiteX11" fmla="*/ 15060 w 24942"/>
              <a:gd name="connsiteY11" fmla="*/ 17509 h 21739"/>
              <a:gd name="connsiteX12" fmla="*/ 12427 w 24942"/>
              <a:gd name="connsiteY12" fmla="*/ 18469 h 21739"/>
              <a:gd name="connsiteX13" fmla="*/ 11730 w 24942"/>
              <a:gd name="connsiteY13" fmla="*/ 18981 h 21739"/>
              <a:gd name="connsiteX14" fmla="*/ 9990 w 24942"/>
              <a:gd name="connsiteY14" fmla="*/ 17509 h 21739"/>
              <a:gd name="connsiteX15" fmla="*/ 8818 w 24942"/>
              <a:gd name="connsiteY15" fmla="*/ 19851 h 21739"/>
              <a:gd name="connsiteX16" fmla="*/ 7387 w 24942"/>
              <a:gd name="connsiteY16" fmla="*/ 20659 h 21739"/>
              <a:gd name="connsiteX17" fmla="*/ 5035 w 24942"/>
              <a:gd name="connsiteY17" fmla="*/ 21739 h 21739"/>
              <a:gd name="connsiteX18" fmla="*/ 4149 w 24942"/>
              <a:gd name="connsiteY18" fmla="*/ 19300 h 21739"/>
              <a:gd name="connsiteX19" fmla="*/ 1403 w 24942"/>
              <a:gd name="connsiteY19" fmla="*/ 17964 h 21739"/>
              <a:gd name="connsiteX20" fmla="*/ 3448 w 24942"/>
              <a:gd name="connsiteY20" fmla="*/ 15509 h 21739"/>
              <a:gd name="connsiteX21" fmla="*/ 118 w 24942"/>
              <a:gd name="connsiteY21" fmla="*/ 13016 h 21739"/>
              <a:gd name="connsiteX22" fmla="*/ 4053 w 24942"/>
              <a:gd name="connsiteY22" fmla="*/ 11731 h 21739"/>
              <a:gd name="connsiteX23" fmla="*/ 0 w 24942"/>
              <a:gd name="connsiteY23" fmla="*/ 7304 h 21739"/>
              <a:gd name="connsiteX24" fmla="*/ 5490 w 24942"/>
              <a:gd name="connsiteY24" fmla="*/ 7956 h 21739"/>
              <a:gd name="connsiteX25" fmla="*/ 4620 w 24942"/>
              <a:gd name="connsiteY25" fmla="*/ 3764 h 21739"/>
              <a:gd name="connsiteX26" fmla="*/ 8668 w 24942"/>
              <a:gd name="connsiteY26" fmla="*/ 6521 h 21739"/>
              <a:gd name="connsiteX27" fmla="*/ 8937 w 24942"/>
              <a:gd name="connsiteY27" fmla="*/ 0 h 21739"/>
              <a:gd name="connsiteX28" fmla="*/ 11580 w 24942"/>
              <a:gd name="connsiteY28" fmla="*/ 4481 h 21739"/>
              <a:gd name="connsiteX0" fmla="*/ 11580 w 24942"/>
              <a:gd name="connsiteY0" fmla="*/ 4481 h 21739"/>
              <a:gd name="connsiteX1" fmla="*/ 14908 w 24942"/>
              <a:gd name="connsiteY1" fmla="*/ 139 h 21739"/>
              <a:gd name="connsiteX2" fmla="*/ 14643 w 24942"/>
              <a:gd name="connsiteY2" fmla="*/ 5916 h 21739"/>
              <a:gd name="connsiteX3" fmla="*/ 18899 w 24942"/>
              <a:gd name="connsiteY3" fmla="*/ 1285 h 21739"/>
              <a:gd name="connsiteX4" fmla="*/ 16498 w 24942"/>
              <a:gd name="connsiteY4" fmla="*/ 6671 h 21739"/>
              <a:gd name="connsiteX5" fmla="*/ 24942 w 24942"/>
              <a:gd name="connsiteY5" fmla="*/ 6416 h 21739"/>
              <a:gd name="connsiteX6" fmla="*/ 17103 w 24942"/>
              <a:gd name="connsiteY6" fmla="*/ 9541 h 21739"/>
              <a:gd name="connsiteX7" fmla="*/ 20451 w 24942"/>
              <a:gd name="connsiteY7" fmla="*/ 12350 h 21739"/>
              <a:gd name="connsiteX8" fmla="*/ 17917 w 24942"/>
              <a:gd name="connsiteY8" fmla="*/ 14291 h 21739"/>
              <a:gd name="connsiteX9" fmla="*/ 20027 w 24942"/>
              <a:gd name="connsiteY9" fmla="*/ 17429 h 21739"/>
              <a:gd name="connsiteX10" fmla="*/ 14758 w 24942"/>
              <a:gd name="connsiteY10" fmla="*/ 14489 h 21739"/>
              <a:gd name="connsiteX11" fmla="*/ 15060 w 24942"/>
              <a:gd name="connsiteY11" fmla="*/ 17509 h 21739"/>
              <a:gd name="connsiteX12" fmla="*/ 12427 w 24942"/>
              <a:gd name="connsiteY12" fmla="*/ 18469 h 21739"/>
              <a:gd name="connsiteX13" fmla="*/ 11730 w 24942"/>
              <a:gd name="connsiteY13" fmla="*/ 18981 h 21739"/>
              <a:gd name="connsiteX14" fmla="*/ 9990 w 24942"/>
              <a:gd name="connsiteY14" fmla="*/ 17509 h 21739"/>
              <a:gd name="connsiteX15" fmla="*/ 8818 w 24942"/>
              <a:gd name="connsiteY15" fmla="*/ 19851 h 21739"/>
              <a:gd name="connsiteX16" fmla="*/ 7387 w 24942"/>
              <a:gd name="connsiteY16" fmla="*/ 20659 h 21739"/>
              <a:gd name="connsiteX17" fmla="*/ 5035 w 24942"/>
              <a:gd name="connsiteY17" fmla="*/ 21739 h 21739"/>
              <a:gd name="connsiteX18" fmla="*/ 4149 w 24942"/>
              <a:gd name="connsiteY18" fmla="*/ 19300 h 21739"/>
              <a:gd name="connsiteX19" fmla="*/ 1403 w 24942"/>
              <a:gd name="connsiteY19" fmla="*/ 17964 h 21739"/>
              <a:gd name="connsiteX20" fmla="*/ 3448 w 24942"/>
              <a:gd name="connsiteY20" fmla="*/ 15509 h 21739"/>
              <a:gd name="connsiteX21" fmla="*/ 118 w 24942"/>
              <a:gd name="connsiteY21" fmla="*/ 13016 h 21739"/>
              <a:gd name="connsiteX22" fmla="*/ 4053 w 24942"/>
              <a:gd name="connsiteY22" fmla="*/ 11731 h 21739"/>
              <a:gd name="connsiteX23" fmla="*/ 0 w 24942"/>
              <a:gd name="connsiteY23" fmla="*/ 7304 h 21739"/>
              <a:gd name="connsiteX24" fmla="*/ 5490 w 24942"/>
              <a:gd name="connsiteY24" fmla="*/ 7956 h 21739"/>
              <a:gd name="connsiteX25" fmla="*/ 4620 w 24942"/>
              <a:gd name="connsiteY25" fmla="*/ 3764 h 21739"/>
              <a:gd name="connsiteX26" fmla="*/ 8668 w 24942"/>
              <a:gd name="connsiteY26" fmla="*/ 6521 h 21739"/>
              <a:gd name="connsiteX27" fmla="*/ 8937 w 24942"/>
              <a:gd name="connsiteY27" fmla="*/ 0 h 21739"/>
              <a:gd name="connsiteX28" fmla="*/ 11580 w 24942"/>
              <a:gd name="connsiteY28" fmla="*/ 4481 h 21739"/>
              <a:gd name="connsiteX0" fmla="*/ 11580 w 24942"/>
              <a:gd name="connsiteY0" fmla="*/ 4481 h 21739"/>
              <a:gd name="connsiteX1" fmla="*/ 14908 w 24942"/>
              <a:gd name="connsiteY1" fmla="*/ 139 h 21739"/>
              <a:gd name="connsiteX2" fmla="*/ 14643 w 24942"/>
              <a:gd name="connsiteY2" fmla="*/ 5916 h 21739"/>
              <a:gd name="connsiteX3" fmla="*/ 18899 w 24942"/>
              <a:gd name="connsiteY3" fmla="*/ 1285 h 21739"/>
              <a:gd name="connsiteX4" fmla="*/ 16498 w 24942"/>
              <a:gd name="connsiteY4" fmla="*/ 6671 h 21739"/>
              <a:gd name="connsiteX5" fmla="*/ 24942 w 24942"/>
              <a:gd name="connsiteY5" fmla="*/ 6416 h 21739"/>
              <a:gd name="connsiteX6" fmla="*/ 17103 w 24942"/>
              <a:gd name="connsiteY6" fmla="*/ 9541 h 21739"/>
              <a:gd name="connsiteX7" fmla="*/ 20451 w 24942"/>
              <a:gd name="connsiteY7" fmla="*/ 12350 h 21739"/>
              <a:gd name="connsiteX8" fmla="*/ 17917 w 24942"/>
              <a:gd name="connsiteY8" fmla="*/ 14291 h 21739"/>
              <a:gd name="connsiteX9" fmla="*/ 20027 w 24942"/>
              <a:gd name="connsiteY9" fmla="*/ 17429 h 21739"/>
              <a:gd name="connsiteX10" fmla="*/ 14758 w 24942"/>
              <a:gd name="connsiteY10" fmla="*/ 14489 h 21739"/>
              <a:gd name="connsiteX11" fmla="*/ 15060 w 24942"/>
              <a:gd name="connsiteY11" fmla="*/ 17509 h 21739"/>
              <a:gd name="connsiteX12" fmla="*/ 12427 w 24942"/>
              <a:gd name="connsiteY12" fmla="*/ 18469 h 21739"/>
              <a:gd name="connsiteX13" fmla="*/ 12633 w 24942"/>
              <a:gd name="connsiteY13" fmla="*/ 21192 h 21739"/>
              <a:gd name="connsiteX14" fmla="*/ 9990 w 24942"/>
              <a:gd name="connsiteY14" fmla="*/ 17509 h 21739"/>
              <a:gd name="connsiteX15" fmla="*/ 8818 w 24942"/>
              <a:gd name="connsiteY15" fmla="*/ 19851 h 21739"/>
              <a:gd name="connsiteX16" fmla="*/ 7387 w 24942"/>
              <a:gd name="connsiteY16" fmla="*/ 20659 h 21739"/>
              <a:gd name="connsiteX17" fmla="*/ 5035 w 24942"/>
              <a:gd name="connsiteY17" fmla="*/ 21739 h 21739"/>
              <a:gd name="connsiteX18" fmla="*/ 4149 w 24942"/>
              <a:gd name="connsiteY18" fmla="*/ 19300 h 21739"/>
              <a:gd name="connsiteX19" fmla="*/ 1403 w 24942"/>
              <a:gd name="connsiteY19" fmla="*/ 17964 h 21739"/>
              <a:gd name="connsiteX20" fmla="*/ 3448 w 24942"/>
              <a:gd name="connsiteY20" fmla="*/ 15509 h 21739"/>
              <a:gd name="connsiteX21" fmla="*/ 118 w 24942"/>
              <a:gd name="connsiteY21" fmla="*/ 13016 h 21739"/>
              <a:gd name="connsiteX22" fmla="*/ 4053 w 24942"/>
              <a:gd name="connsiteY22" fmla="*/ 11731 h 21739"/>
              <a:gd name="connsiteX23" fmla="*/ 0 w 24942"/>
              <a:gd name="connsiteY23" fmla="*/ 7304 h 21739"/>
              <a:gd name="connsiteX24" fmla="*/ 5490 w 24942"/>
              <a:gd name="connsiteY24" fmla="*/ 7956 h 21739"/>
              <a:gd name="connsiteX25" fmla="*/ 4620 w 24942"/>
              <a:gd name="connsiteY25" fmla="*/ 3764 h 21739"/>
              <a:gd name="connsiteX26" fmla="*/ 8668 w 24942"/>
              <a:gd name="connsiteY26" fmla="*/ 6521 h 21739"/>
              <a:gd name="connsiteX27" fmla="*/ 8937 w 24942"/>
              <a:gd name="connsiteY27" fmla="*/ 0 h 21739"/>
              <a:gd name="connsiteX28" fmla="*/ 11580 w 24942"/>
              <a:gd name="connsiteY28" fmla="*/ 4481 h 21739"/>
              <a:gd name="connsiteX0" fmla="*/ 11580 w 24942"/>
              <a:gd name="connsiteY0" fmla="*/ 4481 h 23765"/>
              <a:gd name="connsiteX1" fmla="*/ 14908 w 24942"/>
              <a:gd name="connsiteY1" fmla="*/ 139 h 23765"/>
              <a:gd name="connsiteX2" fmla="*/ 14643 w 24942"/>
              <a:gd name="connsiteY2" fmla="*/ 5916 h 23765"/>
              <a:gd name="connsiteX3" fmla="*/ 18899 w 24942"/>
              <a:gd name="connsiteY3" fmla="*/ 1285 h 23765"/>
              <a:gd name="connsiteX4" fmla="*/ 16498 w 24942"/>
              <a:gd name="connsiteY4" fmla="*/ 6671 h 23765"/>
              <a:gd name="connsiteX5" fmla="*/ 24942 w 24942"/>
              <a:gd name="connsiteY5" fmla="*/ 6416 h 23765"/>
              <a:gd name="connsiteX6" fmla="*/ 17103 w 24942"/>
              <a:gd name="connsiteY6" fmla="*/ 9541 h 23765"/>
              <a:gd name="connsiteX7" fmla="*/ 20451 w 24942"/>
              <a:gd name="connsiteY7" fmla="*/ 12350 h 23765"/>
              <a:gd name="connsiteX8" fmla="*/ 17917 w 24942"/>
              <a:gd name="connsiteY8" fmla="*/ 14291 h 23765"/>
              <a:gd name="connsiteX9" fmla="*/ 20027 w 24942"/>
              <a:gd name="connsiteY9" fmla="*/ 17429 h 23765"/>
              <a:gd name="connsiteX10" fmla="*/ 14758 w 24942"/>
              <a:gd name="connsiteY10" fmla="*/ 14489 h 23765"/>
              <a:gd name="connsiteX11" fmla="*/ 15060 w 24942"/>
              <a:gd name="connsiteY11" fmla="*/ 17509 h 23765"/>
              <a:gd name="connsiteX12" fmla="*/ 12427 w 24942"/>
              <a:gd name="connsiteY12" fmla="*/ 18469 h 23765"/>
              <a:gd name="connsiteX13" fmla="*/ 12633 w 24942"/>
              <a:gd name="connsiteY13" fmla="*/ 21192 h 23765"/>
              <a:gd name="connsiteX14" fmla="*/ 9990 w 24942"/>
              <a:gd name="connsiteY14" fmla="*/ 17509 h 23765"/>
              <a:gd name="connsiteX15" fmla="*/ 8818 w 24942"/>
              <a:gd name="connsiteY15" fmla="*/ 19851 h 23765"/>
              <a:gd name="connsiteX16" fmla="*/ 7387 w 24942"/>
              <a:gd name="connsiteY16" fmla="*/ 20659 h 23765"/>
              <a:gd name="connsiteX17" fmla="*/ 4261 w 24942"/>
              <a:gd name="connsiteY17" fmla="*/ 23765 h 23765"/>
              <a:gd name="connsiteX18" fmla="*/ 4149 w 24942"/>
              <a:gd name="connsiteY18" fmla="*/ 19300 h 23765"/>
              <a:gd name="connsiteX19" fmla="*/ 1403 w 24942"/>
              <a:gd name="connsiteY19" fmla="*/ 17964 h 23765"/>
              <a:gd name="connsiteX20" fmla="*/ 3448 w 24942"/>
              <a:gd name="connsiteY20" fmla="*/ 15509 h 23765"/>
              <a:gd name="connsiteX21" fmla="*/ 118 w 24942"/>
              <a:gd name="connsiteY21" fmla="*/ 13016 h 23765"/>
              <a:gd name="connsiteX22" fmla="*/ 4053 w 24942"/>
              <a:gd name="connsiteY22" fmla="*/ 11731 h 23765"/>
              <a:gd name="connsiteX23" fmla="*/ 0 w 24942"/>
              <a:gd name="connsiteY23" fmla="*/ 7304 h 23765"/>
              <a:gd name="connsiteX24" fmla="*/ 5490 w 24942"/>
              <a:gd name="connsiteY24" fmla="*/ 7956 h 23765"/>
              <a:gd name="connsiteX25" fmla="*/ 4620 w 24942"/>
              <a:gd name="connsiteY25" fmla="*/ 3764 h 23765"/>
              <a:gd name="connsiteX26" fmla="*/ 8668 w 24942"/>
              <a:gd name="connsiteY26" fmla="*/ 6521 h 23765"/>
              <a:gd name="connsiteX27" fmla="*/ 8937 w 24942"/>
              <a:gd name="connsiteY27" fmla="*/ 0 h 23765"/>
              <a:gd name="connsiteX28" fmla="*/ 11580 w 24942"/>
              <a:gd name="connsiteY28" fmla="*/ 4481 h 23765"/>
              <a:gd name="connsiteX0" fmla="*/ 11580 w 24942"/>
              <a:gd name="connsiteY0" fmla="*/ 5402 h 24686"/>
              <a:gd name="connsiteX1" fmla="*/ 14908 w 24942"/>
              <a:gd name="connsiteY1" fmla="*/ 1060 h 24686"/>
              <a:gd name="connsiteX2" fmla="*/ 14643 w 24942"/>
              <a:gd name="connsiteY2" fmla="*/ 6837 h 24686"/>
              <a:gd name="connsiteX3" fmla="*/ 18899 w 24942"/>
              <a:gd name="connsiteY3" fmla="*/ 2206 h 24686"/>
              <a:gd name="connsiteX4" fmla="*/ 16498 w 24942"/>
              <a:gd name="connsiteY4" fmla="*/ 7592 h 24686"/>
              <a:gd name="connsiteX5" fmla="*/ 24942 w 24942"/>
              <a:gd name="connsiteY5" fmla="*/ 7337 h 24686"/>
              <a:gd name="connsiteX6" fmla="*/ 17103 w 24942"/>
              <a:gd name="connsiteY6" fmla="*/ 10462 h 24686"/>
              <a:gd name="connsiteX7" fmla="*/ 20451 w 24942"/>
              <a:gd name="connsiteY7" fmla="*/ 13271 h 24686"/>
              <a:gd name="connsiteX8" fmla="*/ 17917 w 24942"/>
              <a:gd name="connsiteY8" fmla="*/ 15212 h 24686"/>
              <a:gd name="connsiteX9" fmla="*/ 20027 w 24942"/>
              <a:gd name="connsiteY9" fmla="*/ 18350 h 24686"/>
              <a:gd name="connsiteX10" fmla="*/ 14758 w 24942"/>
              <a:gd name="connsiteY10" fmla="*/ 15410 h 24686"/>
              <a:gd name="connsiteX11" fmla="*/ 15060 w 24942"/>
              <a:gd name="connsiteY11" fmla="*/ 18430 h 24686"/>
              <a:gd name="connsiteX12" fmla="*/ 12427 w 24942"/>
              <a:gd name="connsiteY12" fmla="*/ 19390 h 24686"/>
              <a:gd name="connsiteX13" fmla="*/ 12633 w 24942"/>
              <a:gd name="connsiteY13" fmla="*/ 22113 h 24686"/>
              <a:gd name="connsiteX14" fmla="*/ 9990 w 24942"/>
              <a:gd name="connsiteY14" fmla="*/ 18430 h 24686"/>
              <a:gd name="connsiteX15" fmla="*/ 8818 w 24942"/>
              <a:gd name="connsiteY15" fmla="*/ 20772 h 24686"/>
              <a:gd name="connsiteX16" fmla="*/ 7387 w 24942"/>
              <a:gd name="connsiteY16" fmla="*/ 21580 h 24686"/>
              <a:gd name="connsiteX17" fmla="*/ 4261 w 24942"/>
              <a:gd name="connsiteY17" fmla="*/ 24686 h 24686"/>
              <a:gd name="connsiteX18" fmla="*/ 4149 w 24942"/>
              <a:gd name="connsiteY18" fmla="*/ 20221 h 24686"/>
              <a:gd name="connsiteX19" fmla="*/ 1403 w 24942"/>
              <a:gd name="connsiteY19" fmla="*/ 18885 h 24686"/>
              <a:gd name="connsiteX20" fmla="*/ 3448 w 24942"/>
              <a:gd name="connsiteY20" fmla="*/ 16430 h 24686"/>
              <a:gd name="connsiteX21" fmla="*/ 118 w 24942"/>
              <a:gd name="connsiteY21" fmla="*/ 13937 h 24686"/>
              <a:gd name="connsiteX22" fmla="*/ 4053 w 24942"/>
              <a:gd name="connsiteY22" fmla="*/ 12652 h 24686"/>
              <a:gd name="connsiteX23" fmla="*/ 0 w 24942"/>
              <a:gd name="connsiteY23" fmla="*/ 8225 h 24686"/>
              <a:gd name="connsiteX24" fmla="*/ 5490 w 24942"/>
              <a:gd name="connsiteY24" fmla="*/ 8877 h 24686"/>
              <a:gd name="connsiteX25" fmla="*/ 4620 w 24942"/>
              <a:gd name="connsiteY25" fmla="*/ 4685 h 24686"/>
              <a:gd name="connsiteX26" fmla="*/ 8668 w 24942"/>
              <a:gd name="connsiteY26" fmla="*/ 7442 h 24686"/>
              <a:gd name="connsiteX27" fmla="*/ 8937 w 24942"/>
              <a:gd name="connsiteY27" fmla="*/ 0 h 24686"/>
              <a:gd name="connsiteX28" fmla="*/ 11580 w 24942"/>
              <a:gd name="connsiteY28" fmla="*/ 5402 h 24686"/>
              <a:gd name="connsiteX0" fmla="*/ 11580 w 24942"/>
              <a:gd name="connsiteY0" fmla="*/ 5402 h 24686"/>
              <a:gd name="connsiteX1" fmla="*/ 14908 w 24942"/>
              <a:gd name="connsiteY1" fmla="*/ 1060 h 24686"/>
              <a:gd name="connsiteX2" fmla="*/ 14643 w 24942"/>
              <a:gd name="connsiteY2" fmla="*/ 6837 h 24686"/>
              <a:gd name="connsiteX3" fmla="*/ 18899 w 24942"/>
              <a:gd name="connsiteY3" fmla="*/ 2206 h 24686"/>
              <a:gd name="connsiteX4" fmla="*/ 16498 w 24942"/>
              <a:gd name="connsiteY4" fmla="*/ 7592 h 24686"/>
              <a:gd name="connsiteX5" fmla="*/ 24942 w 24942"/>
              <a:gd name="connsiteY5" fmla="*/ 7337 h 24686"/>
              <a:gd name="connsiteX6" fmla="*/ 17103 w 24942"/>
              <a:gd name="connsiteY6" fmla="*/ 10462 h 24686"/>
              <a:gd name="connsiteX7" fmla="*/ 20451 w 24942"/>
              <a:gd name="connsiteY7" fmla="*/ 13271 h 24686"/>
              <a:gd name="connsiteX8" fmla="*/ 17917 w 24942"/>
              <a:gd name="connsiteY8" fmla="*/ 15212 h 24686"/>
              <a:gd name="connsiteX9" fmla="*/ 20027 w 24942"/>
              <a:gd name="connsiteY9" fmla="*/ 18350 h 24686"/>
              <a:gd name="connsiteX10" fmla="*/ 14758 w 24942"/>
              <a:gd name="connsiteY10" fmla="*/ 15410 h 24686"/>
              <a:gd name="connsiteX11" fmla="*/ 15060 w 24942"/>
              <a:gd name="connsiteY11" fmla="*/ 18430 h 24686"/>
              <a:gd name="connsiteX12" fmla="*/ 12427 w 24942"/>
              <a:gd name="connsiteY12" fmla="*/ 19390 h 24686"/>
              <a:gd name="connsiteX13" fmla="*/ 12633 w 24942"/>
              <a:gd name="connsiteY13" fmla="*/ 22113 h 24686"/>
              <a:gd name="connsiteX14" fmla="*/ 9990 w 24942"/>
              <a:gd name="connsiteY14" fmla="*/ 18430 h 24686"/>
              <a:gd name="connsiteX15" fmla="*/ 8818 w 24942"/>
              <a:gd name="connsiteY15" fmla="*/ 20772 h 24686"/>
              <a:gd name="connsiteX16" fmla="*/ 7387 w 24942"/>
              <a:gd name="connsiteY16" fmla="*/ 21580 h 24686"/>
              <a:gd name="connsiteX17" fmla="*/ 4261 w 24942"/>
              <a:gd name="connsiteY17" fmla="*/ 24686 h 24686"/>
              <a:gd name="connsiteX18" fmla="*/ 4149 w 24942"/>
              <a:gd name="connsiteY18" fmla="*/ 20221 h 24686"/>
              <a:gd name="connsiteX19" fmla="*/ 1403 w 24942"/>
              <a:gd name="connsiteY19" fmla="*/ 18885 h 24686"/>
              <a:gd name="connsiteX20" fmla="*/ 3448 w 24942"/>
              <a:gd name="connsiteY20" fmla="*/ 16430 h 24686"/>
              <a:gd name="connsiteX21" fmla="*/ 118 w 24942"/>
              <a:gd name="connsiteY21" fmla="*/ 13937 h 24686"/>
              <a:gd name="connsiteX22" fmla="*/ 4053 w 24942"/>
              <a:gd name="connsiteY22" fmla="*/ 12652 h 24686"/>
              <a:gd name="connsiteX23" fmla="*/ 0 w 24942"/>
              <a:gd name="connsiteY23" fmla="*/ 8225 h 24686"/>
              <a:gd name="connsiteX24" fmla="*/ 5490 w 24942"/>
              <a:gd name="connsiteY24" fmla="*/ 8877 h 24686"/>
              <a:gd name="connsiteX25" fmla="*/ 4104 w 24942"/>
              <a:gd name="connsiteY25" fmla="*/ 3395 h 24686"/>
              <a:gd name="connsiteX26" fmla="*/ 8668 w 24942"/>
              <a:gd name="connsiteY26" fmla="*/ 7442 h 24686"/>
              <a:gd name="connsiteX27" fmla="*/ 8937 w 24942"/>
              <a:gd name="connsiteY27" fmla="*/ 0 h 24686"/>
              <a:gd name="connsiteX28" fmla="*/ 11580 w 24942"/>
              <a:gd name="connsiteY28" fmla="*/ 5402 h 24686"/>
              <a:gd name="connsiteX0" fmla="*/ 11580 w 24942"/>
              <a:gd name="connsiteY0" fmla="*/ 5402 h 24686"/>
              <a:gd name="connsiteX1" fmla="*/ 14908 w 24942"/>
              <a:gd name="connsiteY1" fmla="*/ 1060 h 24686"/>
              <a:gd name="connsiteX2" fmla="*/ 14643 w 24942"/>
              <a:gd name="connsiteY2" fmla="*/ 6837 h 24686"/>
              <a:gd name="connsiteX3" fmla="*/ 18899 w 24942"/>
              <a:gd name="connsiteY3" fmla="*/ 2206 h 24686"/>
              <a:gd name="connsiteX4" fmla="*/ 16498 w 24942"/>
              <a:gd name="connsiteY4" fmla="*/ 7592 h 24686"/>
              <a:gd name="connsiteX5" fmla="*/ 24942 w 24942"/>
              <a:gd name="connsiteY5" fmla="*/ 7337 h 24686"/>
              <a:gd name="connsiteX6" fmla="*/ 17103 w 24942"/>
              <a:gd name="connsiteY6" fmla="*/ 10462 h 24686"/>
              <a:gd name="connsiteX7" fmla="*/ 20451 w 24942"/>
              <a:gd name="connsiteY7" fmla="*/ 13271 h 24686"/>
              <a:gd name="connsiteX8" fmla="*/ 17917 w 24942"/>
              <a:gd name="connsiteY8" fmla="*/ 15212 h 24686"/>
              <a:gd name="connsiteX9" fmla="*/ 20027 w 24942"/>
              <a:gd name="connsiteY9" fmla="*/ 18350 h 24686"/>
              <a:gd name="connsiteX10" fmla="*/ 14758 w 24942"/>
              <a:gd name="connsiteY10" fmla="*/ 15410 h 24686"/>
              <a:gd name="connsiteX11" fmla="*/ 15060 w 24942"/>
              <a:gd name="connsiteY11" fmla="*/ 18430 h 24686"/>
              <a:gd name="connsiteX12" fmla="*/ 12427 w 24942"/>
              <a:gd name="connsiteY12" fmla="*/ 19390 h 24686"/>
              <a:gd name="connsiteX13" fmla="*/ 12633 w 24942"/>
              <a:gd name="connsiteY13" fmla="*/ 22113 h 24686"/>
              <a:gd name="connsiteX14" fmla="*/ 9990 w 24942"/>
              <a:gd name="connsiteY14" fmla="*/ 18430 h 24686"/>
              <a:gd name="connsiteX15" fmla="*/ 8818 w 24942"/>
              <a:gd name="connsiteY15" fmla="*/ 20772 h 24686"/>
              <a:gd name="connsiteX16" fmla="*/ 7387 w 24942"/>
              <a:gd name="connsiteY16" fmla="*/ 21580 h 24686"/>
              <a:gd name="connsiteX17" fmla="*/ 4261 w 24942"/>
              <a:gd name="connsiteY17" fmla="*/ 24686 h 24686"/>
              <a:gd name="connsiteX18" fmla="*/ 4149 w 24942"/>
              <a:gd name="connsiteY18" fmla="*/ 20221 h 24686"/>
              <a:gd name="connsiteX19" fmla="*/ 500 w 24942"/>
              <a:gd name="connsiteY19" fmla="*/ 19806 h 24686"/>
              <a:gd name="connsiteX20" fmla="*/ 3448 w 24942"/>
              <a:gd name="connsiteY20" fmla="*/ 16430 h 24686"/>
              <a:gd name="connsiteX21" fmla="*/ 118 w 24942"/>
              <a:gd name="connsiteY21" fmla="*/ 13937 h 24686"/>
              <a:gd name="connsiteX22" fmla="*/ 4053 w 24942"/>
              <a:gd name="connsiteY22" fmla="*/ 12652 h 24686"/>
              <a:gd name="connsiteX23" fmla="*/ 0 w 24942"/>
              <a:gd name="connsiteY23" fmla="*/ 8225 h 24686"/>
              <a:gd name="connsiteX24" fmla="*/ 5490 w 24942"/>
              <a:gd name="connsiteY24" fmla="*/ 8877 h 24686"/>
              <a:gd name="connsiteX25" fmla="*/ 4104 w 24942"/>
              <a:gd name="connsiteY25" fmla="*/ 3395 h 24686"/>
              <a:gd name="connsiteX26" fmla="*/ 8668 w 24942"/>
              <a:gd name="connsiteY26" fmla="*/ 7442 h 24686"/>
              <a:gd name="connsiteX27" fmla="*/ 8937 w 24942"/>
              <a:gd name="connsiteY27" fmla="*/ 0 h 24686"/>
              <a:gd name="connsiteX28" fmla="*/ 11580 w 24942"/>
              <a:gd name="connsiteY28" fmla="*/ 5402 h 24686"/>
              <a:gd name="connsiteX0" fmla="*/ 11580 w 24942"/>
              <a:gd name="connsiteY0" fmla="*/ 5402 h 24686"/>
              <a:gd name="connsiteX1" fmla="*/ 14908 w 24942"/>
              <a:gd name="connsiteY1" fmla="*/ 1060 h 24686"/>
              <a:gd name="connsiteX2" fmla="*/ 14643 w 24942"/>
              <a:gd name="connsiteY2" fmla="*/ 6837 h 24686"/>
              <a:gd name="connsiteX3" fmla="*/ 18899 w 24942"/>
              <a:gd name="connsiteY3" fmla="*/ 2206 h 24686"/>
              <a:gd name="connsiteX4" fmla="*/ 16498 w 24942"/>
              <a:gd name="connsiteY4" fmla="*/ 7592 h 24686"/>
              <a:gd name="connsiteX5" fmla="*/ 24942 w 24942"/>
              <a:gd name="connsiteY5" fmla="*/ 7337 h 24686"/>
              <a:gd name="connsiteX6" fmla="*/ 17103 w 24942"/>
              <a:gd name="connsiteY6" fmla="*/ 10462 h 24686"/>
              <a:gd name="connsiteX7" fmla="*/ 20451 w 24942"/>
              <a:gd name="connsiteY7" fmla="*/ 13271 h 24686"/>
              <a:gd name="connsiteX8" fmla="*/ 17917 w 24942"/>
              <a:gd name="connsiteY8" fmla="*/ 15212 h 24686"/>
              <a:gd name="connsiteX9" fmla="*/ 20027 w 24942"/>
              <a:gd name="connsiteY9" fmla="*/ 18350 h 24686"/>
              <a:gd name="connsiteX10" fmla="*/ 14758 w 24942"/>
              <a:gd name="connsiteY10" fmla="*/ 15410 h 24686"/>
              <a:gd name="connsiteX11" fmla="*/ 15060 w 24942"/>
              <a:gd name="connsiteY11" fmla="*/ 18430 h 24686"/>
              <a:gd name="connsiteX12" fmla="*/ 12427 w 24942"/>
              <a:gd name="connsiteY12" fmla="*/ 19390 h 24686"/>
              <a:gd name="connsiteX13" fmla="*/ 12633 w 24942"/>
              <a:gd name="connsiteY13" fmla="*/ 22113 h 24686"/>
              <a:gd name="connsiteX14" fmla="*/ 9990 w 24942"/>
              <a:gd name="connsiteY14" fmla="*/ 18430 h 24686"/>
              <a:gd name="connsiteX15" fmla="*/ 8818 w 24942"/>
              <a:gd name="connsiteY15" fmla="*/ 22430 h 24686"/>
              <a:gd name="connsiteX16" fmla="*/ 7387 w 24942"/>
              <a:gd name="connsiteY16" fmla="*/ 21580 h 24686"/>
              <a:gd name="connsiteX17" fmla="*/ 4261 w 24942"/>
              <a:gd name="connsiteY17" fmla="*/ 24686 h 24686"/>
              <a:gd name="connsiteX18" fmla="*/ 4149 w 24942"/>
              <a:gd name="connsiteY18" fmla="*/ 20221 h 24686"/>
              <a:gd name="connsiteX19" fmla="*/ 500 w 24942"/>
              <a:gd name="connsiteY19" fmla="*/ 19806 h 24686"/>
              <a:gd name="connsiteX20" fmla="*/ 3448 w 24942"/>
              <a:gd name="connsiteY20" fmla="*/ 16430 h 24686"/>
              <a:gd name="connsiteX21" fmla="*/ 118 w 24942"/>
              <a:gd name="connsiteY21" fmla="*/ 13937 h 24686"/>
              <a:gd name="connsiteX22" fmla="*/ 4053 w 24942"/>
              <a:gd name="connsiteY22" fmla="*/ 12652 h 24686"/>
              <a:gd name="connsiteX23" fmla="*/ 0 w 24942"/>
              <a:gd name="connsiteY23" fmla="*/ 8225 h 24686"/>
              <a:gd name="connsiteX24" fmla="*/ 5490 w 24942"/>
              <a:gd name="connsiteY24" fmla="*/ 8877 h 24686"/>
              <a:gd name="connsiteX25" fmla="*/ 4104 w 24942"/>
              <a:gd name="connsiteY25" fmla="*/ 3395 h 24686"/>
              <a:gd name="connsiteX26" fmla="*/ 8668 w 24942"/>
              <a:gd name="connsiteY26" fmla="*/ 7442 h 24686"/>
              <a:gd name="connsiteX27" fmla="*/ 8937 w 24942"/>
              <a:gd name="connsiteY27" fmla="*/ 0 h 24686"/>
              <a:gd name="connsiteX28" fmla="*/ 11580 w 24942"/>
              <a:gd name="connsiteY28" fmla="*/ 5402 h 24686"/>
              <a:gd name="connsiteX0" fmla="*/ 11580 w 24942"/>
              <a:gd name="connsiteY0" fmla="*/ 5402 h 24686"/>
              <a:gd name="connsiteX1" fmla="*/ 14908 w 24942"/>
              <a:gd name="connsiteY1" fmla="*/ 1060 h 24686"/>
              <a:gd name="connsiteX2" fmla="*/ 14643 w 24942"/>
              <a:gd name="connsiteY2" fmla="*/ 6837 h 24686"/>
              <a:gd name="connsiteX3" fmla="*/ 18899 w 24942"/>
              <a:gd name="connsiteY3" fmla="*/ 2206 h 24686"/>
              <a:gd name="connsiteX4" fmla="*/ 16498 w 24942"/>
              <a:gd name="connsiteY4" fmla="*/ 7592 h 24686"/>
              <a:gd name="connsiteX5" fmla="*/ 24942 w 24942"/>
              <a:gd name="connsiteY5" fmla="*/ 7337 h 24686"/>
              <a:gd name="connsiteX6" fmla="*/ 17103 w 24942"/>
              <a:gd name="connsiteY6" fmla="*/ 10462 h 24686"/>
              <a:gd name="connsiteX7" fmla="*/ 20451 w 24942"/>
              <a:gd name="connsiteY7" fmla="*/ 13271 h 24686"/>
              <a:gd name="connsiteX8" fmla="*/ 17917 w 24942"/>
              <a:gd name="connsiteY8" fmla="*/ 15212 h 24686"/>
              <a:gd name="connsiteX9" fmla="*/ 20027 w 24942"/>
              <a:gd name="connsiteY9" fmla="*/ 18350 h 24686"/>
              <a:gd name="connsiteX10" fmla="*/ 14758 w 24942"/>
              <a:gd name="connsiteY10" fmla="*/ 15410 h 24686"/>
              <a:gd name="connsiteX11" fmla="*/ 15705 w 24942"/>
              <a:gd name="connsiteY11" fmla="*/ 19904 h 24686"/>
              <a:gd name="connsiteX12" fmla="*/ 12427 w 24942"/>
              <a:gd name="connsiteY12" fmla="*/ 19390 h 24686"/>
              <a:gd name="connsiteX13" fmla="*/ 12633 w 24942"/>
              <a:gd name="connsiteY13" fmla="*/ 22113 h 24686"/>
              <a:gd name="connsiteX14" fmla="*/ 9990 w 24942"/>
              <a:gd name="connsiteY14" fmla="*/ 18430 h 24686"/>
              <a:gd name="connsiteX15" fmla="*/ 8818 w 24942"/>
              <a:gd name="connsiteY15" fmla="*/ 22430 h 24686"/>
              <a:gd name="connsiteX16" fmla="*/ 7387 w 24942"/>
              <a:gd name="connsiteY16" fmla="*/ 21580 h 24686"/>
              <a:gd name="connsiteX17" fmla="*/ 4261 w 24942"/>
              <a:gd name="connsiteY17" fmla="*/ 24686 h 24686"/>
              <a:gd name="connsiteX18" fmla="*/ 4149 w 24942"/>
              <a:gd name="connsiteY18" fmla="*/ 20221 h 24686"/>
              <a:gd name="connsiteX19" fmla="*/ 500 w 24942"/>
              <a:gd name="connsiteY19" fmla="*/ 19806 h 24686"/>
              <a:gd name="connsiteX20" fmla="*/ 3448 w 24942"/>
              <a:gd name="connsiteY20" fmla="*/ 16430 h 24686"/>
              <a:gd name="connsiteX21" fmla="*/ 118 w 24942"/>
              <a:gd name="connsiteY21" fmla="*/ 13937 h 24686"/>
              <a:gd name="connsiteX22" fmla="*/ 4053 w 24942"/>
              <a:gd name="connsiteY22" fmla="*/ 12652 h 24686"/>
              <a:gd name="connsiteX23" fmla="*/ 0 w 24942"/>
              <a:gd name="connsiteY23" fmla="*/ 8225 h 24686"/>
              <a:gd name="connsiteX24" fmla="*/ 5490 w 24942"/>
              <a:gd name="connsiteY24" fmla="*/ 8877 h 24686"/>
              <a:gd name="connsiteX25" fmla="*/ 4104 w 24942"/>
              <a:gd name="connsiteY25" fmla="*/ 3395 h 24686"/>
              <a:gd name="connsiteX26" fmla="*/ 8668 w 24942"/>
              <a:gd name="connsiteY26" fmla="*/ 7442 h 24686"/>
              <a:gd name="connsiteX27" fmla="*/ 8937 w 24942"/>
              <a:gd name="connsiteY27" fmla="*/ 0 h 24686"/>
              <a:gd name="connsiteX28" fmla="*/ 11580 w 24942"/>
              <a:gd name="connsiteY28" fmla="*/ 5402 h 24686"/>
              <a:gd name="connsiteX0" fmla="*/ 11580 w 24942"/>
              <a:gd name="connsiteY0" fmla="*/ 5402 h 24686"/>
              <a:gd name="connsiteX1" fmla="*/ 14908 w 24942"/>
              <a:gd name="connsiteY1" fmla="*/ 1060 h 24686"/>
              <a:gd name="connsiteX2" fmla="*/ 14643 w 24942"/>
              <a:gd name="connsiteY2" fmla="*/ 6837 h 24686"/>
              <a:gd name="connsiteX3" fmla="*/ 18899 w 24942"/>
              <a:gd name="connsiteY3" fmla="*/ 2206 h 24686"/>
              <a:gd name="connsiteX4" fmla="*/ 16498 w 24942"/>
              <a:gd name="connsiteY4" fmla="*/ 7592 h 24686"/>
              <a:gd name="connsiteX5" fmla="*/ 24942 w 24942"/>
              <a:gd name="connsiteY5" fmla="*/ 7337 h 24686"/>
              <a:gd name="connsiteX6" fmla="*/ 17103 w 24942"/>
              <a:gd name="connsiteY6" fmla="*/ 10462 h 24686"/>
              <a:gd name="connsiteX7" fmla="*/ 21870 w 24942"/>
              <a:gd name="connsiteY7" fmla="*/ 14376 h 24686"/>
              <a:gd name="connsiteX8" fmla="*/ 17917 w 24942"/>
              <a:gd name="connsiteY8" fmla="*/ 15212 h 24686"/>
              <a:gd name="connsiteX9" fmla="*/ 20027 w 24942"/>
              <a:gd name="connsiteY9" fmla="*/ 18350 h 24686"/>
              <a:gd name="connsiteX10" fmla="*/ 14758 w 24942"/>
              <a:gd name="connsiteY10" fmla="*/ 15410 h 24686"/>
              <a:gd name="connsiteX11" fmla="*/ 15705 w 24942"/>
              <a:gd name="connsiteY11" fmla="*/ 19904 h 24686"/>
              <a:gd name="connsiteX12" fmla="*/ 12427 w 24942"/>
              <a:gd name="connsiteY12" fmla="*/ 19390 h 24686"/>
              <a:gd name="connsiteX13" fmla="*/ 12633 w 24942"/>
              <a:gd name="connsiteY13" fmla="*/ 22113 h 24686"/>
              <a:gd name="connsiteX14" fmla="*/ 9990 w 24942"/>
              <a:gd name="connsiteY14" fmla="*/ 18430 h 24686"/>
              <a:gd name="connsiteX15" fmla="*/ 8818 w 24942"/>
              <a:gd name="connsiteY15" fmla="*/ 22430 h 24686"/>
              <a:gd name="connsiteX16" fmla="*/ 7387 w 24942"/>
              <a:gd name="connsiteY16" fmla="*/ 21580 h 24686"/>
              <a:gd name="connsiteX17" fmla="*/ 4261 w 24942"/>
              <a:gd name="connsiteY17" fmla="*/ 24686 h 24686"/>
              <a:gd name="connsiteX18" fmla="*/ 4149 w 24942"/>
              <a:gd name="connsiteY18" fmla="*/ 20221 h 24686"/>
              <a:gd name="connsiteX19" fmla="*/ 500 w 24942"/>
              <a:gd name="connsiteY19" fmla="*/ 19806 h 24686"/>
              <a:gd name="connsiteX20" fmla="*/ 3448 w 24942"/>
              <a:gd name="connsiteY20" fmla="*/ 16430 h 24686"/>
              <a:gd name="connsiteX21" fmla="*/ 118 w 24942"/>
              <a:gd name="connsiteY21" fmla="*/ 13937 h 24686"/>
              <a:gd name="connsiteX22" fmla="*/ 4053 w 24942"/>
              <a:gd name="connsiteY22" fmla="*/ 12652 h 24686"/>
              <a:gd name="connsiteX23" fmla="*/ 0 w 24942"/>
              <a:gd name="connsiteY23" fmla="*/ 8225 h 24686"/>
              <a:gd name="connsiteX24" fmla="*/ 5490 w 24942"/>
              <a:gd name="connsiteY24" fmla="*/ 8877 h 24686"/>
              <a:gd name="connsiteX25" fmla="*/ 4104 w 24942"/>
              <a:gd name="connsiteY25" fmla="*/ 3395 h 24686"/>
              <a:gd name="connsiteX26" fmla="*/ 8668 w 24942"/>
              <a:gd name="connsiteY26" fmla="*/ 7442 h 24686"/>
              <a:gd name="connsiteX27" fmla="*/ 8937 w 24942"/>
              <a:gd name="connsiteY27" fmla="*/ 0 h 24686"/>
              <a:gd name="connsiteX28" fmla="*/ 11580 w 24942"/>
              <a:gd name="connsiteY28" fmla="*/ 5402 h 24686"/>
              <a:gd name="connsiteX0" fmla="*/ 11580 w 27134"/>
              <a:gd name="connsiteY0" fmla="*/ 5402 h 24686"/>
              <a:gd name="connsiteX1" fmla="*/ 14908 w 27134"/>
              <a:gd name="connsiteY1" fmla="*/ 1060 h 24686"/>
              <a:gd name="connsiteX2" fmla="*/ 14643 w 27134"/>
              <a:gd name="connsiteY2" fmla="*/ 6837 h 24686"/>
              <a:gd name="connsiteX3" fmla="*/ 18899 w 27134"/>
              <a:gd name="connsiteY3" fmla="*/ 2206 h 24686"/>
              <a:gd name="connsiteX4" fmla="*/ 16498 w 27134"/>
              <a:gd name="connsiteY4" fmla="*/ 7592 h 24686"/>
              <a:gd name="connsiteX5" fmla="*/ 27134 w 27134"/>
              <a:gd name="connsiteY5" fmla="*/ 7705 h 24686"/>
              <a:gd name="connsiteX6" fmla="*/ 17103 w 27134"/>
              <a:gd name="connsiteY6" fmla="*/ 10462 h 24686"/>
              <a:gd name="connsiteX7" fmla="*/ 21870 w 27134"/>
              <a:gd name="connsiteY7" fmla="*/ 14376 h 24686"/>
              <a:gd name="connsiteX8" fmla="*/ 17917 w 27134"/>
              <a:gd name="connsiteY8" fmla="*/ 15212 h 24686"/>
              <a:gd name="connsiteX9" fmla="*/ 20027 w 27134"/>
              <a:gd name="connsiteY9" fmla="*/ 18350 h 24686"/>
              <a:gd name="connsiteX10" fmla="*/ 14758 w 27134"/>
              <a:gd name="connsiteY10" fmla="*/ 15410 h 24686"/>
              <a:gd name="connsiteX11" fmla="*/ 15705 w 27134"/>
              <a:gd name="connsiteY11" fmla="*/ 19904 h 24686"/>
              <a:gd name="connsiteX12" fmla="*/ 12427 w 27134"/>
              <a:gd name="connsiteY12" fmla="*/ 19390 h 24686"/>
              <a:gd name="connsiteX13" fmla="*/ 12633 w 27134"/>
              <a:gd name="connsiteY13" fmla="*/ 22113 h 24686"/>
              <a:gd name="connsiteX14" fmla="*/ 9990 w 27134"/>
              <a:gd name="connsiteY14" fmla="*/ 18430 h 24686"/>
              <a:gd name="connsiteX15" fmla="*/ 8818 w 27134"/>
              <a:gd name="connsiteY15" fmla="*/ 22430 h 24686"/>
              <a:gd name="connsiteX16" fmla="*/ 7387 w 27134"/>
              <a:gd name="connsiteY16" fmla="*/ 21580 h 24686"/>
              <a:gd name="connsiteX17" fmla="*/ 4261 w 27134"/>
              <a:gd name="connsiteY17" fmla="*/ 24686 h 24686"/>
              <a:gd name="connsiteX18" fmla="*/ 4149 w 27134"/>
              <a:gd name="connsiteY18" fmla="*/ 20221 h 24686"/>
              <a:gd name="connsiteX19" fmla="*/ 500 w 27134"/>
              <a:gd name="connsiteY19" fmla="*/ 19806 h 24686"/>
              <a:gd name="connsiteX20" fmla="*/ 3448 w 27134"/>
              <a:gd name="connsiteY20" fmla="*/ 16430 h 24686"/>
              <a:gd name="connsiteX21" fmla="*/ 118 w 27134"/>
              <a:gd name="connsiteY21" fmla="*/ 13937 h 24686"/>
              <a:gd name="connsiteX22" fmla="*/ 4053 w 27134"/>
              <a:gd name="connsiteY22" fmla="*/ 12652 h 24686"/>
              <a:gd name="connsiteX23" fmla="*/ 0 w 27134"/>
              <a:gd name="connsiteY23" fmla="*/ 8225 h 24686"/>
              <a:gd name="connsiteX24" fmla="*/ 5490 w 27134"/>
              <a:gd name="connsiteY24" fmla="*/ 8877 h 24686"/>
              <a:gd name="connsiteX25" fmla="*/ 4104 w 27134"/>
              <a:gd name="connsiteY25" fmla="*/ 3395 h 24686"/>
              <a:gd name="connsiteX26" fmla="*/ 8668 w 27134"/>
              <a:gd name="connsiteY26" fmla="*/ 7442 h 24686"/>
              <a:gd name="connsiteX27" fmla="*/ 8937 w 27134"/>
              <a:gd name="connsiteY27" fmla="*/ 0 h 24686"/>
              <a:gd name="connsiteX28" fmla="*/ 11580 w 27134"/>
              <a:gd name="connsiteY28" fmla="*/ 5402 h 2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134" h="24686">
                <a:moveTo>
                  <a:pt x="11580" y="5402"/>
                </a:moveTo>
                <a:lnTo>
                  <a:pt x="14908" y="1060"/>
                </a:lnTo>
                <a:cubicBezTo>
                  <a:pt x="14820" y="2986"/>
                  <a:pt x="14731" y="4911"/>
                  <a:pt x="14643" y="6837"/>
                </a:cubicBezTo>
                <a:lnTo>
                  <a:pt x="18899" y="2206"/>
                </a:lnTo>
                <a:lnTo>
                  <a:pt x="16498" y="7592"/>
                </a:lnTo>
                <a:lnTo>
                  <a:pt x="27134" y="7705"/>
                </a:lnTo>
                <a:lnTo>
                  <a:pt x="17103" y="10462"/>
                </a:lnTo>
                <a:lnTo>
                  <a:pt x="21870" y="14376"/>
                </a:lnTo>
                <a:lnTo>
                  <a:pt x="17917" y="15212"/>
                </a:lnTo>
                <a:lnTo>
                  <a:pt x="20027" y="18350"/>
                </a:lnTo>
                <a:lnTo>
                  <a:pt x="14758" y="15410"/>
                </a:lnTo>
                <a:cubicBezTo>
                  <a:pt x="14859" y="16417"/>
                  <a:pt x="15604" y="18897"/>
                  <a:pt x="15705" y="19904"/>
                </a:cubicBezTo>
                <a:lnTo>
                  <a:pt x="12427" y="19390"/>
                </a:lnTo>
                <a:cubicBezTo>
                  <a:pt x="12496" y="20298"/>
                  <a:pt x="12564" y="21205"/>
                  <a:pt x="12633" y="22113"/>
                </a:cubicBezTo>
                <a:lnTo>
                  <a:pt x="9990" y="18430"/>
                </a:lnTo>
                <a:lnTo>
                  <a:pt x="8818" y="22430"/>
                </a:lnTo>
                <a:lnTo>
                  <a:pt x="7387" y="21580"/>
                </a:lnTo>
                <a:lnTo>
                  <a:pt x="4261" y="24686"/>
                </a:lnTo>
                <a:cubicBezTo>
                  <a:pt x="4224" y="23566"/>
                  <a:pt x="4186" y="21341"/>
                  <a:pt x="4149" y="20221"/>
                </a:cubicBezTo>
                <a:lnTo>
                  <a:pt x="500" y="19806"/>
                </a:lnTo>
                <a:lnTo>
                  <a:pt x="3448" y="16430"/>
                </a:lnTo>
                <a:lnTo>
                  <a:pt x="118" y="13937"/>
                </a:lnTo>
                <a:lnTo>
                  <a:pt x="4053" y="12652"/>
                </a:lnTo>
                <a:lnTo>
                  <a:pt x="0" y="8225"/>
                </a:lnTo>
                <a:lnTo>
                  <a:pt x="5490" y="8877"/>
                </a:lnTo>
                <a:lnTo>
                  <a:pt x="4104" y="3395"/>
                </a:lnTo>
                <a:lnTo>
                  <a:pt x="8668" y="7442"/>
                </a:lnTo>
                <a:cubicBezTo>
                  <a:pt x="8758" y="5268"/>
                  <a:pt x="8847" y="2174"/>
                  <a:pt x="8937" y="0"/>
                </a:cubicBezTo>
                <a:lnTo>
                  <a:pt x="11580" y="5402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C0066"/>
                </a:solidFill>
              </a:rPr>
              <a:t>শিখণ</a:t>
            </a:r>
            <a:r>
              <a:rPr lang="en-US" sz="2400" dirty="0" smtClean="0">
                <a:solidFill>
                  <a:srgbClr val="CC0066"/>
                </a:solidFill>
              </a:rPr>
              <a:t> </a:t>
            </a:r>
            <a:r>
              <a:rPr lang="en-US" sz="2400" dirty="0" err="1" smtClean="0">
                <a:solidFill>
                  <a:srgbClr val="CC0066"/>
                </a:solidFill>
              </a:rPr>
              <a:t>ফল</a:t>
            </a:r>
            <a:endParaRPr lang="en-US" sz="2400" dirty="0">
              <a:solidFill>
                <a:srgbClr val="CC0066"/>
              </a:solidFill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914400" y="2286000"/>
            <a:ext cx="1219200" cy="609600"/>
          </a:xfrm>
          <a:prstGeom prst="flowChartDecision">
            <a:avLst/>
          </a:prstGeom>
          <a:solidFill>
            <a:srgbClr val="FFC0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22860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কবি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/>
              <a:t>।</a:t>
            </a:r>
          </a:p>
        </p:txBody>
      </p:sp>
      <p:sp>
        <p:nvSpPr>
          <p:cNvPr id="7" name="Flowchart: Decision 6"/>
          <p:cNvSpPr/>
          <p:nvPr/>
        </p:nvSpPr>
        <p:spPr>
          <a:xfrm>
            <a:off x="1066800" y="4648200"/>
            <a:ext cx="1219200" cy="609600"/>
          </a:xfrm>
          <a:prstGeom prst="flowChartDecision">
            <a:avLst/>
          </a:prstGeom>
          <a:solidFill>
            <a:srgbClr val="9AABE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3377821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C0066"/>
                </a:solidFill>
              </a:rPr>
              <a:t>শব্দার্থের</a:t>
            </a:r>
            <a:r>
              <a:rPr lang="en-US" sz="3600" dirty="0" smtClean="0">
                <a:solidFill>
                  <a:srgbClr val="CC0066"/>
                </a:solidFill>
              </a:rPr>
              <a:t> </a:t>
            </a:r>
            <a:r>
              <a:rPr lang="en-US" sz="3600" dirty="0" err="1">
                <a:solidFill>
                  <a:srgbClr val="CC0066"/>
                </a:solidFill>
              </a:rPr>
              <a:t>অ</a:t>
            </a:r>
            <a:r>
              <a:rPr lang="en-US" sz="3600" dirty="0" err="1" smtClean="0">
                <a:solidFill>
                  <a:srgbClr val="CC0066"/>
                </a:solidFill>
              </a:rPr>
              <a:t>র্থ</a:t>
            </a:r>
            <a:r>
              <a:rPr lang="en-US" sz="3600" dirty="0" smtClean="0">
                <a:solidFill>
                  <a:srgbClr val="CC0066"/>
                </a:solidFill>
              </a:rPr>
              <a:t> </a:t>
            </a:r>
            <a:r>
              <a:rPr lang="en-US" sz="3600" dirty="0" err="1" smtClean="0">
                <a:solidFill>
                  <a:srgbClr val="CC0066"/>
                </a:solidFill>
              </a:rPr>
              <a:t>বলতে</a:t>
            </a:r>
            <a:r>
              <a:rPr lang="en-US" sz="3600" dirty="0" smtClean="0">
                <a:solidFill>
                  <a:srgbClr val="CC0066"/>
                </a:solidFill>
              </a:rPr>
              <a:t> </a:t>
            </a:r>
            <a:r>
              <a:rPr lang="en-US" sz="3600" dirty="0" err="1" smtClean="0">
                <a:solidFill>
                  <a:srgbClr val="CC0066"/>
                </a:solidFill>
              </a:rPr>
              <a:t>পারবে</a:t>
            </a:r>
            <a:r>
              <a:rPr lang="en-US" sz="3600" dirty="0" smtClean="0">
                <a:solidFill>
                  <a:srgbClr val="CC0066"/>
                </a:solidFill>
              </a:rPr>
              <a:t>।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914400" y="3508949"/>
            <a:ext cx="1219200" cy="609600"/>
          </a:xfrm>
          <a:prstGeom prst="flowChartDecision">
            <a:avLst/>
          </a:prstGeom>
          <a:solidFill>
            <a:srgbClr val="9AABE2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11104" y="4648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5638800"/>
            <a:ext cx="8229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কিভাবে এই বাংলায় আসতে চায় তা বর্ণনা করতে পারবে ।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sp>
        <p:nvSpPr>
          <p:cNvPr id="11" name="Flowchart: Decision 10"/>
          <p:cNvSpPr/>
          <p:nvPr/>
        </p:nvSpPr>
        <p:spPr>
          <a:xfrm>
            <a:off x="1080448" y="5787451"/>
            <a:ext cx="1219200" cy="609600"/>
          </a:xfrm>
          <a:prstGeom prst="flowChartDecision">
            <a:avLst/>
          </a:prstGeom>
          <a:solidFill>
            <a:srgbClr val="9AABE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7" grpId="0" animBg="1"/>
      <p:bldP spid="8" grpId="0" build="allAtOnce"/>
      <p:bldP spid="9" grpId="0" animBg="1"/>
      <p:bldP spid="10" grpId="0" build="allAtOnce"/>
      <p:bldP spid="3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457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99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99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7-Point Star 1"/>
          <p:cNvSpPr/>
          <p:nvPr/>
        </p:nvSpPr>
        <p:spPr>
          <a:xfrm>
            <a:off x="533400" y="228600"/>
            <a:ext cx="2590800" cy="2209800"/>
          </a:xfrm>
          <a:prstGeom prst="star7">
            <a:avLst/>
          </a:prstGeom>
          <a:solidFill>
            <a:srgbClr val="66FFFF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C0066"/>
                </a:solidFill>
              </a:rPr>
              <a:t>কবি</a:t>
            </a:r>
            <a:r>
              <a:rPr lang="en-US" sz="2400" dirty="0" smtClean="0">
                <a:solidFill>
                  <a:srgbClr val="CC0066"/>
                </a:solidFill>
              </a:rPr>
              <a:t> </a:t>
            </a:r>
            <a:r>
              <a:rPr lang="en-US" sz="2400" dirty="0" err="1" smtClean="0">
                <a:solidFill>
                  <a:srgbClr val="CC0066"/>
                </a:solidFill>
              </a:rPr>
              <a:t>পরিচিতি</a:t>
            </a:r>
            <a:endParaRPr lang="en-US" sz="2400" dirty="0">
              <a:solidFill>
                <a:srgbClr val="CC0066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9340" y="-75320"/>
            <a:ext cx="9448987" cy="6202480"/>
            <a:chOff x="129340" y="-75320"/>
            <a:chExt cx="9448987" cy="6202480"/>
          </a:xfrm>
        </p:grpSpPr>
        <p:sp>
          <p:nvSpPr>
            <p:cNvPr id="5" name="Block Arc 4"/>
            <p:cNvSpPr/>
            <p:nvPr/>
          </p:nvSpPr>
          <p:spPr>
            <a:xfrm>
              <a:off x="3980086" y="1169914"/>
              <a:ext cx="4596767" cy="4596767"/>
            </a:xfrm>
            <a:prstGeom prst="blockArc">
              <a:avLst>
                <a:gd name="adj1" fmla="val 10308364"/>
                <a:gd name="adj2" fmla="val 16455554"/>
                <a:gd name="adj3" fmla="val 3898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Block Arc 6"/>
            <p:cNvSpPr/>
            <p:nvPr/>
          </p:nvSpPr>
          <p:spPr>
            <a:xfrm>
              <a:off x="129340" y="-75320"/>
              <a:ext cx="4596767" cy="4596767"/>
            </a:xfrm>
            <a:prstGeom prst="blockArc">
              <a:avLst>
                <a:gd name="adj1" fmla="val 198085"/>
                <a:gd name="adj2" fmla="val 2642024"/>
                <a:gd name="adj3" fmla="val 3898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Block Arc 7"/>
            <p:cNvSpPr/>
            <p:nvPr/>
          </p:nvSpPr>
          <p:spPr>
            <a:xfrm>
              <a:off x="4209314" y="1369472"/>
              <a:ext cx="4596767" cy="4596767"/>
            </a:xfrm>
            <a:prstGeom prst="blockArc">
              <a:avLst>
                <a:gd name="adj1" fmla="val 8140136"/>
                <a:gd name="adj2" fmla="val 12941912"/>
                <a:gd name="adj3" fmla="val 3898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Block Arc 8"/>
            <p:cNvSpPr/>
            <p:nvPr/>
          </p:nvSpPr>
          <p:spPr>
            <a:xfrm>
              <a:off x="4053324" y="1224221"/>
              <a:ext cx="4596767" cy="4596767"/>
            </a:xfrm>
            <a:prstGeom prst="blockArc">
              <a:avLst>
                <a:gd name="adj1" fmla="val 3695882"/>
                <a:gd name="adj2" fmla="val 7814872"/>
                <a:gd name="adj3" fmla="val 3898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Block Arc 9"/>
            <p:cNvSpPr/>
            <p:nvPr/>
          </p:nvSpPr>
          <p:spPr>
            <a:xfrm>
              <a:off x="4147458" y="1176138"/>
              <a:ext cx="4596767" cy="4596767"/>
            </a:xfrm>
            <a:prstGeom prst="blockArc">
              <a:avLst>
                <a:gd name="adj1" fmla="val 771429"/>
                <a:gd name="adj2" fmla="val 3857143"/>
                <a:gd name="adj3" fmla="val 3898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Block Arc 10"/>
            <p:cNvSpPr/>
            <p:nvPr/>
          </p:nvSpPr>
          <p:spPr>
            <a:xfrm>
              <a:off x="4147458" y="1176138"/>
              <a:ext cx="4596767" cy="4596767"/>
            </a:xfrm>
            <a:prstGeom prst="blockArc">
              <a:avLst>
                <a:gd name="adj1" fmla="val 19285714"/>
                <a:gd name="adj2" fmla="val 771429"/>
                <a:gd name="adj3" fmla="val 3898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Block Arc 11"/>
            <p:cNvSpPr/>
            <p:nvPr/>
          </p:nvSpPr>
          <p:spPr>
            <a:xfrm>
              <a:off x="4147458" y="1176138"/>
              <a:ext cx="4596767" cy="4596767"/>
            </a:xfrm>
            <a:prstGeom prst="blockArc">
              <a:avLst>
                <a:gd name="adj1" fmla="val 16200000"/>
                <a:gd name="adj2" fmla="val 19285714"/>
                <a:gd name="adj3" fmla="val 3898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5603500" y="2550690"/>
              <a:ext cx="1777801" cy="1777801"/>
            </a:xfrm>
            <a:custGeom>
              <a:avLst/>
              <a:gdLst>
                <a:gd name="connsiteX0" fmla="*/ 0 w 1777801"/>
                <a:gd name="connsiteY0" fmla="*/ 888901 h 1777801"/>
                <a:gd name="connsiteX1" fmla="*/ 888901 w 1777801"/>
                <a:gd name="connsiteY1" fmla="*/ 0 h 1777801"/>
                <a:gd name="connsiteX2" fmla="*/ 1777802 w 1777801"/>
                <a:gd name="connsiteY2" fmla="*/ 888901 h 1777801"/>
                <a:gd name="connsiteX3" fmla="*/ 888901 w 1777801"/>
                <a:gd name="connsiteY3" fmla="*/ 1777802 h 1777801"/>
                <a:gd name="connsiteX4" fmla="*/ 0 w 1777801"/>
                <a:gd name="connsiteY4" fmla="*/ 888901 h 1777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7801" h="1777801">
                  <a:moveTo>
                    <a:pt x="0" y="888901"/>
                  </a:moveTo>
                  <a:cubicBezTo>
                    <a:pt x="0" y="397975"/>
                    <a:pt x="397975" y="0"/>
                    <a:pt x="888901" y="0"/>
                  </a:cubicBezTo>
                  <a:cubicBezTo>
                    <a:pt x="1379827" y="0"/>
                    <a:pt x="1777802" y="397975"/>
                    <a:pt x="1777802" y="888901"/>
                  </a:cubicBezTo>
                  <a:cubicBezTo>
                    <a:pt x="1777802" y="1379827"/>
                    <a:pt x="1379827" y="1777802"/>
                    <a:pt x="888901" y="1777802"/>
                  </a:cubicBezTo>
                  <a:cubicBezTo>
                    <a:pt x="397975" y="1777802"/>
                    <a:pt x="0" y="1379827"/>
                    <a:pt x="0" y="888901"/>
                  </a:cubicBezTo>
                  <a:close/>
                </a:path>
              </a:pathLst>
            </a:cu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03" tIns="342903" rIns="342903" bIns="342903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42986" y="620772"/>
              <a:ext cx="2005710" cy="1200332"/>
            </a:xfrm>
            <a:custGeom>
              <a:avLst/>
              <a:gdLst>
                <a:gd name="connsiteX0" fmla="*/ 0 w 2005710"/>
                <a:gd name="connsiteY0" fmla="*/ 600166 h 1200332"/>
                <a:gd name="connsiteX1" fmla="*/ 1002855 w 2005710"/>
                <a:gd name="connsiteY1" fmla="*/ 0 h 1200332"/>
                <a:gd name="connsiteX2" fmla="*/ 2005710 w 2005710"/>
                <a:gd name="connsiteY2" fmla="*/ 600166 h 1200332"/>
                <a:gd name="connsiteX3" fmla="*/ 1002855 w 2005710"/>
                <a:gd name="connsiteY3" fmla="*/ 1200332 h 1200332"/>
                <a:gd name="connsiteX4" fmla="*/ 0 w 2005710"/>
                <a:gd name="connsiteY4" fmla="*/ 600166 h 120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710" h="1200332">
                  <a:moveTo>
                    <a:pt x="0" y="600166"/>
                  </a:moveTo>
                  <a:cubicBezTo>
                    <a:pt x="0" y="268703"/>
                    <a:pt x="448993" y="0"/>
                    <a:pt x="1002855" y="0"/>
                  </a:cubicBezTo>
                  <a:cubicBezTo>
                    <a:pt x="1556717" y="0"/>
                    <a:pt x="2005710" y="268703"/>
                    <a:pt x="2005710" y="600166"/>
                  </a:cubicBezTo>
                  <a:cubicBezTo>
                    <a:pt x="2005710" y="931629"/>
                    <a:pt x="1556717" y="1200332"/>
                    <a:pt x="1002855" y="1200332"/>
                  </a:cubicBezTo>
                  <a:cubicBezTo>
                    <a:pt x="448993" y="1200332"/>
                    <a:pt x="0" y="931629"/>
                    <a:pt x="0" y="600166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1509" tIns="193565" rIns="311509" bIns="19356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জন্মঃ১৮৯৯খ্রিঃ১৭ফেব্রুয়ারি </a:t>
              </a:r>
              <a:r>
                <a:rPr lang="en-US" sz="1400" kern="1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বরিশাল</a:t>
              </a:r>
              <a:r>
                <a:rPr lang="en-US" sz="1400" kern="1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400" kern="1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শহরে</a:t>
              </a:r>
              <a:endParaRPr lang="en-US" sz="14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306674" y="1579883"/>
              <a:ext cx="1802178" cy="979104"/>
            </a:xfrm>
            <a:custGeom>
              <a:avLst/>
              <a:gdLst>
                <a:gd name="connsiteX0" fmla="*/ 0 w 1802178"/>
                <a:gd name="connsiteY0" fmla="*/ 489552 h 979104"/>
                <a:gd name="connsiteX1" fmla="*/ 901089 w 1802178"/>
                <a:gd name="connsiteY1" fmla="*/ 0 h 979104"/>
                <a:gd name="connsiteX2" fmla="*/ 1802178 w 1802178"/>
                <a:gd name="connsiteY2" fmla="*/ 489552 h 979104"/>
                <a:gd name="connsiteX3" fmla="*/ 901089 w 1802178"/>
                <a:gd name="connsiteY3" fmla="*/ 979104 h 979104"/>
                <a:gd name="connsiteX4" fmla="*/ 0 w 1802178"/>
                <a:gd name="connsiteY4" fmla="*/ 489552 h 97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2178" h="979104">
                  <a:moveTo>
                    <a:pt x="0" y="489552"/>
                  </a:moveTo>
                  <a:cubicBezTo>
                    <a:pt x="0" y="219180"/>
                    <a:pt x="403431" y="0"/>
                    <a:pt x="901089" y="0"/>
                  </a:cubicBezTo>
                  <a:cubicBezTo>
                    <a:pt x="1398747" y="0"/>
                    <a:pt x="1802178" y="219180"/>
                    <a:pt x="1802178" y="489552"/>
                  </a:cubicBezTo>
                  <a:cubicBezTo>
                    <a:pt x="1802178" y="759924"/>
                    <a:pt x="1398747" y="979104"/>
                    <a:pt x="901089" y="979104"/>
                  </a:cubicBezTo>
                  <a:cubicBezTo>
                    <a:pt x="403431" y="979104"/>
                    <a:pt x="0" y="759924"/>
                    <a:pt x="0" y="489552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893" tIns="157356" rIns="277893" bIns="157356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এম.এ.১৯২১কলকাতা </a:t>
              </a:r>
              <a:r>
                <a:rPr lang="en-US" sz="1100" kern="12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বিশ্ববিদ্যালয়</a:t>
              </a:r>
              <a:r>
                <a:rPr lang="en-US" sz="1100" kern="12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100" kern="12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ইংরেজিতে</a:t>
              </a:r>
              <a:endParaRPr lang="en-US" sz="11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707517" y="3391293"/>
              <a:ext cx="1870810" cy="1169395"/>
            </a:xfrm>
            <a:custGeom>
              <a:avLst/>
              <a:gdLst>
                <a:gd name="connsiteX0" fmla="*/ 0 w 1870810"/>
                <a:gd name="connsiteY0" fmla="*/ 584698 h 1169395"/>
                <a:gd name="connsiteX1" fmla="*/ 935405 w 1870810"/>
                <a:gd name="connsiteY1" fmla="*/ 0 h 1169395"/>
                <a:gd name="connsiteX2" fmla="*/ 1870810 w 1870810"/>
                <a:gd name="connsiteY2" fmla="*/ 584698 h 1169395"/>
                <a:gd name="connsiteX3" fmla="*/ 935405 w 1870810"/>
                <a:gd name="connsiteY3" fmla="*/ 1169396 h 1169395"/>
                <a:gd name="connsiteX4" fmla="*/ 0 w 1870810"/>
                <a:gd name="connsiteY4" fmla="*/ 584698 h 1169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810" h="1169395">
                  <a:moveTo>
                    <a:pt x="0" y="584698"/>
                  </a:moveTo>
                  <a:cubicBezTo>
                    <a:pt x="0" y="261778"/>
                    <a:pt x="418795" y="0"/>
                    <a:pt x="935405" y="0"/>
                  </a:cubicBezTo>
                  <a:cubicBezTo>
                    <a:pt x="1452015" y="0"/>
                    <a:pt x="1870810" y="261778"/>
                    <a:pt x="1870810" y="584698"/>
                  </a:cubicBezTo>
                  <a:cubicBezTo>
                    <a:pt x="1870810" y="907618"/>
                    <a:pt x="1452015" y="1169396"/>
                    <a:pt x="935405" y="1169396"/>
                  </a:cubicBezTo>
                  <a:cubicBezTo>
                    <a:pt x="418795" y="1169396"/>
                    <a:pt x="0" y="907618"/>
                    <a:pt x="0" y="584698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294" tIns="191574" rIns="294294" bIns="19157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পেশাঃ</a:t>
              </a:r>
              <a:r>
                <a:rPr lang="en-US" sz="1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6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অধ্যাপক</a:t>
              </a:r>
              <a:r>
                <a:rPr lang="en-US" sz="1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16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সাংবাদিক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374728" y="4882699"/>
              <a:ext cx="2097812" cy="1244461"/>
            </a:xfrm>
            <a:custGeom>
              <a:avLst/>
              <a:gdLst>
                <a:gd name="connsiteX0" fmla="*/ 0 w 2097812"/>
                <a:gd name="connsiteY0" fmla="*/ 622231 h 1244461"/>
                <a:gd name="connsiteX1" fmla="*/ 1048906 w 2097812"/>
                <a:gd name="connsiteY1" fmla="*/ 0 h 1244461"/>
                <a:gd name="connsiteX2" fmla="*/ 2097812 w 2097812"/>
                <a:gd name="connsiteY2" fmla="*/ 622231 h 1244461"/>
                <a:gd name="connsiteX3" fmla="*/ 1048906 w 2097812"/>
                <a:gd name="connsiteY3" fmla="*/ 1244462 h 1244461"/>
                <a:gd name="connsiteX4" fmla="*/ 0 w 2097812"/>
                <a:gd name="connsiteY4" fmla="*/ 622231 h 1244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812" h="1244461">
                  <a:moveTo>
                    <a:pt x="0" y="622231"/>
                  </a:moveTo>
                  <a:cubicBezTo>
                    <a:pt x="0" y="278582"/>
                    <a:pt x="469611" y="0"/>
                    <a:pt x="1048906" y="0"/>
                  </a:cubicBezTo>
                  <a:cubicBezTo>
                    <a:pt x="1628201" y="0"/>
                    <a:pt x="2097812" y="278582"/>
                    <a:pt x="2097812" y="622231"/>
                  </a:cubicBezTo>
                  <a:cubicBezTo>
                    <a:pt x="2097812" y="965880"/>
                    <a:pt x="1628201" y="1244462"/>
                    <a:pt x="1048906" y="1244462"/>
                  </a:cubicBezTo>
                  <a:cubicBezTo>
                    <a:pt x="469611" y="1244462"/>
                    <a:pt x="0" y="965880"/>
                    <a:pt x="0" y="622231"/>
                  </a:cubicBez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0077" tIns="205107" rIns="330077" bIns="205107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পেশা</a:t>
              </a:r>
              <a:r>
                <a:rPr lang="en-US" sz="18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–</a:t>
              </a:r>
              <a:r>
                <a:rPr lang="en-US" sz="18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অধ্যাপনা</a:t>
              </a:r>
              <a:r>
                <a:rPr lang="en-US" sz="18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8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ওসাংবাদিকতা</a:t>
              </a:r>
              <a:r>
                <a:rPr lang="en-US" sz="1100" kern="1200" dirty="0" smtClean="0"/>
                <a:t>।</a:t>
              </a:r>
              <a:endParaRPr lang="en-US" sz="11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036396" y="4620436"/>
              <a:ext cx="1718563" cy="1244461"/>
            </a:xfrm>
            <a:custGeom>
              <a:avLst/>
              <a:gdLst>
                <a:gd name="connsiteX0" fmla="*/ 0 w 1718563"/>
                <a:gd name="connsiteY0" fmla="*/ 622231 h 1244461"/>
                <a:gd name="connsiteX1" fmla="*/ 859282 w 1718563"/>
                <a:gd name="connsiteY1" fmla="*/ 0 h 1244461"/>
                <a:gd name="connsiteX2" fmla="*/ 1718564 w 1718563"/>
                <a:gd name="connsiteY2" fmla="*/ 622231 h 1244461"/>
                <a:gd name="connsiteX3" fmla="*/ 859282 w 1718563"/>
                <a:gd name="connsiteY3" fmla="*/ 1244462 h 1244461"/>
                <a:gd name="connsiteX4" fmla="*/ 0 w 1718563"/>
                <a:gd name="connsiteY4" fmla="*/ 622231 h 1244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563" h="1244461">
                  <a:moveTo>
                    <a:pt x="0" y="622231"/>
                  </a:moveTo>
                  <a:cubicBezTo>
                    <a:pt x="0" y="278582"/>
                    <a:pt x="384714" y="0"/>
                    <a:pt x="859282" y="0"/>
                  </a:cubicBezTo>
                  <a:cubicBezTo>
                    <a:pt x="1333850" y="0"/>
                    <a:pt x="1718564" y="278582"/>
                    <a:pt x="1718564" y="622231"/>
                  </a:cubicBezTo>
                  <a:cubicBezTo>
                    <a:pt x="1718564" y="965880"/>
                    <a:pt x="1333850" y="1244462"/>
                    <a:pt x="859282" y="1244462"/>
                  </a:cubicBezTo>
                  <a:cubicBezTo>
                    <a:pt x="384714" y="1244462"/>
                    <a:pt x="0" y="965880"/>
                    <a:pt x="0" y="62223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9458" tIns="200027" rIns="269458" bIns="20002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প্রকৃতিপ্রেম</a:t>
              </a:r>
              <a:r>
                <a:rPr lang="en-US" sz="14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4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তাঁর</a:t>
              </a:r>
              <a:r>
                <a:rPr lang="en-US" sz="14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400" kern="1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কবিতার</a:t>
              </a:r>
              <a:r>
                <a:rPr lang="en-US" sz="14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14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বৈশিষ্ট্য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29876" y="1755372"/>
              <a:ext cx="1695379" cy="1194943"/>
            </a:xfrm>
            <a:custGeom>
              <a:avLst/>
              <a:gdLst>
                <a:gd name="connsiteX0" fmla="*/ 0 w 1695379"/>
                <a:gd name="connsiteY0" fmla="*/ 597472 h 1194943"/>
                <a:gd name="connsiteX1" fmla="*/ 847690 w 1695379"/>
                <a:gd name="connsiteY1" fmla="*/ 0 h 1194943"/>
                <a:gd name="connsiteX2" fmla="*/ 1695380 w 1695379"/>
                <a:gd name="connsiteY2" fmla="*/ 597472 h 1194943"/>
                <a:gd name="connsiteX3" fmla="*/ 847690 w 1695379"/>
                <a:gd name="connsiteY3" fmla="*/ 1194944 h 1194943"/>
                <a:gd name="connsiteX4" fmla="*/ 0 w 1695379"/>
                <a:gd name="connsiteY4" fmla="*/ 597472 h 119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5379" h="1194943">
                  <a:moveTo>
                    <a:pt x="0" y="597472"/>
                  </a:moveTo>
                  <a:cubicBezTo>
                    <a:pt x="0" y="267497"/>
                    <a:pt x="379524" y="0"/>
                    <a:pt x="847690" y="0"/>
                  </a:cubicBezTo>
                  <a:cubicBezTo>
                    <a:pt x="1315856" y="0"/>
                    <a:pt x="1695380" y="267497"/>
                    <a:pt x="1695380" y="597472"/>
                  </a:cubicBezTo>
                  <a:cubicBezTo>
                    <a:pt x="1695380" y="927447"/>
                    <a:pt x="1315856" y="1194944"/>
                    <a:pt x="847690" y="1194944"/>
                  </a:cubicBezTo>
                  <a:cubicBezTo>
                    <a:pt x="379524" y="1194944"/>
                    <a:pt x="0" y="927447"/>
                    <a:pt x="0" y="597472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063" tIns="192775" rIns="266063" bIns="19277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14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১৯৫৪খ্রিঃ২২অক্টোবর কলকাতায় ট্রাম দুর্ঘটনায় নিহত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78993" y="3211634"/>
              <a:ext cx="1937800" cy="1155706"/>
            </a:xfrm>
            <a:custGeom>
              <a:avLst/>
              <a:gdLst>
                <a:gd name="connsiteX0" fmla="*/ 0 w 1937800"/>
                <a:gd name="connsiteY0" fmla="*/ 577853 h 1155706"/>
                <a:gd name="connsiteX1" fmla="*/ 968900 w 1937800"/>
                <a:gd name="connsiteY1" fmla="*/ 0 h 1155706"/>
                <a:gd name="connsiteX2" fmla="*/ 1937800 w 1937800"/>
                <a:gd name="connsiteY2" fmla="*/ 577853 h 1155706"/>
                <a:gd name="connsiteX3" fmla="*/ 968900 w 1937800"/>
                <a:gd name="connsiteY3" fmla="*/ 1155706 h 1155706"/>
                <a:gd name="connsiteX4" fmla="*/ 0 w 1937800"/>
                <a:gd name="connsiteY4" fmla="*/ 577853 h 115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7800" h="1155706">
                  <a:moveTo>
                    <a:pt x="0" y="577853"/>
                  </a:moveTo>
                  <a:cubicBezTo>
                    <a:pt x="0" y="258714"/>
                    <a:pt x="433791" y="0"/>
                    <a:pt x="968900" y="0"/>
                  </a:cubicBezTo>
                  <a:cubicBezTo>
                    <a:pt x="1504009" y="0"/>
                    <a:pt x="1937800" y="258714"/>
                    <a:pt x="1937800" y="577853"/>
                  </a:cubicBezTo>
                  <a:cubicBezTo>
                    <a:pt x="1937800" y="896992"/>
                    <a:pt x="1504009" y="1155706"/>
                    <a:pt x="968900" y="1155706"/>
                  </a:cubicBezTo>
                  <a:cubicBezTo>
                    <a:pt x="433791" y="1155706"/>
                    <a:pt x="0" y="896992"/>
                    <a:pt x="0" y="5778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4104" tIns="189569" rIns="304104" bIns="18956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কাব্যগ্রন্থ</a:t>
              </a:r>
              <a:endParaRPr lang="en-US" sz="16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r>
                <a:rPr lang="en-US" sz="1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BD" sz="1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রূপসি বাংলা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1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en-US" sz="1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BD" sz="16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বনলতা সেন</a:t>
              </a:r>
              <a:r>
                <a:rPr lang="bn-BD" sz="11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11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449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457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99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99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7348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2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457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99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99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83425" y="430820"/>
            <a:ext cx="6553200" cy="599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8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0256" y="568277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99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99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2201" y="1096458"/>
            <a:ext cx="4045000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একধরনের সাদা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118128"/>
            <a:ext cx="2362912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শঙ্খচিল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7374" y="87868"/>
            <a:ext cx="2743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শব্দার্থ</a:t>
            </a:r>
            <a:r>
              <a:rPr lang="en-US" sz="2800" dirty="0" smtClean="0"/>
              <a:t> ও </a:t>
            </a:r>
            <a:r>
              <a:rPr lang="en-US" sz="2800" dirty="0" err="1" smtClean="0"/>
              <a:t>টিকা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8343" y="2772021"/>
            <a:ext cx="2286711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ধবল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2602295"/>
            <a:ext cx="2286711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6900" y="4179171"/>
            <a:ext cx="2286711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নীড়ে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366734" y="4133005"/>
            <a:ext cx="261546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 বাসা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4356" y="1165086"/>
            <a:ext cx="2590800" cy="85982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575144"/>
            <a:ext cx="2740356" cy="104008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981391" y="4306787"/>
            <a:ext cx="3105209" cy="718501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5540154"/>
            <a:ext cx="2286711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ঘুঙুর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521753" y="5817152"/>
            <a:ext cx="261546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নূপুর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391" y="5458187"/>
            <a:ext cx="2862807" cy="122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9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5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457200"/>
            <a:ext cx="1905000" cy="1219200"/>
          </a:xfrm>
          <a:prstGeom prst="ellipse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একক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কাজ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295400"/>
            <a:ext cx="7467600" cy="76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জীবনানন্দ দাস কে কী কবি বলা হয় ?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2514600"/>
            <a:ext cx="42672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 কবি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3998686"/>
            <a:ext cx="4146997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শঙ্খচিল শব্দের অর্থ কি </a:t>
            </a:r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7229" y="5167792"/>
            <a:ext cx="428897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ধরনের সাদা চিল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3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228600"/>
            <a:ext cx="2286000" cy="1676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Hexagon 4"/>
          <p:cNvSpPr/>
          <p:nvPr/>
        </p:nvSpPr>
        <p:spPr>
          <a:xfrm>
            <a:off x="9677400" y="5410200"/>
            <a:ext cx="2057400" cy="120407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সময়-১০ মিঃ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160020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আসিব ফিরে ধান সিড়িটির তীরে – এই বাংলায়</a:t>
            </a:r>
          </a:p>
          <a:p>
            <a:r>
              <a:rPr lang="bn-IN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হয়তো মানুষ নয়- হয়তো বা শংখচিল শালিকের বেশে;</a:t>
            </a:r>
          </a:p>
          <a:p>
            <a:r>
              <a:rPr lang="bn-IN" sz="36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উক্তিটি ব্যাখ্যা কর।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3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457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99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99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457200"/>
            <a:ext cx="2362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মুল্যায়ণ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2057400"/>
            <a:ext cx="6211227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জীবনানন্দ দাশ কতো সালে জন্ম গ্রহন করেন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১৯৫৪ (খ) ১৮৯৯ (গ)১৮ ৮০ (ঘ) ১৯৯৯ </a:t>
            </a:r>
          </a:p>
        </p:txBody>
      </p:sp>
      <p:sp>
        <p:nvSpPr>
          <p:cNvPr id="3" name="Oval 2"/>
          <p:cNvSpPr/>
          <p:nvPr/>
        </p:nvSpPr>
        <p:spPr>
          <a:xfrm>
            <a:off x="3352800" y="3088451"/>
            <a:ext cx="457200" cy="3810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1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AA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4345722" y="304800"/>
            <a:ext cx="4493479" cy="914400"/>
          </a:xfrm>
          <a:prstGeom prst="flowChartMultidocument">
            <a:avLst/>
          </a:prstGeom>
          <a:solidFill>
            <a:srgbClr val="002060"/>
          </a:solid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690" y="1447800"/>
            <a:ext cx="49530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5257800"/>
            <a:ext cx="8488907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B0F0"/>
                </a:solidFill>
              </a:rPr>
              <a:t>‘</a:t>
            </a:r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আসিব ফিরে’কবিতার অবলম্বনে বাংলার প্রকৃতির রূপবৈচিত্র্যের বর্ণনা কর।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Confetti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838200"/>
            <a:ext cx="7024744" cy="52958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খোদা</a:t>
            </a:r>
            <a: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হাফিজ</a:t>
            </a:r>
            <a: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</a:br>
            <a:r>
              <a:rPr lang="en-US" dirty="0" err="1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তোমরা</a:t>
            </a:r>
            <a: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সবাই</a:t>
            </a:r>
            <a: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ভালো</a:t>
            </a:r>
            <a:r>
              <a:rPr lang="en-US" dirty="0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থেকো</a:t>
            </a:r>
            <a:endParaRPr lang="en-US" dirty="0">
              <a:solidFill>
                <a:srgbClr val="002060"/>
              </a:solidFill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9982199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4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evel 10"/>
          <p:cNvSpPr/>
          <p:nvPr/>
        </p:nvSpPr>
        <p:spPr>
          <a:xfrm>
            <a:off x="0" y="0"/>
            <a:ext cx="11963400" cy="6705600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648" y="152400"/>
            <a:ext cx="12039599" cy="7010400"/>
          </a:xfrm>
          <a:prstGeom prst="rect">
            <a:avLst/>
          </a:prstGeom>
          <a:solidFill>
            <a:schemeClr val="bg1"/>
          </a:solidFill>
          <a:ln w="273050" cap="sq" cmpd="sng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081526"/>
            <a:ext cx="10668000" cy="572421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76147" y="350672"/>
            <a:ext cx="2514600" cy="830997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স্বাগতম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13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24600" y="1223750"/>
            <a:ext cx="3810000" cy="472440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6000">
                <a:schemeClr val="accent5">
                  <a:lumMod val="60000"/>
                  <a:lumOff val="40000"/>
                </a:schemeClr>
              </a:gs>
              <a:gs pos="35000">
                <a:schemeClr val="bg2">
                  <a:lumMod val="50000"/>
                </a:schemeClr>
              </a:gs>
              <a:gs pos="92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1239934"/>
            <a:ext cx="3810000" cy="472440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6000">
                <a:schemeClr val="accent5">
                  <a:lumMod val="60000"/>
                  <a:lumOff val="40000"/>
                </a:schemeClr>
              </a:gs>
              <a:gs pos="35000">
                <a:schemeClr val="bg2">
                  <a:lumMod val="50000"/>
                </a:schemeClr>
              </a:gs>
              <a:gs pos="92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181601" y="1738100"/>
            <a:ext cx="1717347" cy="4020400"/>
            <a:chOff x="3657600" y="1738100"/>
            <a:chExt cx="1717347" cy="4020400"/>
          </a:xfrm>
        </p:grpSpPr>
        <p:grpSp>
          <p:nvGrpSpPr>
            <p:cNvPr id="15" name="Group 14"/>
            <p:cNvGrpSpPr/>
            <p:nvPr/>
          </p:nvGrpSpPr>
          <p:grpSpPr>
            <a:xfrm>
              <a:off x="3657600" y="1738100"/>
              <a:ext cx="574347" cy="4005900"/>
              <a:chOff x="3657600" y="1738100"/>
              <a:chExt cx="574347" cy="40059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692295" y="173810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694571" y="259677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698547" y="340000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657600" y="425867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657600" y="521060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800600" y="1752600"/>
              <a:ext cx="574347" cy="4005900"/>
              <a:chOff x="3657600" y="1738100"/>
              <a:chExt cx="574347" cy="40059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692295" y="173810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694571" y="259677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698547" y="340000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57600" y="425867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57600" y="5210600"/>
                <a:ext cx="533400" cy="533400"/>
              </a:xfrm>
              <a:prstGeom prst="ellipse">
                <a:avLst/>
              </a:prstGeom>
              <a:gradFill>
                <a:gsLst>
                  <a:gs pos="17000">
                    <a:schemeClr val="tx1">
                      <a:lumMod val="85000"/>
                      <a:lumOff val="15000"/>
                    </a:schemeClr>
                  </a:gs>
                  <a:gs pos="31000">
                    <a:schemeClr val="tx1">
                      <a:lumMod val="50000"/>
                      <a:lumOff val="50000"/>
                    </a:schemeClr>
                  </a:gs>
                  <a:gs pos="60000">
                    <a:schemeClr val="tx1">
                      <a:lumMod val="85000"/>
                      <a:lumOff val="15000"/>
                    </a:schemeClr>
                  </a:gs>
                  <a:gs pos="87000">
                    <a:schemeClr val="bg1">
                      <a:lumMod val="85000"/>
                    </a:schemeClr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ounded Rectangle 21"/>
            <p:cNvSpPr/>
            <p:nvPr/>
          </p:nvSpPr>
          <p:spPr>
            <a:xfrm>
              <a:off x="3903547" y="1805910"/>
              <a:ext cx="1295400" cy="341480"/>
            </a:xfrm>
            <a:prstGeom prst="roundRect">
              <a:avLst>
                <a:gd name="adj" fmla="val 50000"/>
              </a:avLst>
            </a:prstGeom>
            <a:gradFill>
              <a:gsLst>
                <a:gs pos="14000">
                  <a:schemeClr val="bg1">
                    <a:lumMod val="7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65000">
                  <a:schemeClr val="tx1">
                    <a:lumMod val="85000"/>
                    <a:lumOff val="15000"/>
                  </a:schemeClr>
                </a:gs>
                <a:gs pos="87000">
                  <a:schemeClr val="bg1">
                    <a:lumMod val="8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86200" y="2693938"/>
              <a:ext cx="1295400" cy="341480"/>
            </a:xfrm>
            <a:prstGeom prst="roundRect">
              <a:avLst>
                <a:gd name="adj" fmla="val 50000"/>
              </a:avLst>
            </a:prstGeom>
            <a:gradFill>
              <a:gsLst>
                <a:gs pos="14000">
                  <a:schemeClr val="bg1">
                    <a:lumMod val="7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65000">
                  <a:schemeClr val="tx1">
                    <a:lumMod val="85000"/>
                    <a:lumOff val="15000"/>
                  </a:schemeClr>
                </a:gs>
                <a:gs pos="87000">
                  <a:schemeClr val="bg1">
                    <a:lumMod val="8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924300" y="3488280"/>
              <a:ext cx="1295400" cy="341480"/>
            </a:xfrm>
            <a:prstGeom prst="roundRect">
              <a:avLst>
                <a:gd name="adj" fmla="val 50000"/>
              </a:avLst>
            </a:prstGeom>
            <a:gradFill>
              <a:gsLst>
                <a:gs pos="14000">
                  <a:schemeClr val="bg1">
                    <a:lumMod val="7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65000">
                  <a:schemeClr val="tx1">
                    <a:lumMod val="85000"/>
                    <a:lumOff val="15000"/>
                  </a:schemeClr>
                </a:gs>
                <a:gs pos="87000">
                  <a:schemeClr val="bg1">
                    <a:lumMod val="8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924300" y="4363942"/>
              <a:ext cx="1295400" cy="341480"/>
            </a:xfrm>
            <a:prstGeom prst="roundRect">
              <a:avLst>
                <a:gd name="adj" fmla="val 50000"/>
              </a:avLst>
            </a:prstGeom>
            <a:gradFill>
              <a:gsLst>
                <a:gs pos="14000">
                  <a:schemeClr val="bg1">
                    <a:lumMod val="7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65000">
                  <a:schemeClr val="tx1">
                    <a:lumMod val="85000"/>
                    <a:lumOff val="15000"/>
                  </a:schemeClr>
                </a:gs>
                <a:gs pos="87000">
                  <a:schemeClr val="bg1">
                    <a:lumMod val="8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886200" y="5321060"/>
              <a:ext cx="1295400" cy="341480"/>
            </a:xfrm>
            <a:prstGeom prst="roundRect">
              <a:avLst>
                <a:gd name="adj" fmla="val 50000"/>
              </a:avLst>
            </a:prstGeom>
            <a:gradFill>
              <a:gsLst>
                <a:gs pos="14000">
                  <a:schemeClr val="bg1">
                    <a:lumMod val="75000"/>
                  </a:schemeClr>
                </a:gs>
                <a:gs pos="46000">
                  <a:schemeClr val="tx1">
                    <a:lumMod val="50000"/>
                    <a:lumOff val="50000"/>
                  </a:schemeClr>
                </a:gs>
                <a:gs pos="65000">
                  <a:schemeClr val="tx1">
                    <a:lumMod val="85000"/>
                    <a:lumOff val="15000"/>
                  </a:schemeClr>
                </a:gs>
                <a:gs pos="87000">
                  <a:schemeClr val="bg1">
                    <a:lumMod val="8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4191000" y="107760"/>
            <a:ext cx="3733800" cy="98989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</a:rPr>
              <a:t>পরিচিতি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62200" y="3796018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গোলাম</a:t>
            </a:r>
            <a:r>
              <a:rPr lang="en-US" dirty="0"/>
              <a:t> </a:t>
            </a:r>
            <a:r>
              <a:rPr lang="en-US" dirty="0" err="1"/>
              <a:t>রাব্বানী</a:t>
            </a:r>
            <a:r>
              <a:rPr lang="en-US" dirty="0"/>
              <a:t> </a:t>
            </a:r>
          </a:p>
          <a:p>
            <a:r>
              <a:rPr lang="en-US" dirty="0" err="1"/>
              <a:t>সহকারি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</a:t>
            </a:r>
          </a:p>
          <a:p>
            <a:r>
              <a:rPr lang="en-US" dirty="0" err="1"/>
              <a:t>গোমস্তাপুর</a:t>
            </a:r>
            <a:r>
              <a:rPr lang="en-US" dirty="0"/>
              <a:t> </a:t>
            </a:r>
            <a:r>
              <a:rPr lang="en-US" dirty="0" err="1"/>
              <a:t>বালুগ্রাম</a:t>
            </a:r>
            <a:r>
              <a:rPr lang="en-US" dirty="0"/>
              <a:t> </a:t>
            </a:r>
            <a:r>
              <a:rPr lang="en-US" dirty="0" err="1"/>
              <a:t>আলিম</a:t>
            </a:r>
            <a:r>
              <a:rPr lang="en-US" dirty="0"/>
              <a:t> </a:t>
            </a:r>
            <a:r>
              <a:rPr lang="en-US" dirty="0" err="1"/>
              <a:t>মাদ্রাসা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314" y="1642206"/>
            <a:ext cx="2025202" cy="202520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988797" y="2632059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সাহিত্য</a:t>
            </a:r>
            <a:r>
              <a:rPr lang="en-US" dirty="0"/>
              <a:t> </a:t>
            </a:r>
            <a:r>
              <a:rPr lang="en-US" dirty="0" err="1"/>
              <a:t>কনিকা</a:t>
            </a:r>
            <a:r>
              <a:rPr lang="en-US" dirty="0"/>
              <a:t> </a:t>
            </a:r>
          </a:p>
          <a:p>
            <a:r>
              <a:rPr lang="en-US" dirty="0"/>
              <a:t>শ্রেণি-৮ম</a:t>
            </a:r>
          </a:p>
          <a:p>
            <a:r>
              <a:rPr lang="en-US" dirty="0" smtClean="0"/>
              <a:t>৭ </a:t>
            </a:r>
            <a:r>
              <a:rPr lang="en-US" dirty="0" err="1" smtClean="0"/>
              <a:t>আধ্যায়</a:t>
            </a:r>
            <a:r>
              <a:rPr lang="en-US" dirty="0" smtClean="0"/>
              <a:t> </a:t>
            </a:r>
            <a:r>
              <a:rPr lang="en-US" dirty="0" err="1" smtClean="0"/>
              <a:t>কবিতা</a:t>
            </a:r>
            <a:r>
              <a:rPr lang="en-US" dirty="0" smtClean="0"/>
              <a:t> </a:t>
            </a:r>
            <a:r>
              <a:rPr lang="en-US" dirty="0" err="1" smtClean="0"/>
              <a:t>অংশ</a:t>
            </a:r>
            <a:endParaRPr lang="en-US" dirty="0" smtClean="0"/>
          </a:p>
          <a:p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আসিব</a:t>
            </a:r>
            <a:r>
              <a:rPr lang="en-US" dirty="0" smtClean="0"/>
              <a:t> </a:t>
            </a:r>
            <a:r>
              <a:rPr lang="en-US" dirty="0" err="1" smtClean="0"/>
              <a:t>ফিরে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457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99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99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9800" y="132722"/>
            <a:ext cx="8229600" cy="8879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5991762"/>
            <a:ext cx="5334000" cy="838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প্রাকৃতিক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দৃশ্য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070935"/>
            <a:ext cx="8922403" cy="48706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09569"/>
            <a:ext cx="10134600" cy="45679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09800" y="132722"/>
            <a:ext cx="8229600" cy="887989"/>
          </a:xfrm>
          <a:prstGeom prst="rect">
            <a:avLst/>
          </a:prstGeom>
          <a:gradFill flip="none" rotWithShape="1">
            <a:gsLst>
              <a:gs pos="16420">
                <a:srgbClr val="FFFF25"/>
              </a:gs>
              <a:gs pos="54000">
                <a:srgbClr val="FFFFF3"/>
              </a:gs>
              <a:gs pos="42000">
                <a:srgbClr val="FFFF6C"/>
              </a:gs>
              <a:gs pos="4000">
                <a:srgbClr val="FFFF00"/>
              </a:gs>
              <a:gs pos="75000">
                <a:schemeClr val="accent6">
                  <a:lumMod val="0"/>
                  <a:lumOff val="100000"/>
                </a:schemeClr>
              </a:gs>
              <a:gs pos="92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5766383"/>
            <a:ext cx="6172200" cy="914400"/>
          </a:xfrm>
          <a:prstGeom prst="rect">
            <a:avLst/>
          </a:prstGeom>
          <a:gradFill>
            <a:gsLst>
              <a:gs pos="37000">
                <a:srgbClr val="00B050"/>
              </a:gs>
              <a:gs pos="58000">
                <a:schemeClr val="accent2">
                  <a:lumMod val="40000"/>
                  <a:lumOff val="60000"/>
                </a:schemeClr>
              </a:gs>
              <a:gs pos="42000">
                <a:srgbClr val="FFFF6C"/>
              </a:gs>
              <a:gs pos="13000">
                <a:srgbClr val="7030A0"/>
              </a:gs>
              <a:gs pos="77000">
                <a:schemeClr val="accent6">
                  <a:lumMod val="0"/>
                  <a:lumOff val="100000"/>
                </a:schemeClr>
              </a:gs>
              <a:gs pos="92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খেয়া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ঘাট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5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187" y="1036370"/>
            <a:ext cx="8938623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2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8868"/>
            <a:ext cx="10210800" cy="56563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67200" y="6027761"/>
            <a:ext cx="2913797" cy="805218"/>
          </a:xfrm>
          <a:custGeom>
            <a:avLst/>
            <a:gdLst>
              <a:gd name="connsiteX0" fmla="*/ 0 w 3200400"/>
              <a:gd name="connsiteY0" fmla="*/ 0 h 914400"/>
              <a:gd name="connsiteX1" fmla="*/ 3200400 w 3200400"/>
              <a:gd name="connsiteY1" fmla="*/ 0 h 914400"/>
              <a:gd name="connsiteX2" fmla="*/ 3200400 w 3200400"/>
              <a:gd name="connsiteY2" fmla="*/ 914400 h 914400"/>
              <a:gd name="connsiteX3" fmla="*/ 0 w 3200400"/>
              <a:gd name="connsiteY3" fmla="*/ 914400 h 914400"/>
              <a:gd name="connsiteX4" fmla="*/ 0 w 3200400"/>
              <a:gd name="connsiteY4" fmla="*/ 0 h 914400"/>
              <a:gd name="connsiteX0" fmla="*/ 0 w 3200400"/>
              <a:gd name="connsiteY0" fmla="*/ 0 h 914400"/>
              <a:gd name="connsiteX1" fmla="*/ 3200400 w 3200400"/>
              <a:gd name="connsiteY1" fmla="*/ 0 h 914400"/>
              <a:gd name="connsiteX2" fmla="*/ 2668137 w 3200400"/>
              <a:gd name="connsiteY2" fmla="*/ 805218 h 914400"/>
              <a:gd name="connsiteX3" fmla="*/ 0 w 3200400"/>
              <a:gd name="connsiteY3" fmla="*/ 914400 h 914400"/>
              <a:gd name="connsiteX4" fmla="*/ 0 w 3200400"/>
              <a:gd name="connsiteY4" fmla="*/ 0 h 914400"/>
              <a:gd name="connsiteX0" fmla="*/ 300251 w 3200400"/>
              <a:gd name="connsiteY0" fmla="*/ 300251 h 914400"/>
              <a:gd name="connsiteX1" fmla="*/ 3200400 w 3200400"/>
              <a:gd name="connsiteY1" fmla="*/ 0 h 914400"/>
              <a:gd name="connsiteX2" fmla="*/ 2668137 w 3200400"/>
              <a:gd name="connsiteY2" fmla="*/ 805218 h 914400"/>
              <a:gd name="connsiteX3" fmla="*/ 0 w 3200400"/>
              <a:gd name="connsiteY3" fmla="*/ 914400 h 914400"/>
              <a:gd name="connsiteX4" fmla="*/ 300251 w 3200400"/>
              <a:gd name="connsiteY4" fmla="*/ 300251 h 914400"/>
              <a:gd name="connsiteX0" fmla="*/ 300251 w 3200400"/>
              <a:gd name="connsiteY0" fmla="*/ 300251 h 914400"/>
              <a:gd name="connsiteX1" fmla="*/ 3200400 w 3200400"/>
              <a:gd name="connsiteY1" fmla="*/ 0 h 914400"/>
              <a:gd name="connsiteX2" fmla="*/ 2668137 w 3200400"/>
              <a:gd name="connsiteY2" fmla="*/ 805218 h 914400"/>
              <a:gd name="connsiteX3" fmla="*/ 0 w 3200400"/>
              <a:gd name="connsiteY3" fmla="*/ 914400 h 914400"/>
              <a:gd name="connsiteX4" fmla="*/ 300251 w 3200400"/>
              <a:gd name="connsiteY4" fmla="*/ 300251 h 914400"/>
              <a:gd name="connsiteX0" fmla="*/ 300251 w 3200400"/>
              <a:gd name="connsiteY0" fmla="*/ 300251 h 914400"/>
              <a:gd name="connsiteX1" fmla="*/ 3200400 w 3200400"/>
              <a:gd name="connsiteY1" fmla="*/ 0 h 914400"/>
              <a:gd name="connsiteX2" fmla="*/ 2668137 w 3200400"/>
              <a:gd name="connsiteY2" fmla="*/ 805218 h 914400"/>
              <a:gd name="connsiteX3" fmla="*/ 0 w 3200400"/>
              <a:gd name="connsiteY3" fmla="*/ 914400 h 914400"/>
              <a:gd name="connsiteX4" fmla="*/ 300251 w 3200400"/>
              <a:gd name="connsiteY4" fmla="*/ 300251 h 914400"/>
              <a:gd name="connsiteX0" fmla="*/ 300251 w 3200400"/>
              <a:gd name="connsiteY0" fmla="*/ 300251 h 914400"/>
              <a:gd name="connsiteX1" fmla="*/ 3200400 w 3200400"/>
              <a:gd name="connsiteY1" fmla="*/ 0 h 914400"/>
              <a:gd name="connsiteX2" fmla="*/ 2668137 w 3200400"/>
              <a:gd name="connsiteY2" fmla="*/ 805218 h 914400"/>
              <a:gd name="connsiteX3" fmla="*/ 0 w 3200400"/>
              <a:gd name="connsiteY3" fmla="*/ 914400 h 914400"/>
              <a:gd name="connsiteX4" fmla="*/ 300251 w 3200400"/>
              <a:gd name="connsiteY4" fmla="*/ 300251 h 914400"/>
              <a:gd name="connsiteX0" fmla="*/ 13648 w 2913797"/>
              <a:gd name="connsiteY0" fmla="*/ 300251 h 805218"/>
              <a:gd name="connsiteX1" fmla="*/ 2913797 w 2913797"/>
              <a:gd name="connsiteY1" fmla="*/ 0 h 805218"/>
              <a:gd name="connsiteX2" fmla="*/ 2381534 w 2913797"/>
              <a:gd name="connsiteY2" fmla="*/ 805218 h 805218"/>
              <a:gd name="connsiteX3" fmla="*/ 0 w 2913797"/>
              <a:gd name="connsiteY3" fmla="*/ 736979 h 805218"/>
              <a:gd name="connsiteX4" fmla="*/ 13648 w 2913797"/>
              <a:gd name="connsiteY4" fmla="*/ 300251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3797" h="805218">
                <a:moveTo>
                  <a:pt x="13648" y="300251"/>
                </a:moveTo>
                <a:cubicBezTo>
                  <a:pt x="843886" y="50042"/>
                  <a:pt x="1947081" y="100084"/>
                  <a:pt x="2913797" y="0"/>
                </a:cubicBezTo>
                <a:cubicBezTo>
                  <a:pt x="2736376" y="268406"/>
                  <a:pt x="2190466" y="523164"/>
                  <a:pt x="2381534" y="805218"/>
                </a:cubicBezTo>
                <a:lnTo>
                  <a:pt x="0" y="736979"/>
                </a:lnTo>
                <a:lnTo>
                  <a:pt x="13648" y="30025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নঙ্খ</a:t>
            </a:r>
            <a:r>
              <a:rPr lang="bn-IN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চিল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8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90600" y="971266"/>
            <a:ext cx="10287000" cy="4438934"/>
            <a:chOff x="990600" y="971266"/>
            <a:chExt cx="10287000" cy="443893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9400" y="971266"/>
              <a:ext cx="4648200" cy="4114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971266"/>
              <a:ext cx="4800600" cy="443893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" name="Rectangle 3"/>
          <p:cNvSpPr/>
          <p:nvPr/>
        </p:nvSpPr>
        <p:spPr>
          <a:xfrm>
            <a:off x="3657600" y="51180"/>
            <a:ext cx="5105400" cy="767686"/>
          </a:xfrm>
          <a:prstGeom prst="rect">
            <a:avLst/>
          </a:prstGeom>
          <a:gradFill>
            <a:gsLst>
              <a:gs pos="85000">
                <a:schemeClr val="accent3">
                  <a:lumMod val="60000"/>
                  <a:lumOff val="40000"/>
                </a:schemeClr>
              </a:gs>
              <a:gs pos="97884">
                <a:srgbClr val="00B0F0"/>
              </a:gs>
              <a:gs pos="100000">
                <a:schemeClr val="accent6">
                  <a:lumMod val="60000"/>
                  <a:lumOff val="40000"/>
                </a:schemeClr>
              </a:gs>
              <a:gs pos="100000">
                <a:schemeClr val="bg2">
                  <a:lumMod val="75000"/>
                </a:schemeClr>
              </a:gs>
              <a:gs pos="95000">
                <a:srgbClr val="E2DE4C"/>
              </a:gs>
              <a:gs pos="100000">
                <a:srgbClr val="00B0F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বলো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এটা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কী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562600"/>
            <a:ext cx="4114800" cy="914400"/>
          </a:xfrm>
          <a:prstGeom prst="rect">
            <a:avLst/>
          </a:prstGeom>
          <a:gradFill flip="none" rotWithShape="1">
            <a:gsLst>
              <a:gs pos="51000">
                <a:schemeClr val="accent5">
                  <a:lumMod val="40000"/>
                  <a:lumOff val="60000"/>
                  <a:alpha val="56000"/>
                </a:schemeClr>
              </a:gs>
              <a:gs pos="71000">
                <a:schemeClr val="accent5">
                  <a:lumMod val="95000"/>
                  <a:lumOff val="5000"/>
                </a:schemeClr>
              </a:gs>
              <a:gs pos="89000">
                <a:schemeClr val="accent5">
                  <a:lumMod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কাঁঠাল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গাছ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96100" y="5410200"/>
            <a:ext cx="4114800" cy="914400"/>
          </a:xfrm>
          <a:prstGeom prst="rect">
            <a:avLst/>
          </a:prstGeom>
          <a:gradFill flip="none" rotWithShape="1">
            <a:gsLst>
              <a:gs pos="61000">
                <a:schemeClr val="accent6">
                  <a:lumMod val="40000"/>
                  <a:lumOff val="60000"/>
                </a:schemeClr>
              </a:gs>
              <a:gs pos="79000">
                <a:schemeClr val="accent4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শালিক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3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457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99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99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1681020" y="304800"/>
            <a:ext cx="9786719" cy="5892535"/>
          </a:xfrm>
          <a:custGeom>
            <a:avLst/>
            <a:gdLst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025 w 21600"/>
              <a:gd name="connsiteY20" fmla="*/ 15834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592 w 21600"/>
              <a:gd name="connsiteY18" fmla="*/ 19272 h 21600"/>
              <a:gd name="connsiteX19" fmla="*/ 1285 w 21600"/>
              <a:gd name="connsiteY19" fmla="*/ 17825 h 21600"/>
              <a:gd name="connsiteX20" fmla="*/ 3025 w 21600"/>
              <a:gd name="connsiteY20" fmla="*/ 15834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9208 h 21600"/>
              <a:gd name="connsiteX17" fmla="*/ 4917 w 21600"/>
              <a:gd name="connsiteY17" fmla="*/ 21600 h 21600"/>
              <a:gd name="connsiteX18" fmla="*/ 4592 w 21600"/>
              <a:gd name="connsiteY18" fmla="*/ 19272 h 21600"/>
              <a:gd name="connsiteX19" fmla="*/ 1285 w 21600"/>
              <a:gd name="connsiteY19" fmla="*/ 17825 h 21600"/>
              <a:gd name="connsiteX20" fmla="*/ 3025 w 21600"/>
              <a:gd name="connsiteY20" fmla="*/ 15834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30 w 21600"/>
              <a:gd name="connsiteY15" fmla="*/ 20692 h 21600"/>
              <a:gd name="connsiteX16" fmla="*/ 7527 w 21600"/>
              <a:gd name="connsiteY16" fmla="*/ 19208 h 21600"/>
              <a:gd name="connsiteX17" fmla="*/ 4917 w 21600"/>
              <a:gd name="connsiteY17" fmla="*/ 21600 h 21600"/>
              <a:gd name="connsiteX18" fmla="*/ 4592 w 21600"/>
              <a:gd name="connsiteY18" fmla="*/ 19272 h 21600"/>
              <a:gd name="connsiteX19" fmla="*/ 1285 w 21600"/>
              <a:gd name="connsiteY19" fmla="*/ 17825 h 21600"/>
              <a:gd name="connsiteX20" fmla="*/ 3025 w 21600"/>
              <a:gd name="connsiteY20" fmla="*/ 15834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363 w 21600"/>
              <a:gd name="connsiteY12" fmla="*/ 16760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30 w 21600"/>
              <a:gd name="connsiteY15" fmla="*/ 20692 h 21600"/>
              <a:gd name="connsiteX16" fmla="*/ 7527 w 21600"/>
              <a:gd name="connsiteY16" fmla="*/ 19208 h 21600"/>
              <a:gd name="connsiteX17" fmla="*/ 4917 w 21600"/>
              <a:gd name="connsiteY17" fmla="*/ 21600 h 21600"/>
              <a:gd name="connsiteX18" fmla="*/ 4592 w 21600"/>
              <a:gd name="connsiteY18" fmla="*/ 19272 h 21600"/>
              <a:gd name="connsiteX19" fmla="*/ 1285 w 21600"/>
              <a:gd name="connsiteY19" fmla="*/ 17825 h 21600"/>
              <a:gd name="connsiteX20" fmla="*/ 3025 w 21600"/>
              <a:gd name="connsiteY20" fmla="*/ 15834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363 w 21600"/>
              <a:gd name="connsiteY12" fmla="*/ 16760 h 21600"/>
              <a:gd name="connsiteX13" fmla="*/ 11612 w 21600"/>
              <a:gd name="connsiteY13" fmla="*/ 18842 h 21600"/>
              <a:gd name="connsiteX14" fmla="*/ 9902 w 21600"/>
              <a:gd name="connsiteY14" fmla="*/ 18041 h 21600"/>
              <a:gd name="connsiteX15" fmla="*/ 8730 w 21600"/>
              <a:gd name="connsiteY15" fmla="*/ 20692 h 21600"/>
              <a:gd name="connsiteX16" fmla="*/ 7527 w 21600"/>
              <a:gd name="connsiteY16" fmla="*/ 19208 h 21600"/>
              <a:gd name="connsiteX17" fmla="*/ 4917 w 21600"/>
              <a:gd name="connsiteY17" fmla="*/ 21600 h 21600"/>
              <a:gd name="connsiteX18" fmla="*/ 4592 w 21600"/>
              <a:gd name="connsiteY18" fmla="*/ 19272 h 21600"/>
              <a:gd name="connsiteX19" fmla="*/ 1285 w 21600"/>
              <a:gd name="connsiteY19" fmla="*/ 17825 h 21600"/>
              <a:gd name="connsiteX20" fmla="*/ 3025 w 21600"/>
              <a:gd name="connsiteY20" fmla="*/ 15834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975 w 21600"/>
              <a:gd name="connsiteY10" fmla="*/ 15175 h 21600"/>
              <a:gd name="connsiteX11" fmla="*/ 14942 w 21600"/>
              <a:gd name="connsiteY11" fmla="*/ 17370 h 21600"/>
              <a:gd name="connsiteX12" fmla="*/ 12363 w 21600"/>
              <a:gd name="connsiteY12" fmla="*/ 16760 h 21600"/>
              <a:gd name="connsiteX13" fmla="*/ 11612 w 21600"/>
              <a:gd name="connsiteY13" fmla="*/ 18842 h 21600"/>
              <a:gd name="connsiteX14" fmla="*/ 9902 w 21600"/>
              <a:gd name="connsiteY14" fmla="*/ 18041 h 21600"/>
              <a:gd name="connsiteX15" fmla="*/ 8730 w 21600"/>
              <a:gd name="connsiteY15" fmla="*/ 20692 h 21600"/>
              <a:gd name="connsiteX16" fmla="*/ 7527 w 21600"/>
              <a:gd name="connsiteY16" fmla="*/ 19208 h 21600"/>
              <a:gd name="connsiteX17" fmla="*/ 4917 w 21600"/>
              <a:gd name="connsiteY17" fmla="*/ 21600 h 21600"/>
              <a:gd name="connsiteX18" fmla="*/ 4592 w 21600"/>
              <a:gd name="connsiteY18" fmla="*/ 19272 h 21600"/>
              <a:gd name="connsiteX19" fmla="*/ 1285 w 21600"/>
              <a:gd name="connsiteY19" fmla="*/ 17825 h 21600"/>
              <a:gd name="connsiteX20" fmla="*/ 3025 w 21600"/>
              <a:gd name="connsiteY20" fmla="*/ 15834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928 w 21600"/>
              <a:gd name="connsiteY8" fmla="*/ 12310 h 21600"/>
              <a:gd name="connsiteX9" fmla="*/ 18877 w 21600"/>
              <a:gd name="connsiteY9" fmla="*/ 15632 h 21600"/>
              <a:gd name="connsiteX10" fmla="*/ 14975 w 21600"/>
              <a:gd name="connsiteY10" fmla="*/ 15175 h 21600"/>
              <a:gd name="connsiteX11" fmla="*/ 14942 w 21600"/>
              <a:gd name="connsiteY11" fmla="*/ 17370 h 21600"/>
              <a:gd name="connsiteX12" fmla="*/ 12363 w 21600"/>
              <a:gd name="connsiteY12" fmla="*/ 16760 h 21600"/>
              <a:gd name="connsiteX13" fmla="*/ 11612 w 21600"/>
              <a:gd name="connsiteY13" fmla="*/ 18842 h 21600"/>
              <a:gd name="connsiteX14" fmla="*/ 9902 w 21600"/>
              <a:gd name="connsiteY14" fmla="*/ 18041 h 21600"/>
              <a:gd name="connsiteX15" fmla="*/ 8730 w 21600"/>
              <a:gd name="connsiteY15" fmla="*/ 20692 h 21600"/>
              <a:gd name="connsiteX16" fmla="*/ 7527 w 21600"/>
              <a:gd name="connsiteY16" fmla="*/ 19208 h 21600"/>
              <a:gd name="connsiteX17" fmla="*/ 4917 w 21600"/>
              <a:gd name="connsiteY17" fmla="*/ 21600 h 21600"/>
              <a:gd name="connsiteX18" fmla="*/ 4592 w 21600"/>
              <a:gd name="connsiteY18" fmla="*/ 19272 h 21600"/>
              <a:gd name="connsiteX19" fmla="*/ 1285 w 21600"/>
              <a:gd name="connsiteY19" fmla="*/ 17825 h 21600"/>
              <a:gd name="connsiteX20" fmla="*/ 3025 w 21600"/>
              <a:gd name="connsiteY20" fmla="*/ 15834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7747 w 21600"/>
              <a:gd name="connsiteY6" fmla="*/ 9660 h 21600"/>
              <a:gd name="connsiteX7" fmla="*/ 18270 w 21600"/>
              <a:gd name="connsiteY7" fmla="*/ 11290 h 21600"/>
              <a:gd name="connsiteX8" fmla="*/ 16928 w 21600"/>
              <a:gd name="connsiteY8" fmla="*/ 12310 h 21600"/>
              <a:gd name="connsiteX9" fmla="*/ 18877 w 21600"/>
              <a:gd name="connsiteY9" fmla="*/ 15632 h 21600"/>
              <a:gd name="connsiteX10" fmla="*/ 14975 w 21600"/>
              <a:gd name="connsiteY10" fmla="*/ 15175 h 21600"/>
              <a:gd name="connsiteX11" fmla="*/ 14942 w 21600"/>
              <a:gd name="connsiteY11" fmla="*/ 17370 h 21600"/>
              <a:gd name="connsiteX12" fmla="*/ 12363 w 21600"/>
              <a:gd name="connsiteY12" fmla="*/ 16760 h 21600"/>
              <a:gd name="connsiteX13" fmla="*/ 11612 w 21600"/>
              <a:gd name="connsiteY13" fmla="*/ 18842 h 21600"/>
              <a:gd name="connsiteX14" fmla="*/ 9902 w 21600"/>
              <a:gd name="connsiteY14" fmla="*/ 18041 h 21600"/>
              <a:gd name="connsiteX15" fmla="*/ 8730 w 21600"/>
              <a:gd name="connsiteY15" fmla="*/ 20692 h 21600"/>
              <a:gd name="connsiteX16" fmla="*/ 7527 w 21600"/>
              <a:gd name="connsiteY16" fmla="*/ 19208 h 21600"/>
              <a:gd name="connsiteX17" fmla="*/ 4917 w 21600"/>
              <a:gd name="connsiteY17" fmla="*/ 21600 h 21600"/>
              <a:gd name="connsiteX18" fmla="*/ 4592 w 21600"/>
              <a:gd name="connsiteY18" fmla="*/ 19272 h 21600"/>
              <a:gd name="connsiteX19" fmla="*/ 1285 w 21600"/>
              <a:gd name="connsiteY19" fmla="*/ 17825 h 21600"/>
              <a:gd name="connsiteX20" fmla="*/ 3025 w 21600"/>
              <a:gd name="connsiteY20" fmla="*/ 15834 h 21600"/>
              <a:gd name="connsiteX21" fmla="*/ 0 w 21600"/>
              <a:gd name="connsiteY21" fmla="*/ 12877 h 21600"/>
              <a:gd name="connsiteX22" fmla="*/ 2930 w 21600"/>
              <a:gd name="connsiteY22" fmla="*/ 11437 h 21600"/>
              <a:gd name="connsiteX23" fmla="*/ 1172 w 21600"/>
              <a:gd name="connsiteY23" fmla="*/ 8270 h 21600"/>
              <a:gd name="connsiteX24" fmla="*/ 4763 w 21600"/>
              <a:gd name="connsiteY24" fmla="*/ 7559 h 21600"/>
              <a:gd name="connsiteX25" fmla="*/ 4502 w 21600"/>
              <a:gd name="connsiteY25" fmla="*/ 3625 h 21600"/>
              <a:gd name="connsiteX26" fmla="*/ 8367 w 21600"/>
              <a:gd name="connsiteY26" fmla="*/ 5763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174"/>
              <a:gd name="connsiteY0" fmla="*/ 4342 h 21600"/>
              <a:gd name="connsiteX1" fmla="*/ 14790 w 21174"/>
              <a:gd name="connsiteY1" fmla="*/ 0 h 21600"/>
              <a:gd name="connsiteX2" fmla="*/ 14525 w 21174"/>
              <a:gd name="connsiteY2" fmla="*/ 5777 h 21600"/>
              <a:gd name="connsiteX3" fmla="*/ 18007 w 21174"/>
              <a:gd name="connsiteY3" fmla="*/ 3172 h 21600"/>
              <a:gd name="connsiteX4" fmla="*/ 16380 w 21174"/>
              <a:gd name="connsiteY4" fmla="*/ 6532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42 w 21174"/>
              <a:gd name="connsiteY11" fmla="*/ 17370 h 21600"/>
              <a:gd name="connsiteX12" fmla="*/ 12363 w 21174"/>
              <a:gd name="connsiteY12" fmla="*/ 16760 h 21600"/>
              <a:gd name="connsiteX13" fmla="*/ 11612 w 21174"/>
              <a:gd name="connsiteY13" fmla="*/ 18842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172 w 21174"/>
              <a:gd name="connsiteY23" fmla="*/ 8270 h 21600"/>
              <a:gd name="connsiteX24" fmla="*/ 4763 w 21174"/>
              <a:gd name="connsiteY24" fmla="*/ 7559 h 21600"/>
              <a:gd name="connsiteX25" fmla="*/ 4502 w 21174"/>
              <a:gd name="connsiteY25" fmla="*/ 3625 h 21600"/>
              <a:gd name="connsiteX26" fmla="*/ 8367 w 21174"/>
              <a:gd name="connsiteY26" fmla="*/ 5763 h 21600"/>
              <a:gd name="connsiteX27" fmla="*/ 9722 w 21174"/>
              <a:gd name="connsiteY27" fmla="*/ 1887 h 21600"/>
              <a:gd name="connsiteX28" fmla="*/ 11462 w 21174"/>
              <a:gd name="connsiteY28" fmla="*/ 4342 h 21600"/>
              <a:gd name="connsiteX0" fmla="*/ 11462 w 21174"/>
              <a:gd name="connsiteY0" fmla="*/ 4342 h 21600"/>
              <a:gd name="connsiteX1" fmla="*/ 14790 w 21174"/>
              <a:gd name="connsiteY1" fmla="*/ 0 h 21600"/>
              <a:gd name="connsiteX2" fmla="*/ 14525 w 21174"/>
              <a:gd name="connsiteY2" fmla="*/ 5777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42 w 21174"/>
              <a:gd name="connsiteY11" fmla="*/ 17370 h 21600"/>
              <a:gd name="connsiteX12" fmla="*/ 12363 w 21174"/>
              <a:gd name="connsiteY12" fmla="*/ 16760 h 21600"/>
              <a:gd name="connsiteX13" fmla="*/ 11612 w 21174"/>
              <a:gd name="connsiteY13" fmla="*/ 18842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172 w 21174"/>
              <a:gd name="connsiteY23" fmla="*/ 8270 h 21600"/>
              <a:gd name="connsiteX24" fmla="*/ 4763 w 21174"/>
              <a:gd name="connsiteY24" fmla="*/ 7559 h 21600"/>
              <a:gd name="connsiteX25" fmla="*/ 4502 w 21174"/>
              <a:gd name="connsiteY25" fmla="*/ 3625 h 21600"/>
              <a:gd name="connsiteX26" fmla="*/ 8367 w 21174"/>
              <a:gd name="connsiteY26" fmla="*/ 5763 h 21600"/>
              <a:gd name="connsiteX27" fmla="*/ 9722 w 21174"/>
              <a:gd name="connsiteY27" fmla="*/ 1887 h 21600"/>
              <a:gd name="connsiteX28" fmla="*/ 11462 w 21174"/>
              <a:gd name="connsiteY28" fmla="*/ 4342 h 21600"/>
              <a:gd name="connsiteX0" fmla="*/ 11462 w 21174"/>
              <a:gd name="connsiteY0" fmla="*/ 4342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42 w 21174"/>
              <a:gd name="connsiteY11" fmla="*/ 17370 h 21600"/>
              <a:gd name="connsiteX12" fmla="*/ 12363 w 21174"/>
              <a:gd name="connsiteY12" fmla="*/ 16760 h 21600"/>
              <a:gd name="connsiteX13" fmla="*/ 11612 w 21174"/>
              <a:gd name="connsiteY13" fmla="*/ 18842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172 w 21174"/>
              <a:gd name="connsiteY23" fmla="*/ 8270 h 21600"/>
              <a:gd name="connsiteX24" fmla="*/ 4763 w 21174"/>
              <a:gd name="connsiteY24" fmla="*/ 7559 h 21600"/>
              <a:gd name="connsiteX25" fmla="*/ 4502 w 21174"/>
              <a:gd name="connsiteY25" fmla="*/ 3625 h 21600"/>
              <a:gd name="connsiteX26" fmla="*/ 8367 w 21174"/>
              <a:gd name="connsiteY26" fmla="*/ 5763 h 21600"/>
              <a:gd name="connsiteX27" fmla="*/ 9722 w 21174"/>
              <a:gd name="connsiteY27" fmla="*/ 1887 h 21600"/>
              <a:gd name="connsiteX28" fmla="*/ 11462 w 21174"/>
              <a:gd name="connsiteY28" fmla="*/ 4342 h 21600"/>
              <a:gd name="connsiteX0" fmla="*/ 11066 w 21174"/>
              <a:gd name="connsiteY0" fmla="*/ 3104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42 w 21174"/>
              <a:gd name="connsiteY11" fmla="*/ 17370 h 21600"/>
              <a:gd name="connsiteX12" fmla="*/ 12363 w 21174"/>
              <a:gd name="connsiteY12" fmla="*/ 16760 h 21600"/>
              <a:gd name="connsiteX13" fmla="*/ 11612 w 21174"/>
              <a:gd name="connsiteY13" fmla="*/ 18842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172 w 21174"/>
              <a:gd name="connsiteY23" fmla="*/ 8270 h 21600"/>
              <a:gd name="connsiteX24" fmla="*/ 4763 w 21174"/>
              <a:gd name="connsiteY24" fmla="*/ 7559 h 21600"/>
              <a:gd name="connsiteX25" fmla="*/ 4502 w 21174"/>
              <a:gd name="connsiteY25" fmla="*/ 3625 h 21600"/>
              <a:gd name="connsiteX26" fmla="*/ 8367 w 21174"/>
              <a:gd name="connsiteY26" fmla="*/ 5763 h 21600"/>
              <a:gd name="connsiteX27" fmla="*/ 9722 w 21174"/>
              <a:gd name="connsiteY27" fmla="*/ 1887 h 21600"/>
              <a:gd name="connsiteX28" fmla="*/ 11066 w 21174"/>
              <a:gd name="connsiteY28" fmla="*/ 3104 h 21600"/>
              <a:gd name="connsiteX0" fmla="*/ 11066 w 21174"/>
              <a:gd name="connsiteY0" fmla="*/ 3104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42 w 21174"/>
              <a:gd name="connsiteY11" fmla="*/ 17370 h 21600"/>
              <a:gd name="connsiteX12" fmla="*/ 12363 w 21174"/>
              <a:gd name="connsiteY12" fmla="*/ 16760 h 21600"/>
              <a:gd name="connsiteX13" fmla="*/ 11612 w 21174"/>
              <a:gd name="connsiteY13" fmla="*/ 18842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172 w 21174"/>
              <a:gd name="connsiteY23" fmla="*/ 8270 h 21600"/>
              <a:gd name="connsiteX24" fmla="*/ 4763 w 21174"/>
              <a:gd name="connsiteY24" fmla="*/ 7559 h 21600"/>
              <a:gd name="connsiteX25" fmla="*/ 4502 w 21174"/>
              <a:gd name="connsiteY25" fmla="*/ 3625 h 21600"/>
              <a:gd name="connsiteX26" fmla="*/ 7910 w 21174"/>
              <a:gd name="connsiteY26" fmla="*/ 4938 h 21600"/>
              <a:gd name="connsiteX27" fmla="*/ 9722 w 21174"/>
              <a:gd name="connsiteY27" fmla="*/ 1887 h 21600"/>
              <a:gd name="connsiteX28" fmla="*/ 11066 w 21174"/>
              <a:gd name="connsiteY28" fmla="*/ 3104 h 21600"/>
              <a:gd name="connsiteX0" fmla="*/ 11066 w 21174"/>
              <a:gd name="connsiteY0" fmla="*/ 3104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42 w 21174"/>
              <a:gd name="connsiteY11" fmla="*/ 17370 h 21600"/>
              <a:gd name="connsiteX12" fmla="*/ 12363 w 21174"/>
              <a:gd name="connsiteY12" fmla="*/ 16760 h 21600"/>
              <a:gd name="connsiteX13" fmla="*/ 11612 w 21174"/>
              <a:gd name="connsiteY13" fmla="*/ 18842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416 w 21174"/>
              <a:gd name="connsiteY23" fmla="*/ 8270 h 21600"/>
              <a:gd name="connsiteX24" fmla="*/ 4763 w 21174"/>
              <a:gd name="connsiteY24" fmla="*/ 7559 h 21600"/>
              <a:gd name="connsiteX25" fmla="*/ 4502 w 21174"/>
              <a:gd name="connsiteY25" fmla="*/ 3625 h 21600"/>
              <a:gd name="connsiteX26" fmla="*/ 7910 w 21174"/>
              <a:gd name="connsiteY26" fmla="*/ 4938 h 21600"/>
              <a:gd name="connsiteX27" fmla="*/ 9722 w 21174"/>
              <a:gd name="connsiteY27" fmla="*/ 1887 h 21600"/>
              <a:gd name="connsiteX28" fmla="*/ 11066 w 21174"/>
              <a:gd name="connsiteY28" fmla="*/ 3104 h 21600"/>
              <a:gd name="connsiteX0" fmla="*/ 11066 w 21174"/>
              <a:gd name="connsiteY0" fmla="*/ 3104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42 w 21174"/>
              <a:gd name="connsiteY11" fmla="*/ 17370 h 21600"/>
              <a:gd name="connsiteX12" fmla="*/ 12363 w 21174"/>
              <a:gd name="connsiteY12" fmla="*/ 16760 h 21600"/>
              <a:gd name="connsiteX13" fmla="*/ 11612 w 21174"/>
              <a:gd name="connsiteY13" fmla="*/ 18842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416 w 21174"/>
              <a:gd name="connsiteY23" fmla="*/ 8270 h 21600"/>
              <a:gd name="connsiteX24" fmla="*/ 4489 w 21174"/>
              <a:gd name="connsiteY24" fmla="*/ 6992 h 21600"/>
              <a:gd name="connsiteX25" fmla="*/ 4502 w 21174"/>
              <a:gd name="connsiteY25" fmla="*/ 3625 h 21600"/>
              <a:gd name="connsiteX26" fmla="*/ 7910 w 21174"/>
              <a:gd name="connsiteY26" fmla="*/ 4938 h 21600"/>
              <a:gd name="connsiteX27" fmla="*/ 9722 w 21174"/>
              <a:gd name="connsiteY27" fmla="*/ 1887 h 21600"/>
              <a:gd name="connsiteX28" fmla="*/ 11066 w 21174"/>
              <a:gd name="connsiteY28" fmla="*/ 3104 h 21600"/>
              <a:gd name="connsiteX0" fmla="*/ 11066 w 21174"/>
              <a:gd name="connsiteY0" fmla="*/ 3104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42 w 21174"/>
              <a:gd name="connsiteY11" fmla="*/ 17370 h 21600"/>
              <a:gd name="connsiteX12" fmla="*/ 12363 w 21174"/>
              <a:gd name="connsiteY12" fmla="*/ 16760 h 21600"/>
              <a:gd name="connsiteX13" fmla="*/ 11612 w 21174"/>
              <a:gd name="connsiteY13" fmla="*/ 18842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416 w 21174"/>
              <a:gd name="connsiteY23" fmla="*/ 8270 h 21600"/>
              <a:gd name="connsiteX24" fmla="*/ 4489 w 21174"/>
              <a:gd name="connsiteY24" fmla="*/ 6992 h 21600"/>
              <a:gd name="connsiteX25" fmla="*/ 4197 w 21174"/>
              <a:gd name="connsiteY25" fmla="*/ 2748 h 21600"/>
              <a:gd name="connsiteX26" fmla="*/ 7910 w 21174"/>
              <a:gd name="connsiteY26" fmla="*/ 4938 h 21600"/>
              <a:gd name="connsiteX27" fmla="*/ 9722 w 21174"/>
              <a:gd name="connsiteY27" fmla="*/ 1887 h 21600"/>
              <a:gd name="connsiteX28" fmla="*/ 11066 w 21174"/>
              <a:gd name="connsiteY28" fmla="*/ 3104 h 21600"/>
              <a:gd name="connsiteX0" fmla="*/ 11066 w 21174"/>
              <a:gd name="connsiteY0" fmla="*/ 3104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72 w 21174"/>
              <a:gd name="connsiteY11" fmla="*/ 18402 h 21600"/>
              <a:gd name="connsiteX12" fmla="*/ 12363 w 21174"/>
              <a:gd name="connsiteY12" fmla="*/ 16760 h 21600"/>
              <a:gd name="connsiteX13" fmla="*/ 11612 w 21174"/>
              <a:gd name="connsiteY13" fmla="*/ 18842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416 w 21174"/>
              <a:gd name="connsiteY23" fmla="*/ 8270 h 21600"/>
              <a:gd name="connsiteX24" fmla="*/ 4489 w 21174"/>
              <a:gd name="connsiteY24" fmla="*/ 6992 h 21600"/>
              <a:gd name="connsiteX25" fmla="*/ 4197 w 21174"/>
              <a:gd name="connsiteY25" fmla="*/ 2748 h 21600"/>
              <a:gd name="connsiteX26" fmla="*/ 7910 w 21174"/>
              <a:gd name="connsiteY26" fmla="*/ 4938 h 21600"/>
              <a:gd name="connsiteX27" fmla="*/ 9722 w 21174"/>
              <a:gd name="connsiteY27" fmla="*/ 1887 h 21600"/>
              <a:gd name="connsiteX28" fmla="*/ 11066 w 21174"/>
              <a:gd name="connsiteY28" fmla="*/ 3104 h 21600"/>
              <a:gd name="connsiteX0" fmla="*/ 11066 w 21174"/>
              <a:gd name="connsiteY0" fmla="*/ 3104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72 w 21174"/>
              <a:gd name="connsiteY11" fmla="*/ 18402 h 21600"/>
              <a:gd name="connsiteX12" fmla="*/ 12363 w 21174"/>
              <a:gd name="connsiteY12" fmla="*/ 16760 h 21600"/>
              <a:gd name="connsiteX13" fmla="*/ 11551 w 21174"/>
              <a:gd name="connsiteY13" fmla="*/ 19564 h 21600"/>
              <a:gd name="connsiteX14" fmla="*/ 9902 w 21174"/>
              <a:gd name="connsiteY14" fmla="*/ 18041 h 21600"/>
              <a:gd name="connsiteX15" fmla="*/ 8730 w 21174"/>
              <a:gd name="connsiteY15" fmla="*/ 20692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416 w 21174"/>
              <a:gd name="connsiteY23" fmla="*/ 8270 h 21600"/>
              <a:gd name="connsiteX24" fmla="*/ 4489 w 21174"/>
              <a:gd name="connsiteY24" fmla="*/ 6992 h 21600"/>
              <a:gd name="connsiteX25" fmla="*/ 4197 w 21174"/>
              <a:gd name="connsiteY25" fmla="*/ 2748 h 21600"/>
              <a:gd name="connsiteX26" fmla="*/ 7910 w 21174"/>
              <a:gd name="connsiteY26" fmla="*/ 4938 h 21600"/>
              <a:gd name="connsiteX27" fmla="*/ 9722 w 21174"/>
              <a:gd name="connsiteY27" fmla="*/ 1887 h 21600"/>
              <a:gd name="connsiteX28" fmla="*/ 11066 w 21174"/>
              <a:gd name="connsiteY28" fmla="*/ 3104 h 21600"/>
              <a:gd name="connsiteX0" fmla="*/ 11066 w 21174"/>
              <a:gd name="connsiteY0" fmla="*/ 3104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270 w 21174"/>
              <a:gd name="connsiteY7" fmla="*/ 11290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72 w 21174"/>
              <a:gd name="connsiteY11" fmla="*/ 18402 h 21600"/>
              <a:gd name="connsiteX12" fmla="*/ 12363 w 21174"/>
              <a:gd name="connsiteY12" fmla="*/ 16760 h 21600"/>
              <a:gd name="connsiteX13" fmla="*/ 11551 w 21174"/>
              <a:gd name="connsiteY13" fmla="*/ 19564 h 21600"/>
              <a:gd name="connsiteX14" fmla="*/ 9902 w 21174"/>
              <a:gd name="connsiteY14" fmla="*/ 18041 h 21600"/>
              <a:gd name="connsiteX15" fmla="*/ 8730 w 21174"/>
              <a:gd name="connsiteY15" fmla="*/ 21259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416 w 21174"/>
              <a:gd name="connsiteY23" fmla="*/ 8270 h 21600"/>
              <a:gd name="connsiteX24" fmla="*/ 4489 w 21174"/>
              <a:gd name="connsiteY24" fmla="*/ 6992 h 21600"/>
              <a:gd name="connsiteX25" fmla="*/ 4197 w 21174"/>
              <a:gd name="connsiteY25" fmla="*/ 2748 h 21600"/>
              <a:gd name="connsiteX26" fmla="*/ 7910 w 21174"/>
              <a:gd name="connsiteY26" fmla="*/ 4938 h 21600"/>
              <a:gd name="connsiteX27" fmla="*/ 9722 w 21174"/>
              <a:gd name="connsiteY27" fmla="*/ 1887 h 21600"/>
              <a:gd name="connsiteX28" fmla="*/ 11066 w 21174"/>
              <a:gd name="connsiteY28" fmla="*/ 3104 h 21600"/>
              <a:gd name="connsiteX0" fmla="*/ 11066 w 21174"/>
              <a:gd name="connsiteY0" fmla="*/ 3104 h 21600"/>
              <a:gd name="connsiteX1" fmla="*/ 14790 w 21174"/>
              <a:gd name="connsiteY1" fmla="*/ 0 h 21600"/>
              <a:gd name="connsiteX2" fmla="*/ 14708 w 21174"/>
              <a:gd name="connsiteY2" fmla="*/ 4694 h 21600"/>
              <a:gd name="connsiteX3" fmla="*/ 18007 w 21174"/>
              <a:gd name="connsiteY3" fmla="*/ 3172 h 21600"/>
              <a:gd name="connsiteX4" fmla="*/ 16989 w 21174"/>
              <a:gd name="connsiteY4" fmla="*/ 6016 h 21600"/>
              <a:gd name="connsiteX5" fmla="*/ 21174 w 21174"/>
              <a:gd name="connsiteY5" fmla="*/ 6645 h 21600"/>
              <a:gd name="connsiteX6" fmla="*/ 17747 w 21174"/>
              <a:gd name="connsiteY6" fmla="*/ 9660 h 21600"/>
              <a:gd name="connsiteX7" fmla="*/ 18727 w 21174"/>
              <a:gd name="connsiteY7" fmla="*/ 11703 h 21600"/>
              <a:gd name="connsiteX8" fmla="*/ 16928 w 21174"/>
              <a:gd name="connsiteY8" fmla="*/ 12310 h 21600"/>
              <a:gd name="connsiteX9" fmla="*/ 18877 w 21174"/>
              <a:gd name="connsiteY9" fmla="*/ 15632 h 21600"/>
              <a:gd name="connsiteX10" fmla="*/ 14975 w 21174"/>
              <a:gd name="connsiteY10" fmla="*/ 15175 h 21600"/>
              <a:gd name="connsiteX11" fmla="*/ 14972 w 21174"/>
              <a:gd name="connsiteY11" fmla="*/ 18402 h 21600"/>
              <a:gd name="connsiteX12" fmla="*/ 12363 w 21174"/>
              <a:gd name="connsiteY12" fmla="*/ 16760 h 21600"/>
              <a:gd name="connsiteX13" fmla="*/ 11551 w 21174"/>
              <a:gd name="connsiteY13" fmla="*/ 19564 h 21600"/>
              <a:gd name="connsiteX14" fmla="*/ 9902 w 21174"/>
              <a:gd name="connsiteY14" fmla="*/ 18041 h 21600"/>
              <a:gd name="connsiteX15" fmla="*/ 8730 w 21174"/>
              <a:gd name="connsiteY15" fmla="*/ 21259 h 21600"/>
              <a:gd name="connsiteX16" fmla="*/ 7527 w 21174"/>
              <a:gd name="connsiteY16" fmla="*/ 19208 h 21600"/>
              <a:gd name="connsiteX17" fmla="*/ 4917 w 21174"/>
              <a:gd name="connsiteY17" fmla="*/ 21600 h 21600"/>
              <a:gd name="connsiteX18" fmla="*/ 4592 w 21174"/>
              <a:gd name="connsiteY18" fmla="*/ 19272 h 21600"/>
              <a:gd name="connsiteX19" fmla="*/ 1285 w 21174"/>
              <a:gd name="connsiteY19" fmla="*/ 17825 h 21600"/>
              <a:gd name="connsiteX20" fmla="*/ 3025 w 21174"/>
              <a:gd name="connsiteY20" fmla="*/ 15834 h 21600"/>
              <a:gd name="connsiteX21" fmla="*/ 0 w 21174"/>
              <a:gd name="connsiteY21" fmla="*/ 12877 h 21600"/>
              <a:gd name="connsiteX22" fmla="*/ 2930 w 21174"/>
              <a:gd name="connsiteY22" fmla="*/ 11437 h 21600"/>
              <a:gd name="connsiteX23" fmla="*/ 1416 w 21174"/>
              <a:gd name="connsiteY23" fmla="*/ 8270 h 21600"/>
              <a:gd name="connsiteX24" fmla="*/ 4489 w 21174"/>
              <a:gd name="connsiteY24" fmla="*/ 6992 h 21600"/>
              <a:gd name="connsiteX25" fmla="*/ 4197 w 21174"/>
              <a:gd name="connsiteY25" fmla="*/ 2748 h 21600"/>
              <a:gd name="connsiteX26" fmla="*/ 7910 w 21174"/>
              <a:gd name="connsiteY26" fmla="*/ 4938 h 21600"/>
              <a:gd name="connsiteX27" fmla="*/ 9722 w 21174"/>
              <a:gd name="connsiteY27" fmla="*/ 1887 h 21600"/>
              <a:gd name="connsiteX28" fmla="*/ 11066 w 21174"/>
              <a:gd name="connsiteY28" fmla="*/ 3104 h 21600"/>
              <a:gd name="connsiteX0" fmla="*/ 11736 w 21844"/>
              <a:gd name="connsiteY0" fmla="*/ 3104 h 21600"/>
              <a:gd name="connsiteX1" fmla="*/ 15460 w 21844"/>
              <a:gd name="connsiteY1" fmla="*/ 0 h 21600"/>
              <a:gd name="connsiteX2" fmla="*/ 15378 w 21844"/>
              <a:gd name="connsiteY2" fmla="*/ 4694 h 21600"/>
              <a:gd name="connsiteX3" fmla="*/ 18677 w 21844"/>
              <a:gd name="connsiteY3" fmla="*/ 3172 h 21600"/>
              <a:gd name="connsiteX4" fmla="*/ 17659 w 21844"/>
              <a:gd name="connsiteY4" fmla="*/ 6016 h 21600"/>
              <a:gd name="connsiteX5" fmla="*/ 21844 w 21844"/>
              <a:gd name="connsiteY5" fmla="*/ 6645 h 21600"/>
              <a:gd name="connsiteX6" fmla="*/ 18417 w 21844"/>
              <a:gd name="connsiteY6" fmla="*/ 9660 h 21600"/>
              <a:gd name="connsiteX7" fmla="*/ 19397 w 21844"/>
              <a:gd name="connsiteY7" fmla="*/ 11703 h 21600"/>
              <a:gd name="connsiteX8" fmla="*/ 17598 w 21844"/>
              <a:gd name="connsiteY8" fmla="*/ 12310 h 21600"/>
              <a:gd name="connsiteX9" fmla="*/ 19547 w 21844"/>
              <a:gd name="connsiteY9" fmla="*/ 15632 h 21600"/>
              <a:gd name="connsiteX10" fmla="*/ 15645 w 21844"/>
              <a:gd name="connsiteY10" fmla="*/ 15175 h 21600"/>
              <a:gd name="connsiteX11" fmla="*/ 15642 w 21844"/>
              <a:gd name="connsiteY11" fmla="*/ 18402 h 21600"/>
              <a:gd name="connsiteX12" fmla="*/ 13033 w 21844"/>
              <a:gd name="connsiteY12" fmla="*/ 16760 h 21600"/>
              <a:gd name="connsiteX13" fmla="*/ 12221 w 21844"/>
              <a:gd name="connsiteY13" fmla="*/ 19564 h 21600"/>
              <a:gd name="connsiteX14" fmla="*/ 10572 w 21844"/>
              <a:gd name="connsiteY14" fmla="*/ 18041 h 21600"/>
              <a:gd name="connsiteX15" fmla="*/ 9400 w 21844"/>
              <a:gd name="connsiteY15" fmla="*/ 21259 h 21600"/>
              <a:gd name="connsiteX16" fmla="*/ 8197 w 21844"/>
              <a:gd name="connsiteY16" fmla="*/ 19208 h 21600"/>
              <a:gd name="connsiteX17" fmla="*/ 5587 w 21844"/>
              <a:gd name="connsiteY17" fmla="*/ 21600 h 21600"/>
              <a:gd name="connsiteX18" fmla="*/ 5262 w 21844"/>
              <a:gd name="connsiteY18" fmla="*/ 19272 h 21600"/>
              <a:gd name="connsiteX19" fmla="*/ 1955 w 21844"/>
              <a:gd name="connsiteY19" fmla="*/ 17825 h 21600"/>
              <a:gd name="connsiteX20" fmla="*/ 3695 w 21844"/>
              <a:gd name="connsiteY20" fmla="*/ 15834 h 21600"/>
              <a:gd name="connsiteX21" fmla="*/ 0 w 21844"/>
              <a:gd name="connsiteY21" fmla="*/ 13032 h 21600"/>
              <a:gd name="connsiteX22" fmla="*/ 3600 w 21844"/>
              <a:gd name="connsiteY22" fmla="*/ 11437 h 21600"/>
              <a:gd name="connsiteX23" fmla="*/ 2086 w 21844"/>
              <a:gd name="connsiteY23" fmla="*/ 8270 h 21600"/>
              <a:gd name="connsiteX24" fmla="*/ 5159 w 21844"/>
              <a:gd name="connsiteY24" fmla="*/ 6992 h 21600"/>
              <a:gd name="connsiteX25" fmla="*/ 4867 w 21844"/>
              <a:gd name="connsiteY25" fmla="*/ 2748 h 21600"/>
              <a:gd name="connsiteX26" fmla="*/ 8580 w 21844"/>
              <a:gd name="connsiteY26" fmla="*/ 4938 h 21600"/>
              <a:gd name="connsiteX27" fmla="*/ 10392 w 21844"/>
              <a:gd name="connsiteY27" fmla="*/ 1887 h 21600"/>
              <a:gd name="connsiteX28" fmla="*/ 11736 w 21844"/>
              <a:gd name="connsiteY28" fmla="*/ 3104 h 21600"/>
              <a:gd name="connsiteX0" fmla="*/ 11736 w 21844"/>
              <a:gd name="connsiteY0" fmla="*/ 3104 h 21600"/>
              <a:gd name="connsiteX1" fmla="*/ 15460 w 21844"/>
              <a:gd name="connsiteY1" fmla="*/ 0 h 21600"/>
              <a:gd name="connsiteX2" fmla="*/ 15378 w 21844"/>
              <a:gd name="connsiteY2" fmla="*/ 4694 h 21600"/>
              <a:gd name="connsiteX3" fmla="*/ 18677 w 21844"/>
              <a:gd name="connsiteY3" fmla="*/ 3172 h 21600"/>
              <a:gd name="connsiteX4" fmla="*/ 17659 w 21844"/>
              <a:gd name="connsiteY4" fmla="*/ 6016 h 21600"/>
              <a:gd name="connsiteX5" fmla="*/ 21844 w 21844"/>
              <a:gd name="connsiteY5" fmla="*/ 6645 h 21600"/>
              <a:gd name="connsiteX6" fmla="*/ 18417 w 21844"/>
              <a:gd name="connsiteY6" fmla="*/ 9660 h 21600"/>
              <a:gd name="connsiteX7" fmla="*/ 19397 w 21844"/>
              <a:gd name="connsiteY7" fmla="*/ 11703 h 21600"/>
              <a:gd name="connsiteX8" fmla="*/ 17598 w 21844"/>
              <a:gd name="connsiteY8" fmla="*/ 12310 h 21600"/>
              <a:gd name="connsiteX9" fmla="*/ 19547 w 21844"/>
              <a:gd name="connsiteY9" fmla="*/ 15632 h 21600"/>
              <a:gd name="connsiteX10" fmla="*/ 15645 w 21844"/>
              <a:gd name="connsiteY10" fmla="*/ 15175 h 21600"/>
              <a:gd name="connsiteX11" fmla="*/ 15642 w 21844"/>
              <a:gd name="connsiteY11" fmla="*/ 18402 h 21600"/>
              <a:gd name="connsiteX12" fmla="*/ 13033 w 21844"/>
              <a:gd name="connsiteY12" fmla="*/ 16760 h 21600"/>
              <a:gd name="connsiteX13" fmla="*/ 12221 w 21844"/>
              <a:gd name="connsiteY13" fmla="*/ 19564 h 21600"/>
              <a:gd name="connsiteX14" fmla="*/ 10572 w 21844"/>
              <a:gd name="connsiteY14" fmla="*/ 18041 h 21600"/>
              <a:gd name="connsiteX15" fmla="*/ 9400 w 21844"/>
              <a:gd name="connsiteY15" fmla="*/ 21259 h 21600"/>
              <a:gd name="connsiteX16" fmla="*/ 8197 w 21844"/>
              <a:gd name="connsiteY16" fmla="*/ 19208 h 21600"/>
              <a:gd name="connsiteX17" fmla="*/ 5587 w 21844"/>
              <a:gd name="connsiteY17" fmla="*/ 21600 h 21600"/>
              <a:gd name="connsiteX18" fmla="*/ 5262 w 21844"/>
              <a:gd name="connsiteY18" fmla="*/ 19272 h 21600"/>
              <a:gd name="connsiteX19" fmla="*/ 1620 w 21844"/>
              <a:gd name="connsiteY19" fmla="*/ 18186 h 21600"/>
              <a:gd name="connsiteX20" fmla="*/ 3695 w 21844"/>
              <a:gd name="connsiteY20" fmla="*/ 15834 h 21600"/>
              <a:gd name="connsiteX21" fmla="*/ 0 w 21844"/>
              <a:gd name="connsiteY21" fmla="*/ 13032 h 21600"/>
              <a:gd name="connsiteX22" fmla="*/ 3600 w 21844"/>
              <a:gd name="connsiteY22" fmla="*/ 11437 h 21600"/>
              <a:gd name="connsiteX23" fmla="*/ 2086 w 21844"/>
              <a:gd name="connsiteY23" fmla="*/ 8270 h 21600"/>
              <a:gd name="connsiteX24" fmla="*/ 5159 w 21844"/>
              <a:gd name="connsiteY24" fmla="*/ 6992 h 21600"/>
              <a:gd name="connsiteX25" fmla="*/ 4867 w 21844"/>
              <a:gd name="connsiteY25" fmla="*/ 2748 h 21600"/>
              <a:gd name="connsiteX26" fmla="*/ 8580 w 21844"/>
              <a:gd name="connsiteY26" fmla="*/ 4938 h 21600"/>
              <a:gd name="connsiteX27" fmla="*/ 10392 w 21844"/>
              <a:gd name="connsiteY27" fmla="*/ 1887 h 21600"/>
              <a:gd name="connsiteX28" fmla="*/ 11736 w 21844"/>
              <a:gd name="connsiteY28" fmla="*/ 3104 h 21600"/>
              <a:gd name="connsiteX0" fmla="*/ 11736 w 21844"/>
              <a:gd name="connsiteY0" fmla="*/ 3104 h 21600"/>
              <a:gd name="connsiteX1" fmla="*/ 15460 w 21844"/>
              <a:gd name="connsiteY1" fmla="*/ 0 h 21600"/>
              <a:gd name="connsiteX2" fmla="*/ 15378 w 21844"/>
              <a:gd name="connsiteY2" fmla="*/ 4694 h 21600"/>
              <a:gd name="connsiteX3" fmla="*/ 18677 w 21844"/>
              <a:gd name="connsiteY3" fmla="*/ 3172 h 21600"/>
              <a:gd name="connsiteX4" fmla="*/ 17659 w 21844"/>
              <a:gd name="connsiteY4" fmla="*/ 6016 h 21600"/>
              <a:gd name="connsiteX5" fmla="*/ 21844 w 21844"/>
              <a:gd name="connsiteY5" fmla="*/ 6645 h 21600"/>
              <a:gd name="connsiteX6" fmla="*/ 18417 w 21844"/>
              <a:gd name="connsiteY6" fmla="*/ 9660 h 21600"/>
              <a:gd name="connsiteX7" fmla="*/ 19397 w 21844"/>
              <a:gd name="connsiteY7" fmla="*/ 11703 h 21600"/>
              <a:gd name="connsiteX8" fmla="*/ 17598 w 21844"/>
              <a:gd name="connsiteY8" fmla="*/ 12310 h 21600"/>
              <a:gd name="connsiteX9" fmla="*/ 19547 w 21844"/>
              <a:gd name="connsiteY9" fmla="*/ 15632 h 21600"/>
              <a:gd name="connsiteX10" fmla="*/ 15645 w 21844"/>
              <a:gd name="connsiteY10" fmla="*/ 15175 h 21600"/>
              <a:gd name="connsiteX11" fmla="*/ 15642 w 21844"/>
              <a:gd name="connsiteY11" fmla="*/ 18402 h 21600"/>
              <a:gd name="connsiteX12" fmla="*/ 13033 w 21844"/>
              <a:gd name="connsiteY12" fmla="*/ 16760 h 21600"/>
              <a:gd name="connsiteX13" fmla="*/ 12221 w 21844"/>
              <a:gd name="connsiteY13" fmla="*/ 19564 h 21600"/>
              <a:gd name="connsiteX14" fmla="*/ 10572 w 21844"/>
              <a:gd name="connsiteY14" fmla="*/ 18041 h 21600"/>
              <a:gd name="connsiteX15" fmla="*/ 9400 w 21844"/>
              <a:gd name="connsiteY15" fmla="*/ 21259 h 21600"/>
              <a:gd name="connsiteX16" fmla="*/ 8197 w 21844"/>
              <a:gd name="connsiteY16" fmla="*/ 19208 h 21600"/>
              <a:gd name="connsiteX17" fmla="*/ 5587 w 21844"/>
              <a:gd name="connsiteY17" fmla="*/ 21600 h 21600"/>
              <a:gd name="connsiteX18" fmla="*/ 5262 w 21844"/>
              <a:gd name="connsiteY18" fmla="*/ 19272 h 21600"/>
              <a:gd name="connsiteX19" fmla="*/ 1620 w 21844"/>
              <a:gd name="connsiteY19" fmla="*/ 18186 h 21600"/>
              <a:gd name="connsiteX20" fmla="*/ 3878 w 21844"/>
              <a:gd name="connsiteY20" fmla="*/ 16092 h 21600"/>
              <a:gd name="connsiteX21" fmla="*/ 0 w 21844"/>
              <a:gd name="connsiteY21" fmla="*/ 13032 h 21600"/>
              <a:gd name="connsiteX22" fmla="*/ 3600 w 21844"/>
              <a:gd name="connsiteY22" fmla="*/ 11437 h 21600"/>
              <a:gd name="connsiteX23" fmla="*/ 2086 w 21844"/>
              <a:gd name="connsiteY23" fmla="*/ 8270 h 21600"/>
              <a:gd name="connsiteX24" fmla="*/ 5159 w 21844"/>
              <a:gd name="connsiteY24" fmla="*/ 6992 h 21600"/>
              <a:gd name="connsiteX25" fmla="*/ 4867 w 21844"/>
              <a:gd name="connsiteY25" fmla="*/ 2748 h 21600"/>
              <a:gd name="connsiteX26" fmla="*/ 8580 w 21844"/>
              <a:gd name="connsiteY26" fmla="*/ 4938 h 21600"/>
              <a:gd name="connsiteX27" fmla="*/ 10392 w 21844"/>
              <a:gd name="connsiteY27" fmla="*/ 1887 h 21600"/>
              <a:gd name="connsiteX28" fmla="*/ 11736 w 21844"/>
              <a:gd name="connsiteY28" fmla="*/ 3104 h 21600"/>
              <a:gd name="connsiteX0" fmla="*/ 11736 w 21844"/>
              <a:gd name="connsiteY0" fmla="*/ 3104 h 21600"/>
              <a:gd name="connsiteX1" fmla="*/ 15460 w 21844"/>
              <a:gd name="connsiteY1" fmla="*/ 0 h 21600"/>
              <a:gd name="connsiteX2" fmla="*/ 15378 w 21844"/>
              <a:gd name="connsiteY2" fmla="*/ 4694 h 21600"/>
              <a:gd name="connsiteX3" fmla="*/ 18677 w 21844"/>
              <a:gd name="connsiteY3" fmla="*/ 3172 h 21600"/>
              <a:gd name="connsiteX4" fmla="*/ 17659 w 21844"/>
              <a:gd name="connsiteY4" fmla="*/ 6016 h 21600"/>
              <a:gd name="connsiteX5" fmla="*/ 21844 w 21844"/>
              <a:gd name="connsiteY5" fmla="*/ 6645 h 21600"/>
              <a:gd name="connsiteX6" fmla="*/ 18417 w 21844"/>
              <a:gd name="connsiteY6" fmla="*/ 9660 h 21600"/>
              <a:gd name="connsiteX7" fmla="*/ 19397 w 21844"/>
              <a:gd name="connsiteY7" fmla="*/ 11703 h 21600"/>
              <a:gd name="connsiteX8" fmla="*/ 17598 w 21844"/>
              <a:gd name="connsiteY8" fmla="*/ 12310 h 21600"/>
              <a:gd name="connsiteX9" fmla="*/ 19547 w 21844"/>
              <a:gd name="connsiteY9" fmla="*/ 15632 h 21600"/>
              <a:gd name="connsiteX10" fmla="*/ 15645 w 21844"/>
              <a:gd name="connsiteY10" fmla="*/ 15175 h 21600"/>
              <a:gd name="connsiteX11" fmla="*/ 15642 w 21844"/>
              <a:gd name="connsiteY11" fmla="*/ 18402 h 21600"/>
              <a:gd name="connsiteX12" fmla="*/ 13033 w 21844"/>
              <a:gd name="connsiteY12" fmla="*/ 16760 h 21600"/>
              <a:gd name="connsiteX13" fmla="*/ 12221 w 21844"/>
              <a:gd name="connsiteY13" fmla="*/ 19564 h 21600"/>
              <a:gd name="connsiteX14" fmla="*/ 10572 w 21844"/>
              <a:gd name="connsiteY14" fmla="*/ 18041 h 21600"/>
              <a:gd name="connsiteX15" fmla="*/ 9400 w 21844"/>
              <a:gd name="connsiteY15" fmla="*/ 21259 h 21600"/>
              <a:gd name="connsiteX16" fmla="*/ 8197 w 21844"/>
              <a:gd name="connsiteY16" fmla="*/ 19208 h 21600"/>
              <a:gd name="connsiteX17" fmla="*/ 5587 w 21844"/>
              <a:gd name="connsiteY17" fmla="*/ 21600 h 21600"/>
              <a:gd name="connsiteX18" fmla="*/ 4896 w 21844"/>
              <a:gd name="connsiteY18" fmla="*/ 18344 h 21600"/>
              <a:gd name="connsiteX19" fmla="*/ 1620 w 21844"/>
              <a:gd name="connsiteY19" fmla="*/ 18186 h 21600"/>
              <a:gd name="connsiteX20" fmla="*/ 3878 w 21844"/>
              <a:gd name="connsiteY20" fmla="*/ 16092 h 21600"/>
              <a:gd name="connsiteX21" fmla="*/ 0 w 21844"/>
              <a:gd name="connsiteY21" fmla="*/ 13032 h 21600"/>
              <a:gd name="connsiteX22" fmla="*/ 3600 w 21844"/>
              <a:gd name="connsiteY22" fmla="*/ 11437 h 21600"/>
              <a:gd name="connsiteX23" fmla="*/ 2086 w 21844"/>
              <a:gd name="connsiteY23" fmla="*/ 8270 h 21600"/>
              <a:gd name="connsiteX24" fmla="*/ 5159 w 21844"/>
              <a:gd name="connsiteY24" fmla="*/ 6992 h 21600"/>
              <a:gd name="connsiteX25" fmla="*/ 4867 w 21844"/>
              <a:gd name="connsiteY25" fmla="*/ 2748 h 21600"/>
              <a:gd name="connsiteX26" fmla="*/ 8580 w 21844"/>
              <a:gd name="connsiteY26" fmla="*/ 4938 h 21600"/>
              <a:gd name="connsiteX27" fmla="*/ 10392 w 21844"/>
              <a:gd name="connsiteY27" fmla="*/ 1887 h 21600"/>
              <a:gd name="connsiteX28" fmla="*/ 11736 w 21844"/>
              <a:gd name="connsiteY28" fmla="*/ 3104 h 21600"/>
              <a:gd name="connsiteX0" fmla="*/ 11736 w 21844"/>
              <a:gd name="connsiteY0" fmla="*/ 3104 h 22271"/>
              <a:gd name="connsiteX1" fmla="*/ 15460 w 21844"/>
              <a:gd name="connsiteY1" fmla="*/ 0 h 22271"/>
              <a:gd name="connsiteX2" fmla="*/ 15378 w 21844"/>
              <a:gd name="connsiteY2" fmla="*/ 4694 h 22271"/>
              <a:gd name="connsiteX3" fmla="*/ 18677 w 21844"/>
              <a:gd name="connsiteY3" fmla="*/ 3172 h 22271"/>
              <a:gd name="connsiteX4" fmla="*/ 17659 w 21844"/>
              <a:gd name="connsiteY4" fmla="*/ 6016 h 22271"/>
              <a:gd name="connsiteX5" fmla="*/ 21844 w 21844"/>
              <a:gd name="connsiteY5" fmla="*/ 6645 h 22271"/>
              <a:gd name="connsiteX6" fmla="*/ 18417 w 21844"/>
              <a:gd name="connsiteY6" fmla="*/ 9660 h 22271"/>
              <a:gd name="connsiteX7" fmla="*/ 19397 w 21844"/>
              <a:gd name="connsiteY7" fmla="*/ 11703 h 22271"/>
              <a:gd name="connsiteX8" fmla="*/ 17598 w 21844"/>
              <a:gd name="connsiteY8" fmla="*/ 12310 h 22271"/>
              <a:gd name="connsiteX9" fmla="*/ 19547 w 21844"/>
              <a:gd name="connsiteY9" fmla="*/ 15632 h 22271"/>
              <a:gd name="connsiteX10" fmla="*/ 15645 w 21844"/>
              <a:gd name="connsiteY10" fmla="*/ 15175 h 22271"/>
              <a:gd name="connsiteX11" fmla="*/ 15642 w 21844"/>
              <a:gd name="connsiteY11" fmla="*/ 18402 h 22271"/>
              <a:gd name="connsiteX12" fmla="*/ 13033 w 21844"/>
              <a:gd name="connsiteY12" fmla="*/ 16760 h 22271"/>
              <a:gd name="connsiteX13" fmla="*/ 12221 w 21844"/>
              <a:gd name="connsiteY13" fmla="*/ 19564 h 22271"/>
              <a:gd name="connsiteX14" fmla="*/ 10572 w 21844"/>
              <a:gd name="connsiteY14" fmla="*/ 18041 h 22271"/>
              <a:gd name="connsiteX15" fmla="*/ 9400 w 21844"/>
              <a:gd name="connsiteY15" fmla="*/ 21259 h 22271"/>
              <a:gd name="connsiteX16" fmla="*/ 8197 w 21844"/>
              <a:gd name="connsiteY16" fmla="*/ 19208 h 22271"/>
              <a:gd name="connsiteX17" fmla="*/ 5404 w 21844"/>
              <a:gd name="connsiteY17" fmla="*/ 22271 h 22271"/>
              <a:gd name="connsiteX18" fmla="*/ 4896 w 21844"/>
              <a:gd name="connsiteY18" fmla="*/ 18344 h 22271"/>
              <a:gd name="connsiteX19" fmla="*/ 1620 w 21844"/>
              <a:gd name="connsiteY19" fmla="*/ 18186 h 22271"/>
              <a:gd name="connsiteX20" fmla="*/ 3878 w 21844"/>
              <a:gd name="connsiteY20" fmla="*/ 16092 h 22271"/>
              <a:gd name="connsiteX21" fmla="*/ 0 w 21844"/>
              <a:gd name="connsiteY21" fmla="*/ 13032 h 22271"/>
              <a:gd name="connsiteX22" fmla="*/ 3600 w 21844"/>
              <a:gd name="connsiteY22" fmla="*/ 11437 h 22271"/>
              <a:gd name="connsiteX23" fmla="*/ 2086 w 21844"/>
              <a:gd name="connsiteY23" fmla="*/ 8270 h 22271"/>
              <a:gd name="connsiteX24" fmla="*/ 5159 w 21844"/>
              <a:gd name="connsiteY24" fmla="*/ 6992 h 22271"/>
              <a:gd name="connsiteX25" fmla="*/ 4867 w 21844"/>
              <a:gd name="connsiteY25" fmla="*/ 2748 h 22271"/>
              <a:gd name="connsiteX26" fmla="*/ 8580 w 21844"/>
              <a:gd name="connsiteY26" fmla="*/ 4938 h 22271"/>
              <a:gd name="connsiteX27" fmla="*/ 10392 w 21844"/>
              <a:gd name="connsiteY27" fmla="*/ 1887 h 22271"/>
              <a:gd name="connsiteX28" fmla="*/ 11736 w 21844"/>
              <a:gd name="connsiteY28" fmla="*/ 3104 h 2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1844" h="22271">
                <a:moveTo>
                  <a:pt x="11736" y="3104"/>
                </a:moveTo>
                <a:lnTo>
                  <a:pt x="15460" y="0"/>
                </a:lnTo>
                <a:cubicBezTo>
                  <a:pt x="15372" y="1926"/>
                  <a:pt x="15466" y="2768"/>
                  <a:pt x="15378" y="4694"/>
                </a:cubicBezTo>
                <a:lnTo>
                  <a:pt x="18677" y="3172"/>
                </a:lnTo>
                <a:lnTo>
                  <a:pt x="17659" y="6016"/>
                </a:lnTo>
                <a:lnTo>
                  <a:pt x="21844" y="6645"/>
                </a:lnTo>
                <a:lnTo>
                  <a:pt x="18417" y="9660"/>
                </a:lnTo>
                <a:lnTo>
                  <a:pt x="19397" y="11703"/>
                </a:lnTo>
                <a:lnTo>
                  <a:pt x="17598" y="12310"/>
                </a:lnTo>
                <a:lnTo>
                  <a:pt x="19547" y="15632"/>
                </a:lnTo>
                <a:lnTo>
                  <a:pt x="15645" y="15175"/>
                </a:lnTo>
                <a:cubicBezTo>
                  <a:pt x="15746" y="16182"/>
                  <a:pt x="15541" y="17395"/>
                  <a:pt x="15642" y="18402"/>
                </a:cubicBezTo>
                <a:lnTo>
                  <a:pt x="13033" y="16760"/>
                </a:lnTo>
                <a:lnTo>
                  <a:pt x="12221" y="19564"/>
                </a:lnTo>
                <a:lnTo>
                  <a:pt x="10572" y="18041"/>
                </a:lnTo>
                <a:lnTo>
                  <a:pt x="9400" y="21259"/>
                </a:lnTo>
                <a:lnTo>
                  <a:pt x="8197" y="19208"/>
                </a:lnTo>
                <a:lnTo>
                  <a:pt x="5404" y="22271"/>
                </a:lnTo>
                <a:cubicBezTo>
                  <a:pt x="5367" y="21151"/>
                  <a:pt x="4933" y="19464"/>
                  <a:pt x="4896" y="18344"/>
                </a:cubicBezTo>
                <a:lnTo>
                  <a:pt x="1620" y="18186"/>
                </a:lnTo>
                <a:lnTo>
                  <a:pt x="3878" y="16092"/>
                </a:lnTo>
                <a:lnTo>
                  <a:pt x="0" y="13032"/>
                </a:lnTo>
                <a:lnTo>
                  <a:pt x="3600" y="11437"/>
                </a:lnTo>
                <a:lnTo>
                  <a:pt x="2086" y="8270"/>
                </a:lnTo>
                <a:lnTo>
                  <a:pt x="5159" y="6992"/>
                </a:lnTo>
                <a:cubicBezTo>
                  <a:pt x="5163" y="5870"/>
                  <a:pt x="4863" y="3870"/>
                  <a:pt x="4867" y="2748"/>
                </a:cubicBezTo>
                <a:lnTo>
                  <a:pt x="8580" y="4938"/>
                </a:lnTo>
                <a:lnTo>
                  <a:pt x="10392" y="1887"/>
                </a:lnTo>
                <a:lnTo>
                  <a:pt x="11736" y="310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আজকের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আলচ্য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বিষয়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হল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আবার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আসিব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ফিরে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69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4729</TotalTime>
  <Words>232</Words>
  <Application>Microsoft Office PowerPoint</Application>
  <PresentationFormat>Widescreen</PresentationFormat>
  <Paragraphs>74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NikoshBAN</vt:lpstr>
      <vt:lpstr>NikoshLight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খোদা হাফিজ        তোমরা সবাই ভালো থেকো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mahfuz</dc:creator>
  <cp:lastModifiedBy>Microsoft account</cp:lastModifiedBy>
  <cp:revision>698</cp:revision>
  <dcterms:created xsi:type="dcterms:W3CDTF">2006-08-16T00:00:00Z</dcterms:created>
  <dcterms:modified xsi:type="dcterms:W3CDTF">2021-09-19T16:38:09Z</dcterms:modified>
</cp:coreProperties>
</file>