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0" r:id="rId7"/>
    <p:sldId id="263" r:id="rId8"/>
    <p:sldId id="265" r:id="rId9"/>
    <p:sldId id="264" r:id="rId10"/>
    <p:sldId id="268" r:id="rId11"/>
    <p:sldId id="267" r:id="rId12"/>
    <p:sldId id="269" r:id="rId13"/>
    <p:sldId id="266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1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7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3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7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0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1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6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0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5160-3507-4266-BE16-3BFCD190E76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321D8-1424-4A76-836D-B2C25AE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3316" y="378824"/>
            <a:ext cx="9400032" cy="83099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স্মরনী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46" y="1538832"/>
            <a:ext cx="9548947" cy="42372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4266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492" y="561702"/>
            <a:ext cx="3047629" cy="110799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77" y="2307770"/>
            <a:ext cx="3613105" cy="30926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5-Point Star 5"/>
          <p:cNvSpPr/>
          <p:nvPr/>
        </p:nvSpPr>
        <p:spPr>
          <a:xfrm>
            <a:off x="6104337" y="1777125"/>
            <a:ext cx="4737833" cy="4153987"/>
          </a:xfrm>
          <a:prstGeom prst="star5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5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423" y="130628"/>
            <a:ext cx="3547766" cy="7694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পূজ়া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667" y="926196"/>
            <a:ext cx="10711542" cy="5509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পুজ়া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উপাসনা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পদ্ধতি,এক্ষেত্রে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প্রসংশা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বাশ্রদ্ধা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সেবা,স্তুতি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গুণকীর্তন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হয়।নিবেদন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পত্র,ধূপ-দীপ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জল,ফল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অঞ্চলভেদে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মৌ্লিক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নেই।আবাহন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অর্ঘ্য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পূজামন্ত্র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পুষ্পাঞ্জলি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নিয়ম_নীতি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নিয়ম-নীতি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পূজাবিধি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417" y="365760"/>
            <a:ext cx="3749039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811" y="2168434"/>
            <a:ext cx="3984886" cy="32134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5-Point Star 3"/>
          <p:cNvSpPr/>
          <p:nvPr/>
        </p:nvSpPr>
        <p:spPr>
          <a:xfrm>
            <a:off x="6217920" y="2168434"/>
            <a:ext cx="5185954" cy="3762102"/>
          </a:xfrm>
          <a:prstGeom prst="star5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2104" y="195943"/>
            <a:ext cx="3985386" cy="76944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285" y="1110343"/>
            <a:ext cx="98363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শুভ্রতা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ভ্রাতৃত্ব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সৌহার্দ্যের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একাগ্রতা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উপলক্ষে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চেতনার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উপলক্ষে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025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9406" y="91440"/>
            <a:ext cx="3118077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7074" y="1319350"/>
            <a:ext cx="7171509" cy="501675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প্রসংশা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ধূপ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87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13955"/>
            <a:ext cx="2603598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674" y="1878057"/>
            <a:ext cx="8634548" cy="45749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135776" y="2155372"/>
            <a:ext cx="7968343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74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377" y="182881"/>
            <a:ext cx="9784080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আমন্ত্রন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জানানো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734" y="1279094"/>
            <a:ext cx="6637366" cy="5160894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3095896" y="1619794"/>
            <a:ext cx="6230983" cy="4506686"/>
          </a:xfrm>
          <a:prstGeom prst="star5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ধন্যবাদ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242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23" y="439112"/>
            <a:ext cx="9091749" cy="6080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645921" y="705394"/>
            <a:ext cx="2978331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798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3937" y="274599"/>
            <a:ext cx="1844719" cy="64633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0970" y="3513911"/>
            <a:ext cx="5055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অপর্না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স্মরণী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সদর,কিশোরগঞ্জ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1063" y="3917239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492" y="1202784"/>
            <a:ext cx="2526474" cy="2105715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518864" y="3670665"/>
            <a:ext cx="3626314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</a:t>
            </a:r>
            <a:r>
              <a:rPr lang="en-US" sz="3600" dirty="0" smtClean="0"/>
              <a:t> </a:t>
            </a:r>
            <a:r>
              <a:rPr lang="en-US" sz="2800" dirty="0" smtClean="0"/>
              <a:t>ও </a:t>
            </a:r>
            <a:r>
              <a:rPr lang="en-US" sz="2800" dirty="0" err="1" smtClean="0"/>
              <a:t>নৈতিক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</a:t>
            </a:r>
            <a:endParaRPr lang="en-US" sz="2800" dirty="0" smtClean="0"/>
          </a:p>
          <a:p>
            <a:r>
              <a:rPr lang="en-US" sz="2800" dirty="0" err="1" smtClean="0"/>
              <a:t>শ্রেনীঃ</a:t>
            </a:r>
            <a:r>
              <a:rPr lang="en-US" sz="2800" dirty="0" smtClean="0"/>
              <a:t> ৬ষ্ঠ</a:t>
            </a:r>
          </a:p>
          <a:p>
            <a:r>
              <a:rPr lang="en-US" sz="2800" dirty="0" err="1" smtClean="0"/>
              <a:t>অধ্যায়ঃ</a:t>
            </a:r>
            <a:r>
              <a:rPr lang="en-US" sz="2800" dirty="0" smtClean="0"/>
              <a:t> ৫ম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35" y="1240971"/>
            <a:ext cx="2740345" cy="1866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12" name="Straight Arrow Connector 11"/>
          <p:cNvCxnSpPr/>
          <p:nvPr/>
        </p:nvCxnSpPr>
        <p:spPr>
          <a:xfrm flipH="1">
            <a:off x="6394929" y="1240971"/>
            <a:ext cx="5871" cy="4586775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028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3212" y="757647"/>
            <a:ext cx="2060179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4157" y="2286000"/>
            <a:ext cx="64993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………………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বনর্না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80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2412" y="548639"/>
            <a:ext cx="9599342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53" y="2043385"/>
            <a:ext cx="5078321" cy="33488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167" y="2024743"/>
            <a:ext cx="4602889" cy="33674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44" y="2043385"/>
            <a:ext cx="5490030" cy="33488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167" y="2024744"/>
            <a:ext cx="4602889" cy="33674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619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4640" y="509451"/>
            <a:ext cx="5993949" cy="10156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472" y="1799681"/>
            <a:ext cx="5878284" cy="31515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472" y="1799681"/>
            <a:ext cx="5781265" cy="3151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4282" y="2452119"/>
            <a:ext cx="5094664" cy="92333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পূজা-পার্বণ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14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4194" y="483326"/>
            <a:ext cx="6269257" cy="70788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5841" y="1802673"/>
            <a:ext cx="105031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ঈশ্বরের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স্তুতি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পার্বণঃ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পুজ়া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32365" y="235131"/>
            <a:ext cx="3304110" cy="120032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5380" y="5185956"/>
            <a:ext cx="7498080" cy="92333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813" y="1703976"/>
            <a:ext cx="6871063" cy="30044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17371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610" y="209004"/>
            <a:ext cx="3286477" cy="76944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" y="1319349"/>
            <a:ext cx="4702628" cy="46503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" y="1319349"/>
            <a:ext cx="4702628" cy="46503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" y="1319350"/>
            <a:ext cx="4702628" cy="46503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9" y="1319348"/>
            <a:ext cx="4702628" cy="46503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" y="1319345"/>
            <a:ext cx="4702627" cy="46503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473338" y="1706976"/>
            <a:ext cx="6465231" cy="353943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ঈশ্বরের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বলে।দেব-দেবীরা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ঈশ্বরের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ব্রহ্মা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সৃষ্টিকর্তা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বিষ্ণু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ধবংস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আধার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ধন-সম্পদের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লক্ষ্মী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গণেশ।সকল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পুজ়ার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সন্তুষ্ট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9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589</Words>
  <Application>Microsoft Office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37</cp:revision>
  <dcterms:created xsi:type="dcterms:W3CDTF">2021-08-17T13:50:28Z</dcterms:created>
  <dcterms:modified xsi:type="dcterms:W3CDTF">2021-08-23T14:37:19Z</dcterms:modified>
</cp:coreProperties>
</file>