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EC9A-E11E-4CBB-8B20-86DF4B8A8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5A258-65F0-4084-BA12-28542D089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17113-B8BA-48FC-BCF4-C75C95D9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2F1F4-68E6-4713-9ACC-4C1801E5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66A2A-17F9-44D5-A30F-9019CB35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BB1F-942A-47A5-8A30-E2ADBAEA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8C67C-8090-4E47-A82A-9628DFF3F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33E0F-5CFC-4954-9FC5-D1FBE0A3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6F08-03ED-4CD4-93F1-764ABDBA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1DB98-56CC-448F-B37B-5BFE7A83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6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67FAB-C89A-4EC8-9DE2-FC6FFD84A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8A63C-4453-42CE-B005-1F58D4577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0D981-FB97-4050-A38B-51EE3F014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03BF4-B3FF-479B-B028-F4D88D81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E017-FB1D-4F1D-91CD-EC9355CA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9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254F-C965-4088-8945-DD83918E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46FB5-3EC8-4258-91A5-A5F74D1A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BCE3A-FB5A-44B5-925C-01C1FCB6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ECEEF-C4F8-4905-8342-6461B17F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6682-D410-4931-9C3C-73B80CD7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37D1-14C5-4A49-B823-86F1DD2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0A952-B8A7-40E4-AFFC-FD6AC4B38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A59CA-16E1-4D4F-B912-3B54EB23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4EB37-BC27-4CC8-BBBF-5A5BFF9A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7D23F-7D7A-47D4-935F-9ED808BFA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0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DB22-ED63-45C9-9B21-023000BAB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B6FBA-74CD-4013-BA12-7706257D1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AFDF6-C83F-4F4B-8F9A-FB1E882FA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F9D2E-D16F-4466-9B6F-72029AF6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7D183-3F82-4E13-B258-34DE58DF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0A829-EA86-44B5-8822-40E8A384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EC7AB-14C4-4D8A-AAFF-5AC6904F2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45330-6725-4991-BF6A-CCF0D292B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4B1AB-25DA-420A-9F22-8DC502C6B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351AD9-7350-4BAB-9BB7-2053427D0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0A0DAF-D3CC-4E6A-AD8B-3A37DD3B3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BDAC1-5D17-4585-AD5F-B25D067E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79D6E-FE6D-41B1-A433-67527388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BC1B5-8883-48FD-BE4E-18F9ADDC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3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C0CFD-7D89-46FC-BC92-58C76522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C899B-3CCD-46B9-B878-5FA96165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E08B1-59E0-4BC1-8AC2-57E65715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E8FC6-453B-488C-9DCB-462D9622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BB1911-B5F7-4F43-B0F0-8C3A220D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4DD0BD-CC6B-43AB-829A-1CBE1A7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E30BA-0796-42D8-A4D0-DCA8405F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E8162-59F1-43EE-9C5C-ED78DCE2C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023D-90C4-43FB-9EA8-BD2B1168B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44623-C6B2-49F6-8E97-96844B2D1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27420-5E64-459F-BDAD-BCC9A144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FD786-12BB-45B9-9051-0C61FF6A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20611-D472-4B68-AFF5-8A55EACA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E254-ED88-4029-8E5D-7C7035D3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96A6FB-B20C-4D6A-9D81-FEC223C2E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621A1-7AD8-471D-83FE-F0077A3B9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71EEB-3BA2-489B-BDFA-B90B0A57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F94A4-AA7E-4084-ABFE-3EBEF60B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9F69F-201A-4C0E-BE38-994768C3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1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3540E-EE30-4B3F-B51C-7D4CB372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FADEC-57F0-4FDB-8309-36B14E0D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3BC89-467D-4CD3-9FB4-FFC92CCCA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29CE-5E12-4E13-A6F5-4DE75BC38301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3327D-543D-4FAD-BEBE-74C41F5B4D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00EB6-191E-4EE2-A2B1-DB447B669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952E-688E-4E08-9CA9-BF80126C3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ozibur65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2719-82D8-4E54-ADF6-BCF4DC310D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السلام عليكم ورحمة الله</a:t>
            </a:r>
            <a:br>
              <a:rPr lang="ar-SA" dirty="0"/>
            </a:br>
            <a:r>
              <a:rPr lang="ar-SA" dirty="0"/>
              <a:t>اهلا سهلا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05EA8-B5EA-4D9A-8C81-20E16B802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3692525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4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8195CA-BC4A-4D91-AA74-667703B05069}"/>
              </a:ext>
            </a:extLst>
          </p:cNvPr>
          <p:cNvSpPr txBox="1"/>
          <p:nvPr/>
        </p:nvSpPr>
        <p:spPr>
          <a:xfrm>
            <a:off x="5659395" y="0"/>
            <a:ext cx="49427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1A0D6-5B5C-4E91-862F-5824CB46C7C5}"/>
              </a:ext>
            </a:extLst>
          </p:cNvPr>
          <p:cNvSpPr txBox="1"/>
          <p:nvPr/>
        </p:nvSpPr>
        <p:spPr>
          <a:xfrm>
            <a:off x="4159211" y="850126"/>
            <a:ext cx="2310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ألتعريف</a:t>
            </a: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6FCCE8-376D-448A-ADDC-42A372FEADB6}"/>
              </a:ext>
            </a:extLst>
          </p:cNvPr>
          <p:cNvSpPr txBox="1"/>
          <p:nvPr/>
        </p:nvSpPr>
        <p:spPr>
          <a:xfrm>
            <a:off x="6299804" y="2346583"/>
            <a:ext cx="48692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3399FF"/>
                </a:solidFill>
              </a:rPr>
              <a:t>محمد مجيب الرحمن</a:t>
            </a:r>
          </a:p>
          <a:p>
            <a:r>
              <a:rPr lang="ar-SA" sz="2000" dirty="0">
                <a:solidFill>
                  <a:srgbClr val="3399FF"/>
                </a:solidFill>
              </a:rPr>
              <a:t>ألأستاذ المساعد</a:t>
            </a:r>
          </a:p>
          <a:p>
            <a:r>
              <a:rPr lang="ar-SA" sz="2000" dirty="0">
                <a:solidFill>
                  <a:srgbClr val="3399FF"/>
                </a:solidFill>
              </a:rPr>
              <a:t>ألمدرسة المجددية الأسلامية (ألعالم)</a:t>
            </a:r>
          </a:p>
          <a:p>
            <a:r>
              <a:rPr lang="ar-SA" sz="2000" dirty="0">
                <a:solidFill>
                  <a:srgbClr val="3399FF"/>
                </a:solidFill>
              </a:rPr>
              <a:t>كالياكوير- غازي فور-</a:t>
            </a:r>
          </a:p>
          <a:p>
            <a:r>
              <a:rPr lang="ar-SA" sz="2000" dirty="0">
                <a:solidFill>
                  <a:srgbClr val="3399FF"/>
                </a:solidFill>
              </a:rPr>
              <a:t>رقم الجوال:01720513321</a:t>
            </a:r>
            <a:endParaRPr lang="en-US" sz="2000" dirty="0">
              <a:solidFill>
                <a:srgbClr val="3399FF"/>
              </a:solidFill>
            </a:endParaRPr>
          </a:p>
          <a:p>
            <a:r>
              <a:rPr lang="ar-SA" sz="2000" dirty="0">
                <a:solidFill>
                  <a:srgbClr val="3399FF"/>
                </a:solidFill>
              </a:rPr>
              <a:t>               </a:t>
            </a:r>
            <a:r>
              <a:rPr lang="en-US" sz="2000" dirty="0">
                <a:solidFill>
                  <a:srgbClr val="3399FF"/>
                </a:solidFill>
              </a:rPr>
              <a:t> </a:t>
            </a:r>
            <a:endParaRPr lang="ar-SA" sz="2000" dirty="0">
              <a:solidFill>
                <a:srgbClr val="3399FF"/>
              </a:solidFill>
            </a:endParaRPr>
          </a:p>
          <a:p>
            <a:r>
              <a:rPr lang="en-US" sz="2000" dirty="0">
                <a:solidFill>
                  <a:srgbClr val="3399FF"/>
                </a:solidFill>
                <a:hlinkClick r:id="rId2"/>
              </a:rPr>
              <a:t>mozibur659@gmail.com</a:t>
            </a:r>
            <a:r>
              <a:rPr lang="en-US" sz="2000" dirty="0">
                <a:solidFill>
                  <a:srgbClr val="3399FF"/>
                </a:solidFill>
              </a:rPr>
              <a:t> </a:t>
            </a:r>
            <a:r>
              <a:rPr lang="ar-SA" sz="2000" dirty="0">
                <a:solidFill>
                  <a:srgbClr val="92D050"/>
                </a:solidFill>
              </a:rPr>
              <a:t>ألبريد الالكتروني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D6F120-6388-49A0-8CB5-40CB4B3F1AE2}"/>
              </a:ext>
            </a:extLst>
          </p:cNvPr>
          <p:cNvSpPr txBox="1"/>
          <p:nvPr/>
        </p:nvSpPr>
        <p:spPr>
          <a:xfrm>
            <a:off x="985624" y="2346583"/>
            <a:ext cx="5523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FFCC"/>
                </a:solidFill>
              </a:rPr>
              <a:t>ألصف العالم</a:t>
            </a:r>
          </a:p>
          <a:p>
            <a:r>
              <a:rPr lang="ar-SA" sz="2400" dirty="0">
                <a:solidFill>
                  <a:srgbClr val="00FFCC"/>
                </a:solidFill>
              </a:rPr>
              <a:t>ألمادة: الورقة الثانية للفقه (ألفرائض)  </a:t>
            </a:r>
          </a:p>
          <a:p>
            <a:r>
              <a:rPr lang="ar-SA" sz="2400" dirty="0">
                <a:solidFill>
                  <a:srgbClr val="00FFCC"/>
                </a:solidFill>
              </a:rPr>
              <a:t>            </a:t>
            </a:r>
          </a:p>
          <a:p>
            <a:r>
              <a:rPr lang="ar-SA" sz="2400" dirty="0">
                <a:solidFill>
                  <a:srgbClr val="00FFCC"/>
                </a:solidFill>
              </a:rPr>
              <a:t> ألموضوع: أصحاب الفرائض </a:t>
            </a:r>
          </a:p>
          <a:p>
            <a:r>
              <a:rPr lang="ar-SA" sz="2400" dirty="0">
                <a:solidFill>
                  <a:srgbClr val="00FFCC"/>
                </a:solidFill>
              </a:rPr>
              <a:t>ألوقت:  40</a:t>
            </a:r>
          </a:p>
          <a:p>
            <a:r>
              <a:rPr lang="ar-SA" sz="2400" dirty="0">
                <a:solidFill>
                  <a:srgbClr val="00FFCC"/>
                </a:solidFill>
              </a:rPr>
              <a:t>التاريخ: -2-5-21</a:t>
            </a:r>
            <a:r>
              <a:rPr lang="en-US" sz="2400" dirty="0">
                <a:solidFill>
                  <a:srgbClr val="00FFCC"/>
                </a:solidFill>
              </a:rPr>
              <a:t>  </a:t>
            </a:r>
          </a:p>
          <a:p>
            <a:r>
              <a:rPr lang="ar-SA" dirty="0"/>
              <a:t> 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C7CE8F-D1E8-4682-A845-185F050070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330" y="297791"/>
            <a:ext cx="15087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6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ECAAEB-137E-4A9E-8ED9-E31A8A270532}"/>
              </a:ext>
            </a:extLst>
          </p:cNvPr>
          <p:cNvSpPr txBox="1"/>
          <p:nvPr/>
        </p:nvSpPr>
        <p:spPr>
          <a:xfrm>
            <a:off x="397566" y="2136338"/>
            <a:ext cx="86669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5400" dirty="0">
                <a:solidFill>
                  <a:srgbClr val="FF0000"/>
                </a:solidFill>
              </a:rPr>
              <a:t>اعلان الدرس : </a:t>
            </a:r>
          </a:p>
          <a:p>
            <a:endParaRPr lang="ar-SA" sz="5400" dirty="0"/>
          </a:p>
          <a:p>
            <a:r>
              <a:rPr lang="ar-SA" sz="5400" dirty="0"/>
              <a:t> </a:t>
            </a:r>
            <a:r>
              <a:rPr lang="ar-SA" sz="5400" dirty="0">
                <a:solidFill>
                  <a:srgbClr val="00B050"/>
                </a:solidFill>
              </a:rPr>
              <a:t>أصحاب الفرائض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268903-F754-41DC-AF8A-E4D918842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591" y="851151"/>
            <a:ext cx="4638261" cy="463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54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D29AF1-CFC1-40AE-B362-AFFB31B276B8}"/>
              </a:ext>
            </a:extLst>
          </p:cNvPr>
          <p:cNvSpPr txBox="1"/>
          <p:nvPr/>
        </p:nvSpPr>
        <p:spPr>
          <a:xfrm>
            <a:off x="675861" y="914401"/>
            <a:ext cx="89054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نتائج الدرس:</a:t>
            </a:r>
          </a:p>
          <a:p>
            <a:endParaRPr lang="ar-SA" sz="3200" dirty="0"/>
          </a:p>
          <a:p>
            <a:r>
              <a:rPr lang="ar-SA" sz="3200" dirty="0"/>
              <a:t>    يستطيع الطلات في نهاية هذا الدرس----</a:t>
            </a:r>
          </a:p>
          <a:p>
            <a:r>
              <a:rPr lang="ar-SA" sz="3200" dirty="0"/>
              <a:t> 1 ان يقولوا معاني أصحاب الفرائض لغة</a:t>
            </a:r>
          </a:p>
          <a:p>
            <a:r>
              <a:rPr lang="ar-SA" sz="3200" dirty="0"/>
              <a:t> 2- أن يبينوا أصحاب الفرائض اصطلاحا-</a:t>
            </a:r>
          </a:p>
          <a:p>
            <a:r>
              <a:rPr lang="ar-SA" dirty="0"/>
              <a:t>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59E678-2010-41C2-8D3D-917AC8627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454" y="1898095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09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CA2B88-A14F-4F8A-866B-5645AEF92855}"/>
              </a:ext>
            </a:extLst>
          </p:cNvPr>
          <p:cNvSpPr txBox="1"/>
          <p:nvPr/>
        </p:nvSpPr>
        <p:spPr>
          <a:xfrm>
            <a:off x="1720158" y="1481661"/>
            <a:ext cx="2127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FFCC"/>
                </a:solidFill>
              </a:rPr>
              <a:t> </a:t>
            </a:r>
            <a:r>
              <a:rPr lang="ar-SA" sz="3600" dirty="0">
                <a:solidFill>
                  <a:srgbClr val="00FFCC"/>
                </a:solidFill>
              </a:rPr>
              <a:t>ألمذاكرة بين الطلبة</a:t>
            </a:r>
            <a:endParaRPr lang="en-US" sz="2800" dirty="0">
              <a:solidFill>
                <a:srgbClr val="00FFC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9FC115-5347-43CB-9780-296C9642F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722" y="2249777"/>
            <a:ext cx="5582028" cy="318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3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16E18B-42C1-4054-9FC2-AFA49785D973}"/>
              </a:ext>
            </a:extLst>
          </p:cNvPr>
          <p:cNvSpPr txBox="1"/>
          <p:nvPr/>
        </p:nvSpPr>
        <p:spPr>
          <a:xfrm>
            <a:off x="861391" y="742121"/>
            <a:ext cx="75404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/>
              <a:t>أصحاب الفرائض :</a:t>
            </a:r>
          </a:p>
          <a:p>
            <a:endParaRPr lang="ar-SA" sz="4800" dirty="0"/>
          </a:p>
          <a:p>
            <a:r>
              <a:rPr lang="ar-SA" sz="4800" dirty="0"/>
              <a:t>هم الذين لهم سهام مقدرة فى كتاب الله تعالى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C0205C-EA38-416B-ACB0-4B558106D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638" y="2173357"/>
            <a:ext cx="3313043" cy="331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0B0434-0C88-489B-BCD5-288605B35336}"/>
              </a:ext>
            </a:extLst>
          </p:cNvPr>
          <p:cNvSpPr txBox="1"/>
          <p:nvPr/>
        </p:nvSpPr>
        <p:spPr>
          <a:xfrm>
            <a:off x="1112108" y="1222964"/>
            <a:ext cx="3175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800" dirty="0">
                <a:solidFill>
                  <a:srgbClr val="66CCFF"/>
                </a:solidFill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592321-2242-43EF-B5A9-C63A396C8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72" y="2342428"/>
            <a:ext cx="5364377" cy="30653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C80081-6B9F-4D97-928E-1A372FF57054}"/>
              </a:ext>
            </a:extLst>
          </p:cNvPr>
          <p:cNvSpPr txBox="1"/>
          <p:nvPr/>
        </p:nvSpPr>
        <p:spPr>
          <a:xfrm>
            <a:off x="1112108" y="954157"/>
            <a:ext cx="2953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>
                <a:solidFill>
                  <a:srgbClr val="00B050"/>
                </a:solidFill>
              </a:rPr>
              <a:t>ألمذاكرة بينهم 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7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124CE1-14BB-4744-AF0A-DBFBC895A89D}"/>
              </a:ext>
            </a:extLst>
          </p:cNvPr>
          <p:cNvSpPr txBox="1"/>
          <p:nvPr/>
        </p:nvSpPr>
        <p:spPr>
          <a:xfrm>
            <a:off x="1668163" y="1087942"/>
            <a:ext cx="6462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مع السلامة أيها الطلبة-</a:t>
            </a:r>
          </a:p>
          <a:p>
            <a:endParaRPr lang="ar-SA" sz="3600" dirty="0"/>
          </a:p>
          <a:p>
            <a:endParaRPr lang="ar-SA" sz="3600" dirty="0"/>
          </a:p>
          <a:p>
            <a:r>
              <a:rPr lang="ar-SA" sz="3600" dirty="0"/>
              <a:t>الي اللقاء</a:t>
            </a:r>
          </a:p>
          <a:p>
            <a:endParaRPr lang="ar-SA" sz="3600" dirty="0"/>
          </a:p>
          <a:p>
            <a:r>
              <a:rPr lang="ar-SA" sz="3600" dirty="0"/>
              <a:t>ألسلام عليكم ورحةالله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7060BB-50DF-49ED-9AA1-FB8D332F1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559" y="2029983"/>
            <a:ext cx="1752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7201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 ورحمة الله اهلا سهلا</dc:title>
  <dc:creator>mozibur rahman</dc:creator>
  <cp:lastModifiedBy>mozibur rahman</cp:lastModifiedBy>
  <cp:revision>5</cp:revision>
  <dcterms:created xsi:type="dcterms:W3CDTF">2021-09-02T08:19:53Z</dcterms:created>
  <dcterms:modified xsi:type="dcterms:W3CDTF">2021-09-02T09:11:31Z</dcterms:modified>
</cp:coreProperties>
</file>