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5"/>
  </p:notesMasterIdLst>
  <p:sldIdLst>
    <p:sldId id="291" r:id="rId2"/>
    <p:sldId id="257" r:id="rId3"/>
    <p:sldId id="289" r:id="rId4"/>
    <p:sldId id="274" r:id="rId5"/>
    <p:sldId id="259" r:id="rId6"/>
    <p:sldId id="260" r:id="rId7"/>
    <p:sldId id="261" r:id="rId8"/>
    <p:sldId id="263" r:id="rId9"/>
    <p:sldId id="271" r:id="rId10"/>
    <p:sldId id="272" r:id="rId11"/>
    <p:sldId id="285" r:id="rId12"/>
    <p:sldId id="287" r:id="rId13"/>
    <p:sldId id="283" r:id="rId14"/>
    <p:sldId id="290" r:id="rId15"/>
    <p:sldId id="284" r:id="rId16"/>
    <p:sldId id="268" r:id="rId17"/>
    <p:sldId id="266" r:id="rId18"/>
    <p:sldId id="281" r:id="rId19"/>
    <p:sldId id="282" r:id="rId20"/>
    <p:sldId id="269" r:id="rId21"/>
    <p:sldId id="275" r:id="rId22"/>
    <p:sldId id="265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86535" autoAdjust="0"/>
  </p:normalViewPr>
  <p:slideViewPr>
    <p:cSldViewPr snapToGrid="0">
      <p:cViewPr>
        <p:scale>
          <a:sx n="66" d="100"/>
          <a:sy n="66" d="100"/>
        </p:scale>
        <p:origin x="122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EA969-F61C-4C09-8D62-E7F36BDD855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FB3527-4B34-407C-A530-9D8974061D71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উপাদান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DA1587-1E5A-4BBD-95E3-01ED8E1AB963}" type="parTrans" cxnId="{872FB11E-FC61-4DE7-835A-E95A8CB8B2E0}">
      <dgm:prSet/>
      <dgm:spPr/>
      <dgm:t>
        <a:bodyPr/>
        <a:lstStyle/>
        <a:p>
          <a:endParaRPr lang="en-US"/>
        </a:p>
      </dgm:t>
    </dgm:pt>
    <dgm:pt modelId="{0FA040DC-80C2-4BE3-841C-C7706257C830}" type="sibTrans" cxnId="{872FB11E-FC61-4DE7-835A-E95A8CB8B2E0}">
      <dgm:prSet/>
      <dgm:spPr/>
      <dgm:t>
        <a:bodyPr/>
        <a:lstStyle/>
        <a:p>
          <a:endParaRPr lang="en-US"/>
        </a:p>
      </dgm:t>
    </dgm:pt>
    <dgm:pt modelId="{50C9F6FC-D3E4-49A9-A233-05ABF3029EAE}">
      <dgm:prSet phldrT="[Text]"/>
      <dgm:spPr/>
      <dgm:t>
        <a:bodyPr/>
        <a:lstStyle/>
        <a:p>
          <a:endParaRPr lang="en-US" dirty="0"/>
        </a:p>
      </dgm:t>
    </dgm:pt>
    <dgm:pt modelId="{E0514855-C8B0-4DBA-9B80-F8C23C234FF0}" type="parTrans" cxnId="{F8B19E5A-F767-4189-AE13-40906A8D19FD}">
      <dgm:prSet/>
      <dgm:spPr/>
      <dgm:t>
        <a:bodyPr/>
        <a:lstStyle/>
        <a:p>
          <a:endParaRPr lang="en-US"/>
        </a:p>
      </dgm:t>
    </dgm:pt>
    <dgm:pt modelId="{37EA9392-31F5-4791-98F2-BD576778895C}" type="sibTrans" cxnId="{F8B19E5A-F767-4189-AE13-40906A8D19FD}">
      <dgm:prSet/>
      <dgm:spPr/>
      <dgm:t>
        <a:bodyPr/>
        <a:lstStyle/>
        <a:p>
          <a:endParaRPr lang="en-US"/>
        </a:p>
      </dgm:t>
    </dgm:pt>
    <dgm:pt modelId="{CE1E6658-B07A-4452-BFD1-86D632120415}">
      <dgm:prSet phldrT="[Text]"/>
      <dgm:spPr/>
      <dgm:t>
        <a:bodyPr/>
        <a:lstStyle/>
        <a:p>
          <a:endParaRPr lang="en-US" dirty="0"/>
        </a:p>
      </dgm:t>
    </dgm:pt>
    <dgm:pt modelId="{58A979F4-339F-4AA9-A451-BBB897DFEF75}" type="parTrans" cxnId="{42A8F69E-2A84-4D05-9AA7-A93C5207C8B4}">
      <dgm:prSet/>
      <dgm:spPr/>
      <dgm:t>
        <a:bodyPr/>
        <a:lstStyle/>
        <a:p>
          <a:endParaRPr lang="en-US"/>
        </a:p>
      </dgm:t>
    </dgm:pt>
    <dgm:pt modelId="{A8420B0B-E8C0-46E5-ABBF-302AF47BC190}" type="sibTrans" cxnId="{42A8F69E-2A84-4D05-9AA7-A93C5207C8B4}">
      <dgm:prSet/>
      <dgm:spPr/>
      <dgm:t>
        <a:bodyPr/>
        <a:lstStyle/>
        <a:p>
          <a:endParaRPr lang="en-US"/>
        </a:p>
      </dgm:t>
    </dgm:pt>
    <dgm:pt modelId="{9D099693-E16A-49C4-9E98-D24AF466B150}">
      <dgm:prSet/>
      <dgm:spPr/>
      <dgm:t>
        <a:bodyPr/>
        <a:lstStyle/>
        <a:p>
          <a:endParaRPr lang="en-US" dirty="0"/>
        </a:p>
      </dgm:t>
    </dgm:pt>
    <dgm:pt modelId="{77B460EA-9542-443B-A5D9-F5393A3748F0}" type="parTrans" cxnId="{CE3A99DD-8D0B-4CA5-8331-DE4A5E364F85}">
      <dgm:prSet/>
      <dgm:spPr/>
      <dgm:t>
        <a:bodyPr/>
        <a:lstStyle/>
        <a:p>
          <a:endParaRPr lang="en-US"/>
        </a:p>
      </dgm:t>
    </dgm:pt>
    <dgm:pt modelId="{C3F32E89-D404-43D9-B8C1-997AAB65F454}" type="sibTrans" cxnId="{CE3A99DD-8D0B-4CA5-8331-DE4A5E364F85}">
      <dgm:prSet/>
      <dgm:spPr/>
      <dgm:t>
        <a:bodyPr/>
        <a:lstStyle/>
        <a:p>
          <a:endParaRPr lang="en-US"/>
        </a:p>
      </dgm:t>
    </dgm:pt>
    <dgm:pt modelId="{24E1F5E5-22EA-47D7-8CE6-EC58F7446065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48A1B5-2D4C-440D-B495-F903BAFE9F40}" type="parTrans" cxnId="{CD49119D-C799-41D0-82B3-02C03CB2A2D7}">
      <dgm:prSet/>
      <dgm:spPr/>
      <dgm:t>
        <a:bodyPr/>
        <a:lstStyle/>
        <a:p>
          <a:endParaRPr lang="en-US"/>
        </a:p>
      </dgm:t>
    </dgm:pt>
    <dgm:pt modelId="{3C00266D-3084-443E-9D12-696F00586086}" type="sibTrans" cxnId="{CD49119D-C799-41D0-82B3-02C03CB2A2D7}">
      <dgm:prSet/>
      <dgm:spPr/>
      <dgm:t>
        <a:bodyPr/>
        <a:lstStyle/>
        <a:p>
          <a:endParaRPr lang="en-US"/>
        </a:p>
      </dgm:t>
    </dgm:pt>
    <dgm:pt modelId="{00EAE427-B3A5-48EC-AE4A-40A57E4C47D2}">
      <dgm:prSet/>
      <dgm:spPr/>
      <dgm:t>
        <a:bodyPr/>
        <a:lstStyle/>
        <a:p>
          <a:endParaRPr lang="en-US"/>
        </a:p>
      </dgm:t>
    </dgm:pt>
    <dgm:pt modelId="{F09716B6-A090-4A44-B240-476AF434E119}" type="parTrans" cxnId="{3F879263-1CC1-4A88-B7AF-00CB340718B0}">
      <dgm:prSet/>
      <dgm:spPr/>
      <dgm:t>
        <a:bodyPr/>
        <a:lstStyle/>
        <a:p>
          <a:endParaRPr lang="en-US"/>
        </a:p>
      </dgm:t>
    </dgm:pt>
    <dgm:pt modelId="{F261972C-C52D-4CBD-BA48-8DB3EE90EEF8}" type="sibTrans" cxnId="{3F879263-1CC1-4A88-B7AF-00CB340718B0}">
      <dgm:prSet/>
      <dgm:spPr/>
      <dgm:t>
        <a:bodyPr/>
        <a:lstStyle/>
        <a:p>
          <a:endParaRPr lang="en-US"/>
        </a:p>
      </dgm:t>
    </dgm:pt>
    <dgm:pt modelId="{E544FE0C-3498-4D3C-847D-CC43AC89D1F1}">
      <dgm:prSet/>
      <dgm:spPr/>
      <dgm:t>
        <a:bodyPr/>
        <a:lstStyle/>
        <a:p>
          <a:endParaRPr lang="en-US" dirty="0"/>
        </a:p>
      </dgm:t>
    </dgm:pt>
    <dgm:pt modelId="{CAD87BBA-0610-4306-ABFF-D8341F46AA25}" type="parTrans" cxnId="{7154E4FD-0BAE-47FF-B22F-064AEC0556F3}">
      <dgm:prSet/>
      <dgm:spPr/>
      <dgm:t>
        <a:bodyPr/>
        <a:lstStyle/>
        <a:p>
          <a:endParaRPr lang="en-US"/>
        </a:p>
      </dgm:t>
    </dgm:pt>
    <dgm:pt modelId="{62C8A234-804D-417D-8409-B6C3011CA8C7}" type="sibTrans" cxnId="{7154E4FD-0BAE-47FF-B22F-064AEC0556F3}">
      <dgm:prSet/>
      <dgm:spPr/>
      <dgm:t>
        <a:bodyPr/>
        <a:lstStyle/>
        <a:p>
          <a:endParaRPr lang="en-US"/>
        </a:p>
      </dgm:t>
    </dgm:pt>
    <dgm:pt modelId="{337D15D3-9B23-46CD-87A9-83CCB082F2FE}">
      <dgm:prSet/>
      <dgm:spPr/>
      <dgm:t>
        <a:bodyPr/>
        <a:lstStyle/>
        <a:p>
          <a:endParaRPr lang="en-US"/>
        </a:p>
      </dgm:t>
    </dgm:pt>
    <dgm:pt modelId="{940B6191-1D45-4BF6-80B9-1517D403D7FC}" type="parTrans" cxnId="{1819ED70-3EBF-480B-9648-1F6997E57525}">
      <dgm:prSet/>
      <dgm:spPr/>
      <dgm:t>
        <a:bodyPr/>
        <a:lstStyle/>
        <a:p>
          <a:endParaRPr lang="en-US"/>
        </a:p>
      </dgm:t>
    </dgm:pt>
    <dgm:pt modelId="{35C9836D-34CC-4046-9C32-2AE246965A88}" type="sibTrans" cxnId="{1819ED70-3EBF-480B-9648-1F6997E57525}">
      <dgm:prSet/>
      <dgm:spPr/>
      <dgm:t>
        <a:bodyPr/>
        <a:lstStyle/>
        <a:p>
          <a:endParaRPr lang="en-US"/>
        </a:p>
      </dgm:t>
    </dgm:pt>
    <dgm:pt modelId="{E9BD4B5F-BBFA-4A5D-893F-3EB55C36DC8C}">
      <dgm:prSet/>
      <dgm:spPr/>
      <dgm:t>
        <a:bodyPr/>
        <a:lstStyle/>
        <a:p>
          <a:endParaRPr lang="en-US" dirty="0"/>
        </a:p>
      </dgm:t>
    </dgm:pt>
    <dgm:pt modelId="{1EA4640A-FDD2-48E7-B442-45269EF579A8}" type="parTrans" cxnId="{2951D3FF-92A0-4F12-8973-16B61A094A34}">
      <dgm:prSet/>
      <dgm:spPr/>
      <dgm:t>
        <a:bodyPr/>
        <a:lstStyle/>
        <a:p>
          <a:endParaRPr lang="en-US"/>
        </a:p>
      </dgm:t>
    </dgm:pt>
    <dgm:pt modelId="{6410E784-FFA4-47B1-893B-8B07FAB245C0}" type="sibTrans" cxnId="{2951D3FF-92A0-4F12-8973-16B61A094A34}">
      <dgm:prSet/>
      <dgm:spPr/>
      <dgm:t>
        <a:bodyPr/>
        <a:lstStyle/>
        <a:p>
          <a:endParaRPr lang="en-US"/>
        </a:p>
      </dgm:t>
    </dgm:pt>
    <dgm:pt modelId="{74DE4209-C523-44DB-9494-064977F7C382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BF0E6ACF-78DB-4C37-834F-D727BC2793AA}" type="parTrans" cxnId="{DC8B4511-BC3F-444E-91B4-DE6828DCDF28}">
      <dgm:prSet/>
      <dgm:spPr/>
      <dgm:t>
        <a:bodyPr/>
        <a:lstStyle/>
        <a:p>
          <a:endParaRPr lang="en-US"/>
        </a:p>
      </dgm:t>
    </dgm:pt>
    <dgm:pt modelId="{F3047A93-9062-48CE-8C1D-19A125B5CC21}" type="sibTrans" cxnId="{DC8B4511-BC3F-444E-91B4-DE6828DCDF28}">
      <dgm:prSet/>
      <dgm:spPr/>
      <dgm:t>
        <a:bodyPr/>
        <a:lstStyle/>
        <a:p>
          <a:endParaRPr lang="en-US"/>
        </a:p>
      </dgm:t>
    </dgm:pt>
    <dgm:pt modelId="{A00E70EA-5644-4689-B59C-B6DC6538A793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2E43E471-28C3-418E-AD96-ADD50E360587}" type="parTrans" cxnId="{46DB8183-8B69-49E6-95AB-8C15EAD5A279}">
      <dgm:prSet/>
      <dgm:spPr/>
      <dgm:t>
        <a:bodyPr/>
        <a:lstStyle/>
        <a:p>
          <a:endParaRPr lang="en-US"/>
        </a:p>
      </dgm:t>
    </dgm:pt>
    <dgm:pt modelId="{48870F50-DDD4-42B8-9FE1-49CC5A29CA21}" type="sibTrans" cxnId="{46DB8183-8B69-49E6-95AB-8C15EAD5A279}">
      <dgm:prSet/>
      <dgm:spPr/>
      <dgm:t>
        <a:bodyPr/>
        <a:lstStyle/>
        <a:p>
          <a:endParaRPr lang="en-US"/>
        </a:p>
      </dgm:t>
    </dgm:pt>
    <dgm:pt modelId="{939AA32A-CEE6-42DF-8B3E-5B531DD4F3C3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36269D24-A486-44F4-BC77-DB142E38B5AB}" type="parTrans" cxnId="{1DDC8EE9-2CC7-4B8E-825F-27F794F70084}">
      <dgm:prSet/>
      <dgm:spPr/>
      <dgm:t>
        <a:bodyPr/>
        <a:lstStyle/>
        <a:p>
          <a:endParaRPr lang="en-US"/>
        </a:p>
      </dgm:t>
    </dgm:pt>
    <dgm:pt modelId="{4DE1A62A-88A0-464E-A503-D4D496F6C728}" type="sibTrans" cxnId="{1DDC8EE9-2CC7-4B8E-825F-27F794F70084}">
      <dgm:prSet/>
      <dgm:spPr/>
      <dgm:t>
        <a:bodyPr/>
        <a:lstStyle/>
        <a:p>
          <a:endParaRPr lang="en-US"/>
        </a:p>
      </dgm:t>
    </dgm:pt>
    <dgm:pt modelId="{49E38378-623C-4F1A-B9ED-980F2F9FF3B4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D96367BF-86B6-4835-9625-9A0ED7BBEAB4}" type="parTrans" cxnId="{F9D9C87C-E52A-4F98-AC74-D62D9DF2CB92}">
      <dgm:prSet/>
      <dgm:spPr/>
      <dgm:t>
        <a:bodyPr/>
        <a:lstStyle/>
        <a:p>
          <a:endParaRPr lang="en-US"/>
        </a:p>
      </dgm:t>
    </dgm:pt>
    <dgm:pt modelId="{0A94980E-CC78-4CAF-9711-9DFE2A1F1CFF}" type="sibTrans" cxnId="{F9D9C87C-E52A-4F98-AC74-D62D9DF2CB92}">
      <dgm:prSet/>
      <dgm:spPr/>
      <dgm:t>
        <a:bodyPr/>
        <a:lstStyle/>
        <a:p>
          <a:endParaRPr lang="en-US"/>
        </a:p>
      </dgm:t>
    </dgm:pt>
    <dgm:pt modelId="{666DB340-7F21-4CC1-8AF6-B482BA450A4A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4CEF0512-0FA4-41A7-9D37-42D407A4836B}" type="parTrans" cxnId="{CA1074C4-9655-4EA1-9D38-0574019FB51C}">
      <dgm:prSet/>
      <dgm:spPr/>
      <dgm:t>
        <a:bodyPr/>
        <a:lstStyle/>
        <a:p>
          <a:endParaRPr lang="en-US"/>
        </a:p>
      </dgm:t>
    </dgm:pt>
    <dgm:pt modelId="{E783A394-F991-4AF2-B826-FA07591921E3}" type="sibTrans" cxnId="{CA1074C4-9655-4EA1-9D38-0574019FB51C}">
      <dgm:prSet/>
      <dgm:spPr/>
      <dgm:t>
        <a:bodyPr/>
        <a:lstStyle/>
        <a:p>
          <a:endParaRPr lang="en-US"/>
        </a:p>
      </dgm:t>
    </dgm:pt>
    <dgm:pt modelId="{0577361D-0299-4EB1-B41D-75E237B84C07}">
      <dgm:prSet phldrT="[Text]"/>
      <dgm:spPr/>
      <dgm:t>
        <a:bodyPr/>
        <a:lstStyle/>
        <a:p>
          <a:endParaRPr lang="en-US"/>
        </a:p>
      </dgm:t>
    </dgm:pt>
    <dgm:pt modelId="{A6FCB189-766E-422B-AB0C-D5BAE770EE56}" type="parTrans" cxnId="{361B15E4-486E-4D23-AF35-89A58E3C945F}">
      <dgm:prSet/>
      <dgm:spPr/>
      <dgm:t>
        <a:bodyPr/>
        <a:lstStyle/>
        <a:p>
          <a:endParaRPr lang="en-US"/>
        </a:p>
      </dgm:t>
    </dgm:pt>
    <dgm:pt modelId="{E231B15C-F5E6-4529-97E6-FCD9635489ED}" type="sibTrans" cxnId="{361B15E4-486E-4D23-AF35-89A58E3C945F}">
      <dgm:prSet/>
      <dgm:spPr/>
      <dgm:t>
        <a:bodyPr/>
        <a:lstStyle/>
        <a:p>
          <a:endParaRPr lang="en-US"/>
        </a:p>
      </dgm:t>
    </dgm:pt>
    <dgm:pt modelId="{3EC28543-38E0-4EE1-9B31-1CB58646B6ED}">
      <dgm:prSet phldrT="[Text]"/>
      <dgm:spPr/>
      <dgm:t>
        <a:bodyPr/>
        <a:lstStyle/>
        <a:p>
          <a:endParaRPr lang="en-US"/>
        </a:p>
      </dgm:t>
    </dgm:pt>
    <dgm:pt modelId="{615EB983-2A47-423F-84DF-335975FD740E}" type="parTrans" cxnId="{2FC82F4D-2801-43B8-B8CF-01544ED6CD9C}">
      <dgm:prSet/>
      <dgm:spPr/>
      <dgm:t>
        <a:bodyPr/>
        <a:lstStyle/>
        <a:p>
          <a:endParaRPr lang="en-US"/>
        </a:p>
      </dgm:t>
    </dgm:pt>
    <dgm:pt modelId="{29DAECFC-005A-4601-8241-BD12D47CA357}" type="sibTrans" cxnId="{2FC82F4D-2801-43B8-B8CF-01544ED6CD9C}">
      <dgm:prSet/>
      <dgm:spPr/>
      <dgm:t>
        <a:bodyPr/>
        <a:lstStyle/>
        <a:p>
          <a:endParaRPr lang="en-US"/>
        </a:p>
      </dgm:t>
    </dgm:pt>
    <dgm:pt modelId="{4385CC2A-4ECD-4923-80A3-9B3BBFBC89A5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B148E-6565-4728-9EFC-9BC39AEECE99}" type="parTrans" cxnId="{BCE0189D-1020-47C7-9F06-35111215DBEE}">
      <dgm:prSet/>
      <dgm:spPr/>
      <dgm:t>
        <a:bodyPr/>
        <a:lstStyle/>
        <a:p>
          <a:endParaRPr lang="en-US"/>
        </a:p>
      </dgm:t>
    </dgm:pt>
    <dgm:pt modelId="{3DDAE78B-0D9D-4B9E-8A4E-C3DDC0BB36FD}" type="sibTrans" cxnId="{BCE0189D-1020-47C7-9F06-35111215DBEE}">
      <dgm:prSet/>
      <dgm:spPr/>
      <dgm:t>
        <a:bodyPr/>
        <a:lstStyle/>
        <a:p>
          <a:endParaRPr lang="en-US"/>
        </a:p>
      </dgm:t>
    </dgm:pt>
    <dgm:pt modelId="{8036A06D-AB3B-4CE7-AABE-7E2BB3ED28F9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84EB0-8A33-46F0-AFDD-66A1DA54FF99}" type="parTrans" cxnId="{7DEE7719-A0FC-4A77-9304-9D7388072837}">
      <dgm:prSet/>
      <dgm:spPr/>
      <dgm:t>
        <a:bodyPr/>
        <a:lstStyle/>
        <a:p>
          <a:endParaRPr lang="en-US"/>
        </a:p>
      </dgm:t>
    </dgm:pt>
    <dgm:pt modelId="{7C92DF07-A08D-448E-B931-4472AC0B1C0B}" type="sibTrans" cxnId="{7DEE7719-A0FC-4A77-9304-9D7388072837}">
      <dgm:prSet/>
      <dgm:spPr/>
      <dgm:t>
        <a:bodyPr/>
        <a:lstStyle/>
        <a:p>
          <a:endParaRPr lang="en-US"/>
        </a:p>
      </dgm:t>
    </dgm:pt>
    <dgm:pt modelId="{1587410C-668C-4611-899D-D2BCC2F15377}">
      <dgm:prSet/>
      <dgm:spPr/>
      <dgm:t>
        <a:bodyPr/>
        <a:lstStyle/>
        <a:p>
          <a:endParaRPr lang="en-US"/>
        </a:p>
      </dgm:t>
    </dgm:pt>
    <dgm:pt modelId="{24E86C43-E626-4968-882F-20D8144FD847}" type="parTrans" cxnId="{157FC75D-B003-4C31-817A-8A3557867C1A}">
      <dgm:prSet/>
      <dgm:spPr/>
      <dgm:t>
        <a:bodyPr/>
        <a:lstStyle/>
        <a:p>
          <a:endParaRPr lang="en-US"/>
        </a:p>
      </dgm:t>
    </dgm:pt>
    <dgm:pt modelId="{60E58CD3-7D2E-489B-A786-E2AFE7CD6188}" type="sibTrans" cxnId="{157FC75D-B003-4C31-817A-8A3557867C1A}">
      <dgm:prSet/>
      <dgm:spPr/>
      <dgm:t>
        <a:bodyPr/>
        <a:lstStyle/>
        <a:p>
          <a:endParaRPr lang="en-US"/>
        </a:p>
      </dgm:t>
    </dgm:pt>
    <dgm:pt modelId="{56179EA9-DD81-4222-BC95-8BDEE6348BE4}" type="pres">
      <dgm:prSet presAssocID="{B5BEA969-F61C-4C09-8D62-E7F36BDD85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DA1CC2-206D-4437-AB61-0BD40194E661}" type="pres">
      <dgm:prSet presAssocID="{AEFB3527-4B34-407C-A530-9D8974061D71}" presName="centerShape" presStyleLbl="node0" presStyleIdx="0" presStyleCnt="1"/>
      <dgm:spPr/>
    </dgm:pt>
    <dgm:pt modelId="{E2DE520D-0472-4412-89A2-B25A1DE35752}" type="pres">
      <dgm:prSet presAssocID="{E0514855-C8B0-4DBA-9B80-F8C23C234FF0}" presName="parTrans" presStyleLbl="sibTrans2D1" presStyleIdx="0" presStyleCnt="6"/>
      <dgm:spPr/>
    </dgm:pt>
    <dgm:pt modelId="{BD97EDA1-F17A-4C9A-8569-41AFCEF83C4C}" type="pres">
      <dgm:prSet presAssocID="{E0514855-C8B0-4DBA-9B80-F8C23C234FF0}" presName="connectorText" presStyleLbl="sibTrans2D1" presStyleIdx="0" presStyleCnt="6"/>
      <dgm:spPr/>
    </dgm:pt>
    <dgm:pt modelId="{52385153-AC85-47F9-B241-9E169607481F}" type="pres">
      <dgm:prSet presAssocID="{50C9F6FC-D3E4-49A9-A233-05ABF3029EAE}" presName="node" presStyleLbl="node1" presStyleIdx="0" presStyleCnt="6" custRadScaleRad="97961" custRadScaleInc="-3625">
        <dgm:presLayoutVars>
          <dgm:bulletEnabled val="1"/>
        </dgm:presLayoutVars>
      </dgm:prSet>
      <dgm:spPr/>
    </dgm:pt>
    <dgm:pt modelId="{BE731881-5C19-42B1-A28D-E1DFEA9E8D02}" type="pres">
      <dgm:prSet presAssocID="{71784EB0-8A33-46F0-AFDD-66A1DA54FF99}" presName="parTrans" presStyleLbl="sibTrans2D1" presStyleIdx="1" presStyleCnt="6"/>
      <dgm:spPr/>
    </dgm:pt>
    <dgm:pt modelId="{2B6ED3C8-D974-4CF7-88E0-2457D1D74B0D}" type="pres">
      <dgm:prSet presAssocID="{71784EB0-8A33-46F0-AFDD-66A1DA54FF99}" presName="connectorText" presStyleLbl="sibTrans2D1" presStyleIdx="1" presStyleCnt="6"/>
      <dgm:spPr/>
    </dgm:pt>
    <dgm:pt modelId="{4FED3B2C-DF04-429A-A956-CF71DE05F9D4}" type="pres">
      <dgm:prSet presAssocID="{8036A06D-AB3B-4CE7-AABE-7E2BB3ED28F9}" presName="node" presStyleLbl="node1" presStyleIdx="1" presStyleCnt="6">
        <dgm:presLayoutVars>
          <dgm:bulletEnabled val="1"/>
        </dgm:presLayoutVars>
      </dgm:prSet>
      <dgm:spPr/>
    </dgm:pt>
    <dgm:pt modelId="{C28A718E-342E-43E4-AFBB-49C2DCBA1B33}" type="pres">
      <dgm:prSet presAssocID="{ED48A1B5-2D4C-440D-B495-F903BAFE9F40}" presName="parTrans" presStyleLbl="sibTrans2D1" presStyleIdx="2" presStyleCnt="6"/>
      <dgm:spPr/>
    </dgm:pt>
    <dgm:pt modelId="{FF44E942-0007-4152-8281-EC025FD4FA7B}" type="pres">
      <dgm:prSet presAssocID="{ED48A1B5-2D4C-440D-B495-F903BAFE9F40}" presName="connectorText" presStyleLbl="sibTrans2D1" presStyleIdx="2" presStyleCnt="6"/>
      <dgm:spPr/>
    </dgm:pt>
    <dgm:pt modelId="{C694AD68-4A2D-405A-89D2-457A3820845F}" type="pres">
      <dgm:prSet presAssocID="{24E1F5E5-22EA-47D7-8CE6-EC58F7446065}" presName="node" presStyleLbl="node1" presStyleIdx="2" presStyleCnt="6">
        <dgm:presLayoutVars>
          <dgm:bulletEnabled val="1"/>
        </dgm:presLayoutVars>
      </dgm:prSet>
      <dgm:spPr/>
    </dgm:pt>
    <dgm:pt modelId="{D49708BC-0B88-4D30-8613-9868D9D0D709}" type="pres">
      <dgm:prSet presAssocID="{77B460EA-9542-443B-A5D9-F5393A3748F0}" presName="parTrans" presStyleLbl="sibTrans2D1" presStyleIdx="3" presStyleCnt="6"/>
      <dgm:spPr/>
    </dgm:pt>
    <dgm:pt modelId="{0229A4C3-CEDC-4832-A86E-29E9EB1A0DC2}" type="pres">
      <dgm:prSet presAssocID="{77B460EA-9542-443B-A5D9-F5393A3748F0}" presName="connectorText" presStyleLbl="sibTrans2D1" presStyleIdx="3" presStyleCnt="6"/>
      <dgm:spPr/>
    </dgm:pt>
    <dgm:pt modelId="{1BAF564F-6510-4C43-8953-4C337D220370}" type="pres">
      <dgm:prSet presAssocID="{9D099693-E16A-49C4-9E98-D24AF466B150}" presName="node" presStyleLbl="node1" presStyleIdx="3" presStyleCnt="6">
        <dgm:presLayoutVars>
          <dgm:bulletEnabled val="1"/>
        </dgm:presLayoutVars>
      </dgm:prSet>
      <dgm:spPr/>
    </dgm:pt>
    <dgm:pt modelId="{2FA9CDD3-FB3F-404E-960E-86E235CE7260}" type="pres">
      <dgm:prSet presAssocID="{58A979F4-339F-4AA9-A451-BBB897DFEF75}" presName="parTrans" presStyleLbl="sibTrans2D1" presStyleIdx="4" presStyleCnt="6"/>
      <dgm:spPr/>
    </dgm:pt>
    <dgm:pt modelId="{8DDF52E9-B8B0-407F-BE1B-8E60A5E84596}" type="pres">
      <dgm:prSet presAssocID="{58A979F4-339F-4AA9-A451-BBB897DFEF75}" presName="connectorText" presStyleLbl="sibTrans2D1" presStyleIdx="4" presStyleCnt="6"/>
      <dgm:spPr/>
    </dgm:pt>
    <dgm:pt modelId="{3627A41D-E982-42DC-B2E7-A45DD866E62A}" type="pres">
      <dgm:prSet presAssocID="{CE1E6658-B07A-4452-BFD1-86D632120415}" presName="node" presStyleLbl="node1" presStyleIdx="4" presStyleCnt="6" custRadScaleRad="104661" custRadScaleInc="7316">
        <dgm:presLayoutVars>
          <dgm:bulletEnabled val="1"/>
        </dgm:presLayoutVars>
      </dgm:prSet>
      <dgm:spPr/>
    </dgm:pt>
    <dgm:pt modelId="{2BFBA631-6668-4DBB-8BA4-59022F8F33B6}" type="pres">
      <dgm:prSet presAssocID="{6FFB148E-6565-4728-9EFC-9BC39AEECE99}" presName="parTrans" presStyleLbl="sibTrans2D1" presStyleIdx="5" presStyleCnt="6"/>
      <dgm:spPr/>
    </dgm:pt>
    <dgm:pt modelId="{BF641D13-7C62-4A0A-8DFF-F72A531A248F}" type="pres">
      <dgm:prSet presAssocID="{6FFB148E-6565-4728-9EFC-9BC39AEECE99}" presName="connectorText" presStyleLbl="sibTrans2D1" presStyleIdx="5" presStyleCnt="6"/>
      <dgm:spPr/>
    </dgm:pt>
    <dgm:pt modelId="{3A6C6EF0-DA7F-407F-86E4-8AC8B76109CD}" type="pres">
      <dgm:prSet presAssocID="{4385CC2A-4ECD-4923-80A3-9B3BBFBC89A5}" presName="node" presStyleLbl="node1" presStyleIdx="5" presStyleCnt="6">
        <dgm:presLayoutVars>
          <dgm:bulletEnabled val="1"/>
        </dgm:presLayoutVars>
      </dgm:prSet>
      <dgm:spPr/>
    </dgm:pt>
  </dgm:ptLst>
  <dgm:cxnLst>
    <dgm:cxn modelId="{045E0B08-E7EE-4470-A9A2-2317D1EF19F1}" type="presOf" srcId="{24E1F5E5-22EA-47D7-8CE6-EC58F7446065}" destId="{C694AD68-4A2D-405A-89D2-457A3820845F}" srcOrd="0" destOrd="0" presId="urn:microsoft.com/office/officeart/2005/8/layout/radial5"/>
    <dgm:cxn modelId="{5D4F9A0C-36E5-4638-BB91-224BD5510698}" type="presOf" srcId="{4385CC2A-4ECD-4923-80A3-9B3BBFBC89A5}" destId="{3A6C6EF0-DA7F-407F-86E4-8AC8B76109CD}" srcOrd="0" destOrd="0" presId="urn:microsoft.com/office/officeart/2005/8/layout/radial5"/>
    <dgm:cxn modelId="{DC8B4511-BC3F-444E-91B4-DE6828DCDF28}" srcId="{B5BEA969-F61C-4C09-8D62-E7F36BDD8559}" destId="{74DE4209-C523-44DB-9494-064977F7C382}" srcOrd="6" destOrd="0" parTransId="{BF0E6ACF-78DB-4C37-834F-D727BC2793AA}" sibTransId="{F3047A93-9062-48CE-8C1D-19A125B5CC21}"/>
    <dgm:cxn modelId="{7DEE7719-A0FC-4A77-9304-9D7388072837}" srcId="{AEFB3527-4B34-407C-A530-9D8974061D71}" destId="{8036A06D-AB3B-4CE7-AABE-7E2BB3ED28F9}" srcOrd="1" destOrd="0" parTransId="{71784EB0-8A33-46F0-AFDD-66A1DA54FF99}" sibTransId="{7C92DF07-A08D-448E-B931-4472AC0B1C0B}"/>
    <dgm:cxn modelId="{A061F819-4F56-4C20-BBA6-05B0E28258D2}" type="presOf" srcId="{6FFB148E-6565-4728-9EFC-9BC39AEECE99}" destId="{BF641D13-7C62-4A0A-8DFF-F72A531A248F}" srcOrd="1" destOrd="0" presId="urn:microsoft.com/office/officeart/2005/8/layout/radial5"/>
    <dgm:cxn modelId="{872FB11E-FC61-4DE7-835A-E95A8CB8B2E0}" srcId="{B5BEA969-F61C-4C09-8D62-E7F36BDD8559}" destId="{AEFB3527-4B34-407C-A530-9D8974061D71}" srcOrd="0" destOrd="0" parTransId="{70DA1587-1E5A-4BBD-95E3-01ED8E1AB963}" sibTransId="{0FA040DC-80C2-4BE3-841C-C7706257C830}"/>
    <dgm:cxn modelId="{81288323-EC1F-47E4-B1D0-251D57624724}" type="presOf" srcId="{8036A06D-AB3B-4CE7-AABE-7E2BB3ED28F9}" destId="{4FED3B2C-DF04-429A-A956-CF71DE05F9D4}" srcOrd="0" destOrd="0" presId="urn:microsoft.com/office/officeart/2005/8/layout/radial5"/>
    <dgm:cxn modelId="{89BC2433-63B7-4F69-9336-368CB27B9A8B}" type="presOf" srcId="{50C9F6FC-D3E4-49A9-A233-05ABF3029EAE}" destId="{52385153-AC85-47F9-B241-9E169607481F}" srcOrd="0" destOrd="0" presId="urn:microsoft.com/office/officeart/2005/8/layout/radial5"/>
    <dgm:cxn modelId="{157FC75D-B003-4C31-817A-8A3557867C1A}" srcId="{B5BEA969-F61C-4C09-8D62-E7F36BDD8559}" destId="{1587410C-668C-4611-899D-D2BCC2F15377}" srcOrd="2" destOrd="0" parTransId="{24E86C43-E626-4968-882F-20D8144FD847}" sibTransId="{60E58CD3-7D2E-489B-A786-E2AFE7CD6188}"/>
    <dgm:cxn modelId="{2EFA445E-AFA0-42EE-AEB7-329AFBFEF94B}" type="presOf" srcId="{B5BEA969-F61C-4C09-8D62-E7F36BDD8559}" destId="{56179EA9-DD81-4222-BC95-8BDEE6348BE4}" srcOrd="0" destOrd="0" presId="urn:microsoft.com/office/officeart/2005/8/layout/radial5"/>
    <dgm:cxn modelId="{97B4D342-7AA8-4E7C-B916-1C4BE1EA01FA}" type="presOf" srcId="{E0514855-C8B0-4DBA-9B80-F8C23C234FF0}" destId="{E2DE520D-0472-4412-89A2-B25A1DE35752}" srcOrd="0" destOrd="0" presId="urn:microsoft.com/office/officeart/2005/8/layout/radial5"/>
    <dgm:cxn modelId="{3F879263-1CC1-4A88-B7AF-00CB340718B0}" srcId="{B5BEA969-F61C-4C09-8D62-E7F36BDD8559}" destId="{00EAE427-B3A5-48EC-AE4A-40A57E4C47D2}" srcOrd="3" destOrd="0" parTransId="{F09716B6-A090-4A44-B240-476AF434E119}" sibTransId="{F261972C-C52D-4CBD-BA48-8DB3EE90EEF8}"/>
    <dgm:cxn modelId="{3CD93F44-CC94-4213-99F8-C485FE6F71EC}" type="presOf" srcId="{77B460EA-9542-443B-A5D9-F5393A3748F0}" destId="{D49708BC-0B88-4D30-8613-9868D9D0D709}" srcOrd="0" destOrd="0" presId="urn:microsoft.com/office/officeart/2005/8/layout/radial5"/>
    <dgm:cxn modelId="{2FC82F4D-2801-43B8-B8CF-01544ED6CD9C}" srcId="{B5BEA969-F61C-4C09-8D62-E7F36BDD8559}" destId="{3EC28543-38E0-4EE1-9B31-1CB58646B6ED}" srcOrd="12" destOrd="0" parTransId="{615EB983-2A47-423F-84DF-335975FD740E}" sibTransId="{29DAECFC-005A-4601-8241-BD12D47CA357}"/>
    <dgm:cxn modelId="{1819ED70-3EBF-480B-9648-1F6997E57525}" srcId="{B5BEA969-F61C-4C09-8D62-E7F36BDD8559}" destId="{337D15D3-9B23-46CD-87A9-83CCB082F2FE}" srcOrd="1" destOrd="0" parTransId="{940B6191-1D45-4BF6-80B9-1517D403D7FC}" sibTransId="{35C9836D-34CC-4046-9C32-2AE246965A88}"/>
    <dgm:cxn modelId="{EA44F971-A4D2-406E-A44C-81BF4918B863}" type="presOf" srcId="{6FFB148E-6565-4728-9EFC-9BC39AEECE99}" destId="{2BFBA631-6668-4DBB-8BA4-59022F8F33B6}" srcOrd="0" destOrd="0" presId="urn:microsoft.com/office/officeart/2005/8/layout/radial5"/>
    <dgm:cxn modelId="{D058E072-4837-435D-A0EF-0355BD9A0320}" type="presOf" srcId="{9D099693-E16A-49C4-9E98-D24AF466B150}" destId="{1BAF564F-6510-4C43-8953-4C337D220370}" srcOrd="0" destOrd="0" presId="urn:microsoft.com/office/officeart/2005/8/layout/radial5"/>
    <dgm:cxn modelId="{F8B19E5A-F767-4189-AE13-40906A8D19FD}" srcId="{AEFB3527-4B34-407C-A530-9D8974061D71}" destId="{50C9F6FC-D3E4-49A9-A233-05ABF3029EAE}" srcOrd="0" destOrd="0" parTransId="{E0514855-C8B0-4DBA-9B80-F8C23C234FF0}" sibTransId="{37EA9392-31F5-4791-98F2-BD576778895C}"/>
    <dgm:cxn modelId="{249EB45A-DDEE-4F14-B43D-6B4E4A6590E7}" type="presOf" srcId="{E0514855-C8B0-4DBA-9B80-F8C23C234FF0}" destId="{BD97EDA1-F17A-4C9A-8569-41AFCEF83C4C}" srcOrd="1" destOrd="0" presId="urn:microsoft.com/office/officeart/2005/8/layout/radial5"/>
    <dgm:cxn modelId="{F9D9C87C-E52A-4F98-AC74-D62D9DF2CB92}" srcId="{B5BEA969-F61C-4C09-8D62-E7F36BDD8559}" destId="{49E38378-623C-4F1A-B9ED-980F2F9FF3B4}" srcOrd="9" destOrd="0" parTransId="{D96367BF-86B6-4835-9625-9A0ED7BBEAB4}" sibTransId="{0A94980E-CC78-4CAF-9711-9DFE2A1F1CFF}"/>
    <dgm:cxn modelId="{46DB8183-8B69-49E6-95AB-8C15EAD5A279}" srcId="{B5BEA969-F61C-4C09-8D62-E7F36BDD8559}" destId="{A00E70EA-5644-4689-B59C-B6DC6538A793}" srcOrd="7" destOrd="0" parTransId="{2E43E471-28C3-418E-AD96-ADD50E360587}" sibTransId="{48870F50-DDD4-42B8-9FE1-49CC5A29CA21}"/>
    <dgm:cxn modelId="{1FE14B91-30F1-4ABA-A29E-0463660040FA}" type="presOf" srcId="{ED48A1B5-2D4C-440D-B495-F903BAFE9F40}" destId="{C28A718E-342E-43E4-AFBB-49C2DCBA1B33}" srcOrd="0" destOrd="0" presId="urn:microsoft.com/office/officeart/2005/8/layout/radial5"/>
    <dgm:cxn modelId="{CD49119D-C799-41D0-82B3-02C03CB2A2D7}" srcId="{AEFB3527-4B34-407C-A530-9D8974061D71}" destId="{24E1F5E5-22EA-47D7-8CE6-EC58F7446065}" srcOrd="2" destOrd="0" parTransId="{ED48A1B5-2D4C-440D-B495-F903BAFE9F40}" sibTransId="{3C00266D-3084-443E-9D12-696F00586086}"/>
    <dgm:cxn modelId="{BCE0189D-1020-47C7-9F06-35111215DBEE}" srcId="{AEFB3527-4B34-407C-A530-9D8974061D71}" destId="{4385CC2A-4ECD-4923-80A3-9B3BBFBC89A5}" srcOrd="5" destOrd="0" parTransId="{6FFB148E-6565-4728-9EFC-9BC39AEECE99}" sibTransId="{3DDAE78B-0D9D-4B9E-8A4E-C3DDC0BB36FD}"/>
    <dgm:cxn modelId="{42A8F69E-2A84-4D05-9AA7-A93C5207C8B4}" srcId="{AEFB3527-4B34-407C-A530-9D8974061D71}" destId="{CE1E6658-B07A-4452-BFD1-86D632120415}" srcOrd="4" destOrd="0" parTransId="{58A979F4-339F-4AA9-A451-BBB897DFEF75}" sibTransId="{A8420B0B-E8C0-46E5-ABBF-302AF47BC190}"/>
    <dgm:cxn modelId="{2CBBE2B0-5CF4-4327-8497-F8D77A8C5545}" type="presOf" srcId="{AEFB3527-4B34-407C-A530-9D8974061D71}" destId="{37DA1CC2-206D-4437-AB61-0BD40194E661}" srcOrd="0" destOrd="0" presId="urn:microsoft.com/office/officeart/2005/8/layout/radial5"/>
    <dgm:cxn modelId="{FBBC9DC0-17A9-4DB0-A967-0B5EA371D99B}" type="presOf" srcId="{71784EB0-8A33-46F0-AFDD-66A1DA54FF99}" destId="{2B6ED3C8-D974-4CF7-88E0-2457D1D74B0D}" srcOrd="1" destOrd="0" presId="urn:microsoft.com/office/officeart/2005/8/layout/radial5"/>
    <dgm:cxn modelId="{44A7A0C0-0D42-4047-9A75-E819E09BED01}" type="presOf" srcId="{58A979F4-339F-4AA9-A451-BBB897DFEF75}" destId="{2FA9CDD3-FB3F-404E-960E-86E235CE7260}" srcOrd="0" destOrd="0" presId="urn:microsoft.com/office/officeart/2005/8/layout/radial5"/>
    <dgm:cxn modelId="{CA1074C4-9655-4EA1-9D38-0574019FB51C}" srcId="{B5BEA969-F61C-4C09-8D62-E7F36BDD8559}" destId="{666DB340-7F21-4CC1-8AF6-B482BA450A4A}" srcOrd="10" destOrd="0" parTransId="{4CEF0512-0FA4-41A7-9D37-42D407A4836B}" sibTransId="{E783A394-F991-4AF2-B826-FA07591921E3}"/>
    <dgm:cxn modelId="{694E02C7-7D8D-475A-899D-14448C2B2C2B}" type="presOf" srcId="{77B460EA-9542-443B-A5D9-F5393A3748F0}" destId="{0229A4C3-CEDC-4832-A86E-29E9EB1A0DC2}" srcOrd="1" destOrd="0" presId="urn:microsoft.com/office/officeart/2005/8/layout/radial5"/>
    <dgm:cxn modelId="{2F230CD6-BD3C-43AE-A344-A0664B585A21}" type="presOf" srcId="{71784EB0-8A33-46F0-AFDD-66A1DA54FF99}" destId="{BE731881-5C19-42B1-A28D-E1DFEA9E8D02}" srcOrd="0" destOrd="0" presId="urn:microsoft.com/office/officeart/2005/8/layout/radial5"/>
    <dgm:cxn modelId="{CE3A99DD-8D0B-4CA5-8331-DE4A5E364F85}" srcId="{AEFB3527-4B34-407C-A530-9D8974061D71}" destId="{9D099693-E16A-49C4-9E98-D24AF466B150}" srcOrd="3" destOrd="0" parTransId="{77B460EA-9542-443B-A5D9-F5393A3748F0}" sibTransId="{C3F32E89-D404-43D9-B8C1-997AAB65F454}"/>
    <dgm:cxn modelId="{27A05CDF-4433-448F-807B-73DA1DE4D242}" type="presOf" srcId="{ED48A1B5-2D4C-440D-B495-F903BAFE9F40}" destId="{FF44E942-0007-4152-8281-EC025FD4FA7B}" srcOrd="1" destOrd="0" presId="urn:microsoft.com/office/officeart/2005/8/layout/radial5"/>
    <dgm:cxn modelId="{361B15E4-486E-4D23-AF35-89A58E3C945F}" srcId="{B5BEA969-F61C-4C09-8D62-E7F36BDD8559}" destId="{0577361D-0299-4EB1-B41D-75E237B84C07}" srcOrd="11" destOrd="0" parTransId="{A6FCB189-766E-422B-AB0C-D5BAE770EE56}" sibTransId="{E231B15C-F5E6-4529-97E6-FCD9635489ED}"/>
    <dgm:cxn modelId="{E05C23E9-23C4-4CCC-8520-BA670476E3D1}" type="presOf" srcId="{CE1E6658-B07A-4452-BFD1-86D632120415}" destId="{3627A41D-E982-42DC-B2E7-A45DD866E62A}" srcOrd="0" destOrd="0" presId="urn:microsoft.com/office/officeart/2005/8/layout/radial5"/>
    <dgm:cxn modelId="{1DDC8EE9-2CC7-4B8E-825F-27F794F70084}" srcId="{B5BEA969-F61C-4C09-8D62-E7F36BDD8559}" destId="{939AA32A-CEE6-42DF-8B3E-5B531DD4F3C3}" srcOrd="8" destOrd="0" parTransId="{36269D24-A486-44F4-BC77-DB142E38B5AB}" sibTransId="{4DE1A62A-88A0-464E-A503-D4D496F6C728}"/>
    <dgm:cxn modelId="{19723CFD-26DE-4317-981E-3AC532683284}" type="presOf" srcId="{58A979F4-339F-4AA9-A451-BBB897DFEF75}" destId="{8DDF52E9-B8B0-407F-BE1B-8E60A5E84596}" srcOrd="1" destOrd="0" presId="urn:microsoft.com/office/officeart/2005/8/layout/radial5"/>
    <dgm:cxn modelId="{7154E4FD-0BAE-47FF-B22F-064AEC0556F3}" srcId="{B5BEA969-F61C-4C09-8D62-E7F36BDD8559}" destId="{E544FE0C-3498-4D3C-847D-CC43AC89D1F1}" srcOrd="5" destOrd="0" parTransId="{CAD87BBA-0610-4306-ABFF-D8341F46AA25}" sibTransId="{62C8A234-804D-417D-8409-B6C3011CA8C7}"/>
    <dgm:cxn modelId="{2951D3FF-92A0-4F12-8973-16B61A094A34}" srcId="{B5BEA969-F61C-4C09-8D62-E7F36BDD8559}" destId="{E9BD4B5F-BBFA-4A5D-893F-3EB55C36DC8C}" srcOrd="4" destOrd="0" parTransId="{1EA4640A-FDD2-48E7-B442-45269EF579A8}" sibTransId="{6410E784-FFA4-47B1-893B-8B07FAB245C0}"/>
    <dgm:cxn modelId="{D61B9993-5160-4621-98CD-F04B6CA4A3AC}" type="presParOf" srcId="{56179EA9-DD81-4222-BC95-8BDEE6348BE4}" destId="{37DA1CC2-206D-4437-AB61-0BD40194E661}" srcOrd="0" destOrd="0" presId="urn:microsoft.com/office/officeart/2005/8/layout/radial5"/>
    <dgm:cxn modelId="{07F429D5-933F-4865-A2CE-40C86E136739}" type="presParOf" srcId="{56179EA9-DD81-4222-BC95-8BDEE6348BE4}" destId="{E2DE520D-0472-4412-89A2-B25A1DE35752}" srcOrd="1" destOrd="0" presId="urn:microsoft.com/office/officeart/2005/8/layout/radial5"/>
    <dgm:cxn modelId="{B98FB4D3-A904-4B13-AA38-91F7E49AE18B}" type="presParOf" srcId="{E2DE520D-0472-4412-89A2-B25A1DE35752}" destId="{BD97EDA1-F17A-4C9A-8569-41AFCEF83C4C}" srcOrd="0" destOrd="0" presId="urn:microsoft.com/office/officeart/2005/8/layout/radial5"/>
    <dgm:cxn modelId="{D5A4E42E-9AE9-4953-B8F1-624201BB103D}" type="presParOf" srcId="{56179EA9-DD81-4222-BC95-8BDEE6348BE4}" destId="{52385153-AC85-47F9-B241-9E169607481F}" srcOrd="2" destOrd="0" presId="urn:microsoft.com/office/officeart/2005/8/layout/radial5"/>
    <dgm:cxn modelId="{8B97D78F-4014-4704-B4E3-90A0D2BAC3A4}" type="presParOf" srcId="{56179EA9-DD81-4222-BC95-8BDEE6348BE4}" destId="{BE731881-5C19-42B1-A28D-E1DFEA9E8D02}" srcOrd="3" destOrd="0" presId="urn:microsoft.com/office/officeart/2005/8/layout/radial5"/>
    <dgm:cxn modelId="{7276F7E4-31FC-4D90-BABB-3C1D1298F4B3}" type="presParOf" srcId="{BE731881-5C19-42B1-A28D-E1DFEA9E8D02}" destId="{2B6ED3C8-D974-4CF7-88E0-2457D1D74B0D}" srcOrd="0" destOrd="0" presId="urn:microsoft.com/office/officeart/2005/8/layout/radial5"/>
    <dgm:cxn modelId="{5FFA9163-705D-403C-A566-E0901601B21D}" type="presParOf" srcId="{56179EA9-DD81-4222-BC95-8BDEE6348BE4}" destId="{4FED3B2C-DF04-429A-A956-CF71DE05F9D4}" srcOrd="4" destOrd="0" presId="urn:microsoft.com/office/officeart/2005/8/layout/radial5"/>
    <dgm:cxn modelId="{361FDA37-DAEF-4AAE-BCD9-504C7439E3D0}" type="presParOf" srcId="{56179EA9-DD81-4222-BC95-8BDEE6348BE4}" destId="{C28A718E-342E-43E4-AFBB-49C2DCBA1B33}" srcOrd="5" destOrd="0" presId="urn:microsoft.com/office/officeart/2005/8/layout/radial5"/>
    <dgm:cxn modelId="{440550D8-7445-43B6-A70E-2F6174CDF973}" type="presParOf" srcId="{C28A718E-342E-43E4-AFBB-49C2DCBA1B33}" destId="{FF44E942-0007-4152-8281-EC025FD4FA7B}" srcOrd="0" destOrd="0" presId="urn:microsoft.com/office/officeart/2005/8/layout/radial5"/>
    <dgm:cxn modelId="{3136980A-CA50-42BA-B647-C3CE3CA6BC10}" type="presParOf" srcId="{56179EA9-DD81-4222-BC95-8BDEE6348BE4}" destId="{C694AD68-4A2D-405A-89D2-457A3820845F}" srcOrd="6" destOrd="0" presId="urn:microsoft.com/office/officeart/2005/8/layout/radial5"/>
    <dgm:cxn modelId="{692DDDBC-FE1B-4A70-AA94-AB87817F9BB0}" type="presParOf" srcId="{56179EA9-DD81-4222-BC95-8BDEE6348BE4}" destId="{D49708BC-0B88-4D30-8613-9868D9D0D709}" srcOrd="7" destOrd="0" presId="urn:microsoft.com/office/officeart/2005/8/layout/radial5"/>
    <dgm:cxn modelId="{B84A36E8-20E6-46C9-BBE0-F144D1828DF5}" type="presParOf" srcId="{D49708BC-0B88-4D30-8613-9868D9D0D709}" destId="{0229A4C3-CEDC-4832-A86E-29E9EB1A0DC2}" srcOrd="0" destOrd="0" presId="urn:microsoft.com/office/officeart/2005/8/layout/radial5"/>
    <dgm:cxn modelId="{9AC88E97-0337-4B6C-9B4F-E3147F3B418E}" type="presParOf" srcId="{56179EA9-DD81-4222-BC95-8BDEE6348BE4}" destId="{1BAF564F-6510-4C43-8953-4C337D220370}" srcOrd="8" destOrd="0" presId="urn:microsoft.com/office/officeart/2005/8/layout/radial5"/>
    <dgm:cxn modelId="{6E5A8044-0C46-482F-B63C-EDEAA67D35B0}" type="presParOf" srcId="{56179EA9-DD81-4222-BC95-8BDEE6348BE4}" destId="{2FA9CDD3-FB3F-404E-960E-86E235CE7260}" srcOrd="9" destOrd="0" presId="urn:microsoft.com/office/officeart/2005/8/layout/radial5"/>
    <dgm:cxn modelId="{B4D467D8-C963-459A-B0E2-43E066636E38}" type="presParOf" srcId="{2FA9CDD3-FB3F-404E-960E-86E235CE7260}" destId="{8DDF52E9-B8B0-407F-BE1B-8E60A5E84596}" srcOrd="0" destOrd="0" presId="urn:microsoft.com/office/officeart/2005/8/layout/radial5"/>
    <dgm:cxn modelId="{1525BC25-94C7-4630-AA33-F6D4218E7611}" type="presParOf" srcId="{56179EA9-DD81-4222-BC95-8BDEE6348BE4}" destId="{3627A41D-E982-42DC-B2E7-A45DD866E62A}" srcOrd="10" destOrd="0" presId="urn:microsoft.com/office/officeart/2005/8/layout/radial5"/>
    <dgm:cxn modelId="{2A5112A9-978E-44B5-9909-9FD87AC0FAE8}" type="presParOf" srcId="{56179EA9-DD81-4222-BC95-8BDEE6348BE4}" destId="{2BFBA631-6668-4DBB-8BA4-59022F8F33B6}" srcOrd="11" destOrd="0" presId="urn:microsoft.com/office/officeart/2005/8/layout/radial5"/>
    <dgm:cxn modelId="{19266910-72BD-481E-8B21-BC0AD976EDC4}" type="presParOf" srcId="{2BFBA631-6668-4DBB-8BA4-59022F8F33B6}" destId="{BF641D13-7C62-4A0A-8DFF-F72A531A248F}" srcOrd="0" destOrd="0" presId="urn:microsoft.com/office/officeart/2005/8/layout/radial5"/>
    <dgm:cxn modelId="{3D3F510F-C2BF-4CF5-AE47-A51635900F91}" type="presParOf" srcId="{56179EA9-DD81-4222-BC95-8BDEE6348BE4}" destId="{3A6C6EF0-DA7F-407F-86E4-8AC8B76109C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EA969-F61C-4C09-8D62-E7F36BDD855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FB3527-4B34-407C-A530-9D8974061D71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উপাদান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DA1587-1E5A-4BBD-95E3-01ED8E1AB963}" type="parTrans" cxnId="{872FB11E-FC61-4DE7-835A-E95A8CB8B2E0}">
      <dgm:prSet/>
      <dgm:spPr/>
      <dgm:t>
        <a:bodyPr/>
        <a:lstStyle/>
        <a:p>
          <a:endParaRPr lang="en-US"/>
        </a:p>
      </dgm:t>
    </dgm:pt>
    <dgm:pt modelId="{0FA040DC-80C2-4BE3-841C-C7706257C830}" type="sibTrans" cxnId="{872FB11E-FC61-4DE7-835A-E95A8CB8B2E0}">
      <dgm:prSet/>
      <dgm:spPr/>
      <dgm:t>
        <a:bodyPr/>
        <a:lstStyle/>
        <a:p>
          <a:endParaRPr lang="en-US"/>
        </a:p>
      </dgm:t>
    </dgm:pt>
    <dgm:pt modelId="{50C9F6FC-D3E4-49A9-A233-05ABF3029EAE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514855-C8B0-4DBA-9B80-F8C23C234FF0}" type="parTrans" cxnId="{F8B19E5A-F767-4189-AE13-40906A8D19FD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EA9392-31F5-4791-98F2-BD576778895C}" type="sibTrans" cxnId="{F8B19E5A-F767-4189-AE13-40906A8D19FD}">
      <dgm:prSet/>
      <dgm:spPr/>
      <dgm:t>
        <a:bodyPr/>
        <a:lstStyle/>
        <a:p>
          <a:endParaRPr lang="en-US"/>
        </a:p>
      </dgm:t>
    </dgm:pt>
    <dgm:pt modelId="{02937A55-688F-44BD-8129-254CD7066FC8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101C55-9A3D-445E-B9BC-B1099E5B8EA6}" type="parTrans" cxnId="{B55DC4AE-B986-4DFE-AA35-E5EE51018D3D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B742AF-BEC8-4EC1-8A8C-66A77F3EA1EB}" type="sibTrans" cxnId="{B55DC4AE-B986-4DFE-AA35-E5EE51018D3D}">
      <dgm:prSet/>
      <dgm:spPr/>
      <dgm:t>
        <a:bodyPr/>
        <a:lstStyle/>
        <a:p>
          <a:endParaRPr lang="en-US"/>
        </a:p>
      </dgm:t>
    </dgm:pt>
    <dgm:pt modelId="{CE1E6658-B07A-4452-BFD1-86D632120415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A979F4-339F-4AA9-A451-BBB897DFEF75}" type="parTrans" cxnId="{42A8F69E-2A84-4D05-9AA7-A93C5207C8B4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420B0B-E8C0-46E5-ABBF-302AF47BC190}" type="sibTrans" cxnId="{42A8F69E-2A84-4D05-9AA7-A93C5207C8B4}">
      <dgm:prSet/>
      <dgm:spPr/>
      <dgm:t>
        <a:bodyPr/>
        <a:lstStyle/>
        <a:p>
          <a:endParaRPr lang="en-US"/>
        </a:p>
      </dgm:t>
    </dgm:pt>
    <dgm:pt modelId="{9D099693-E16A-49C4-9E98-D24AF466B150}">
      <dgm:prSet custT="1"/>
      <dgm:spPr/>
      <dgm:t>
        <a:bodyPr/>
        <a:lstStyle/>
        <a:p>
          <a:r>
            <a:rPr lang="bn-BD" sz="2400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B460EA-9542-443B-A5D9-F5393A3748F0}" type="parTrans" cxnId="{CE3A99DD-8D0B-4CA5-8331-DE4A5E364F85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F32E89-D404-43D9-B8C1-997AAB65F454}" type="sibTrans" cxnId="{CE3A99DD-8D0B-4CA5-8331-DE4A5E364F85}">
      <dgm:prSet/>
      <dgm:spPr/>
      <dgm:t>
        <a:bodyPr/>
        <a:lstStyle/>
        <a:p>
          <a:endParaRPr lang="en-US"/>
        </a:p>
      </dgm:t>
    </dgm:pt>
    <dgm:pt modelId="{24E1F5E5-22EA-47D7-8CE6-EC58F7446065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48A1B5-2D4C-440D-B495-F903BAFE9F40}" type="parTrans" cxnId="{CD49119D-C799-41D0-82B3-02C03CB2A2D7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00266D-3084-443E-9D12-696F00586086}" type="sibTrans" cxnId="{CD49119D-C799-41D0-82B3-02C03CB2A2D7}">
      <dgm:prSet/>
      <dgm:spPr/>
      <dgm:t>
        <a:bodyPr/>
        <a:lstStyle/>
        <a:p>
          <a:endParaRPr lang="en-US"/>
        </a:p>
      </dgm:t>
    </dgm:pt>
    <dgm:pt modelId="{00EAE427-B3A5-48EC-AE4A-40A57E4C47D2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716B6-A090-4A44-B240-476AF434E119}" type="parTrans" cxnId="{3F879263-1CC1-4A88-B7AF-00CB340718B0}">
      <dgm:prSet/>
      <dgm:spPr/>
      <dgm:t>
        <a:bodyPr/>
        <a:lstStyle/>
        <a:p>
          <a:endParaRPr lang="en-US"/>
        </a:p>
      </dgm:t>
    </dgm:pt>
    <dgm:pt modelId="{F261972C-C52D-4CBD-BA48-8DB3EE90EEF8}" type="sibTrans" cxnId="{3F879263-1CC1-4A88-B7AF-00CB340718B0}">
      <dgm:prSet/>
      <dgm:spPr/>
      <dgm:t>
        <a:bodyPr/>
        <a:lstStyle/>
        <a:p>
          <a:endParaRPr lang="en-US"/>
        </a:p>
      </dgm:t>
    </dgm:pt>
    <dgm:pt modelId="{E544FE0C-3498-4D3C-847D-CC43AC89D1F1}">
      <dgm:prSet/>
      <dgm:spPr/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D87BBA-0610-4306-ABFF-D8341F46AA25}" type="parTrans" cxnId="{7154E4FD-0BAE-47FF-B22F-064AEC0556F3}">
      <dgm:prSet/>
      <dgm:spPr/>
      <dgm:t>
        <a:bodyPr/>
        <a:lstStyle/>
        <a:p>
          <a:endParaRPr lang="en-US"/>
        </a:p>
      </dgm:t>
    </dgm:pt>
    <dgm:pt modelId="{62C8A234-804D-417D-8409-B6C3011CA8C7}" type="sibTrans" cxnId="{7154E4FD-0BAE-47FF-B22F-064AEC0556F3}">
      <dgm:prSet/>
      <dgm:spPr/>
      <dgm:t>
        <a:bodyPr/>
        <a:lstStyle/>
        <a:p>
          <a:endParaRPr lang="en-US"/>
        </a:p>
      </dgm:t>
    </dgm:pt>
    <dgm:pt modelId="{337D15D3-9B23-46CD-87A9-83CCB082F2FE}">
      <dgm:prSet/>
      <dgm:spPr/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0B6191-1D45-4BF6-80B9-1517D403D7FC}" type="parTrans" cxnId="{1819ED70-3EBF-480B-9648-1F6997E57525}">
      <dgm:prSet/>
      <dgm:spPr/>
      <dgm:t>
        <a:bodyPr/>
        <a:lstStyle/>
        <a:p>
          <a:endParaRPr lang="en-US"/>
        </a:p>
      </dgm:t>
    </dgm:pt>
    <dgm:pt modelId="{35C9836D-34CC-4046-9C32-2AE246965A88}" type="sibTrans" cxnId="{1819ED70-3EBF-480B-9648-1F6997E57525}">
      <dgm:prSet/>
      <dgm:spPr/>
      <dgm:t>
        <a:bodyPr/>
        <a:lstStyle/>
        <a:p>
          <a:endParaRPr lang="en-US"/>
        </a:p>
      </dgm:t>
    </dgm:pt>
    <dgm:pt modelId="{E9BD4B5F-BBFA-4A5D-893F-3EB55C36DC8C}">
      <dgm:prSet/>
      <dgm:spPr/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A4640A-FDD2-48E7-B442-45269EF579A8}" type="parTrans" cxnId="{2951D3FF-92A0-4F12-8973-16B61A094A34}">
      <dgm:prSet/>
      <dgm:spPr/>
      <dgm:t>
        <a:bodyPr/>
        <a:lstStyle/>
        <a:p>
          <a:endParaRPr lang="en-US"/>
        </a:p>
      </dgm:t>
    </dgm:pt>
    <dgm:pt modelId="{6410E784-FFA4-47B1-893B-8B07FAB245C0}" type="sibTrans" cxnId="{2951D3FF-92A0-4F12-8973-16B61A094A34}">
      <dgm:prSet/>
      <dgm:spPr/>
      <dgm:t>
        <a:bodyPr/>
        <a:lstStyle/>
        <a:p>
          <a:endParaRPr lang="en-US"/>
        </a:p>
      </dgm:t>
    </dgm:pt>
    <dgm:pt modelId="{74DE4209-C523-44DB-9494-064977F7C382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0E6ACF-78DB-4C37-834F-D727BC2793AA}" type="parTrans" cxnId="{DC8B4511-BC3F-444E-91B4-DE6828DCDF28}">
      <dgm:prSet/>
      <dgm:spPr/>
      <dgm:t>
        <a:bodyPr/>
        <a:lstStyle/>
        <a:p>
          <a:endParaRPr lang="en-US"/>
        </a:p>
      </dgm:t>
    </dgm:pt>
    <dgm:pt modelId="{F3047A93-9062-48CE-8C1D-19A125B5CC21}" type="sibTrans" cxnId="{DC8B4511-BC3F-444E-91B4-DE6828DCDF28}">
      <dgm:prSet/>
      <dgm:spPr/>
      <dgm:t>
        <a:bodyPr/>
        <a:lstStyle/>
        <a:p>
          <a:endParaRPr lang="en-US"/>
        </a:p>
      </dgm:t>
    </dgm:pt>
    <dgm:pt modelId="{A00E70EA-5644-4689-B59C-B6DC6538A793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43E471-28C3-418E-AD96-ADD50E360587}" type="parTrans" cxnId="{46DB8183-8B69-49E6-95AB-8C15EAD5A279}">
      <dgm:prSet/>
      <dgm:spPr/>
      <dgm:t>
        <a:bodyPr/>
        <a:lstStyle/>
        <a:p>
          <a:endParaRPr lang="en-US"/>
        </a:p>
      </dgm:t>
    </dgm:pt>
    <dgm:pt modelId="{48870F50-DDD4-42B8-9FE1-49CC5A29CA21}" type="sibTrans" cxnId="{46DB8183-8B69-49E6-95AB-8C15EAD5A279}">
      <dgm:prSet/>
      <dgm:spPr/>
      <dgm:t>
        <a:bodyPr/>
        <a:lstStyle/>
        <a:p>
          <a:endParaRPr lang="en-US"/>
        </a:p>
      </dgm:t>
    </dgm:pt>
    <dgm:pt modelId="{939AA32A-CEE6-42DF-8B3E-5B531DD4F3C3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269D24-A486-44F4-BC77-DB142E38B5AB}" type="parTrans" cxnId="{1DDC8EE9-2CC7-4B8E-825F-27F794F70084}">
      <dgm:prSet/>
      <dgm:spPr/>
      <dgm:t>
        <a:bodyPr/>
        <a:lstStyle/>
        <a:p>
          <a:endParaRPr lang="en-US"/>
        </a:p>
      </dgm:t>
    </dgm:pt>
    <dgm:pt modelId="{4DE1A62A-88A0-464E-A503-D4D496F6C728}" type="sibTrans" cxnId="{1DDC8EE9-2CC7-4B8E-825F-27F794F70084}">
      <dgm:prSet/>
      <dgm:spPr/>
      <dgm:t>
        <a:bodyPr/>
        <a:lstStyle/>
        <a:p>
          <a:endParaRPr lang="en-US"/>
        </a:p>
      </dgm:t>
    </dgm:pt>
    <dgm:pt modelId="{49E38378-623C-4F1A-B9ED-980F2F9FF3B4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6367BF-86B6-4835-9625-9A0ED7BBEAB4}" type="parTrans" cxnId="{F9D9C87C-E52A-4F98-AC74-D62D9DF2CB92}">
      <dgm:prSet/>
      <dgm:spPr/>
      <dgm:t>
        <a:bodyPr/>
        <a:lstStyle/>
        <a:p>
          <a:endParaRPr lang="en-US"/>
        </a:p>
      </dgm:t>
    </dgm:pt>
    <dgm:pt modelId="{0A94980E-CC78-4CAF-9711-9DFE2A1F1CFF}" type="sibTrans" cxnId="{F9D9C87C-E52A-4F98-AC74-D62D9DF2CB92}">
      <dgm:prSet/>
      <dgm:spPr/>
      <dgm:t>
        <a:bodyPr/>
        <a:lstStyle/>
        <a:p>
          <a:endParaRPr lang="en-US"/>
        </a:p>
      </dgm:t>
    </dgm:pt>
    <dgm:pt modelId="{666DB340-7F21-4CC1-8AF6-B482BA450A4A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EF0512-0FA4-41A7-9D37-42D407A4836B}" type="parTrans" cxnId="{CA1074C4-9655-4EA1-9D38-0574019FB51C}">
      <dgm:prSet/>
      <dgm:spPr/>
      <dgm:t>
        <a:bodyPr/>
        <a:lstStyle/>
        <a:p>
          <a:endParaRPr lang="en-US"/>
        </a:p>
      </dgm:t>
    </dgm:pt>
    <dgm:pt modelId="{E783A394-F991-4AF2-B826-FA07591921E3}" type="sibTrans" cxnId="{CA1074C4-9655-4EA1-9D38-0574019FB51C}">
      <dgm:prSet/>
      <dgm:spPr/>
      <dgm:t>
        <a:bodyPr/>
        <a:lstStyle/>
        <a:p>
          <a:endParaRPr lang="en-US"/>
        </a:p>
      </dgm:t>
    </dgm:pt>
    <dgm:pt modelId="{0577361D-0299-4EB1-B41D-75E237B84C07}">
      <dgm:prSet phldrT="[Text]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FCB189-766E-422B-AB0C-D5BAE770EE56}" type="parTrans" cxnId="{361B15E4-486E-4D23-AF35-89A58E3C945F}">
      <dgm:prSet/>
      <dgm:spPr/>
      <dgm:t>
        <a:bodyPr/>
        <a:lstStyle/>
        <a:p>
          <a:endParaRPr lang="en-US"/>
        </a:p>
      </dgm:t>
    </dgm:pt>
    <dgm:pt modelId="{E231B15C-F5E6-4529-97E6-FCD9635489ED}" type="sibTrans" cxnId="{361B15E4-486E-4D23-AF35-89A58E3C945F}">
      <dgm:prSet/>
      <dgm:spPr/>
      <dgm:t>
        <a:bodyPr/>
        <a:lstStyle/>
        <a:p>
          <a:endParaRPr lang="en-US"/>
        </a:p>
      </dgm:t>
    </dgm:pt>
    <dgm:pt modelId="{3EC28543-38E0-4EE1-9B31-1CB58646B6ED}">
      <dgm:prSet phldrT="[Text]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5EB983-2A47-423F-84DF-335975FD740E}" type="parTrans" cxnId="{2FC82F4D-2801-43B8-B8CF-01544ED6CD9C}">
      <dgm:prSet/>
      <dgm:spPr/>
      <dgm:t>
        <a:bodyPr/>
        <a:lstStyle/>
        <a:p>
          <a:endParaRPr lang="en-US"/>
        </a:p>
      </dgm:t>
    </dgm:pt>
    <dgm:pt modelId="{29DAECFC-005A-4601-8241-BD12D47CA357}" type="sibTrans" cxnId="{2FC82F4D-2801-43B8-B8CF-01544ED6CD9C}">
      <dgm:prSet/>
      <dgm:spPr/>
      <dgm:t>
        <a:bodyPr/>
        <a:lstStyle/>
        <a:p>
          <a:endParaRPr lang="en-US"/>
        </a:p>
      </dgm:t>
    </dgm:pt>
    <dgm:pt modelId="{4385CC2A-4ECD-4923-80A3-9B3BBFBC89A5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</a:p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B148E-6565-4728-9EFC-9BC39AEECE99}" type="parTrans" cxnId="{BCE0189D-1020-47C7-9F06-35111215DBEE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AE78B-0D9D-4B9E-8A4E-C3DDC0BB36FD}" type="sibTrans" cxnId="{BCE0189D-1020-47C7-9F06-35111215DBEE}">
      <dgm:prSet/>
      <dgm:spPr/>
      <dgm:t>
        <a:bodyPr/>
        <a:lstStyle/>
        <a:p>
          <a:endParaRPr lang="en-US"/>
        </a:p>
      </dgm:t>
    </dgm:pt>
    <dgm:pt modelId="{56179EA9-DD81-4222-BC95-8BDEE6348BE4}" type="pres">
      <dgm:prSet presAssocID="{B5BEA969-F61C-4C09-8D62-E7F36BDD85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DA1CC2-206D-4437-AB61-0BD40194E661}" type="pres">
      <dgm:prSet presAssocID="{AEFB3527-4B34-407C-A530-9D8974061D71}" presName="centerShape" presStyleLbl="node0" presStyleIdx="0" presStyleCnt="1"/>
      <dgm:spPr/>
    </dgm:pt>
    <dgm:pt modelId="{E2DE520D-0472-4412-89A2-B25A1DE35752}" type="pres">
      <dgm:prSet presAssocID="{E0514855-C8B0-4DBA-9B80-F8C23C234FF0}" presName="parTrans" presStyleLbl="sibTrans2D1" presStyleIdx="0" presStyleCnt="6"/>
      <dgm:spPr/>
    </dgm:pt>
    <dgm:pt modelId="{BD97EDA1-F17A-4C9A-8569-41AFCEF83C4C}" type="pres">
      <dgm:prSet presAssocID="{E0514855-C8B0-4DBA-9B80-F8C23C234FF0}" presName="connectorText" presStyleLbl="sibTrans2D1" presStyleIdx="0" presStyleCnt="6"/>
      <dgm:spPr/>
    </dgm:pt>
    <dgm:pt modelId="{52385153-AC85-47F9-B241-9E169607481F}" type="pres">
      <dgm:prSet presAssocID="{50C9F6FC-D3E4-49A9-A233-05ABF3029EAE}" presName="node" presStyleLbl="node1" presStyleIdx="0" presStyleCnt="6">
        <dgm:presLayoutVars>
          <dgm:bulletEnabled val="1"/>
        </dgm:presLayoutVars>
      </dgm:prSet>
      <dgm:spPr/>
    </dgm:pt>
    <dgm:pt modelId="{C28A718E-342E-43E4-AFBB-49C2DCBA1B33}" type="pres">
      <dgm:prSet presAssocID="{ED48A1B5-2D4C-440D-B495-F903BAFE9F40}" presName="parTrans" presStyleLbl="sibTrans2D1" presStyleIdx="1" presStyleCnt="6"/>
      <dgm:spPr/>
    </dgm:pt>
    <dgm:pt modelId="{FF44E942-0007-4152-8281-EC025FD4FA7B}" type="pres">
      <dgm:prSet presAssocID="{ED48A1B5-2D4C-440D-B495-F903BAFE9F40}" presName="connectorText" presStyleLbl="sibTrans2D1" presStyleIdx="1" presStyleCnt="6"/>
      <dgm:spPr/>
    </dgm:pt>
    <dgm:pt modelId="{C694AD68-4A2D-405A-89D2-457A3820845F}" type="pres">
      <dgm:prSet presAssocID="{24E1F5E5-22EA-47D7-8CE6-EC58F7446065}" presName="node" presStyleLbl="node1" presStyleIdx="1" presStyleCnt="6">
        <dgm:presLayoutVars>
          <dgm:bulletEnabled val="1"/>
        </dgm:presLayoutVars>
      </dgm:prSet>
      <dgm:spPr/>
    </dgm:pt>
    <dgm:pt modelId="{EC7A9F99-7053-45CE-9DB9-79BABA9B1A10}" type="pres">
      <dgm:prSet presAssocID="{14101C55-9A3D-445E-B9BC-B1099E5B8EA6}" presName="parTrans" presStyleLbl="sibTrans2D1" presStyleIdx="2" presStyleCnt="6"/>
      <dgm:spPr/>
    </dgm:pt>
    <dgm:pt modelId="{552F25A8-FCA4-47FC-8EFA-56C12DEF1071}" type="pres">
      <dgm:prSet presAssocID="{14101C55-9A3D-445E-B9BC-B1099E5B8EA6}" presName="connectorText" presStyleLbl="sibTrans2D1" presStyleIdx="2" presStyleCnt="6"/>
      <dgm:spPr/>
    </dgm:pt>
    <dgm:pt modelId="{650DB9FF-7496-4E5D-8E6C-18D4E0399EF7}" type="pres">
      <dgm:prSet presAssocID="{02937A55-688F-44BD-8129-254CD7066FC8}" presName="node" presStyleLbl="node1" presStyleIdx="2" presStyleCnt="6">
        <dgm:presLayoutVars>
          <dgm:bulletEnabled val="1"/>
        </dgm:presLayoutVars>
      </dgm:prSet>
      <dgm:spPr/>
    </dgm:pt>
    <dgm:pt modelId="{D49708BC-0B88-4D30-8613-9868D9D0D709}" type="pres">
      <dgm:prSet presAssocID="{77B460EA-9542-443B-A5D9-F5393A3748F0}" presName="parTrans" presStyleLbl="sibTrans2D1" presStyleIdx="3" presStyleCnt="6"/>
      <dgm:spPr/>
    </dgm:pt>
    <dgm:pt modelId="{0229A4C3-CEDC-4832-A86E-29E9EB1A0DC2}" type="pres">
      <dgm:prSet presAssocID="{77B460EA-9542-443B-A5D9-F5393A3748F0}" presName="connectorText" presStyleLbl="sibTrans2D1" presStyleIdx="3" presStyleCnt="6"/>
      <dgm:spPr/>
    </dgm:pt>
    <dgm:pt modelId="{1BAF564F-6510-4C43-8953-4C337D220370}" type="pres">
      <dgm:prSet presAssocID="{9D099693-E16A-49C4-9E98-D24AF466B150}" presName="node" presStyleLbl="node1" presStyleIdx="3" presStyleCnt="6">
        <dgm:presLayoutVars>
          <dgm:bulletEnabled val="1"/>
        </dgm:presLayoutVars>
      </dgm:prSet>
      <dgm:spPr/>
    </dgm:pt>
    <dgm:pt modelId="{2FA9CDD3-FB3F-404E-960E-86E235CE7260}" type="pres">
      <dgm:prSet presAssocID="{58A979F4-339F-4AA9-A451-BBB897DFEF75}" presName="parTrans" presStyleLbl="sibTrans2D1" presStyleIdx="4" presStyleCnt="6"/>
      <dgm:spPr/>
    </dgm:pt>
    <dgm:pt modelId="{8DDF52E9-B8B0-407F-BE1B-8E60A5E84596}" type="pres">
      <dgm:prSet presAssocID="{58A979F4-339F-4AA9-A451-BBB897DFEF75}" presName="connectorText" presStyleLbl="sibTrans2D1" presStyleIdx="4" presStyleCnt="6"/>
      <dgm:spPr/>
    </dgm:pt>
    <dgm:pt modelId="{3627A41D-E982-42DC-B2E7-A45DD866E62A}" type="pres">
      <dgm:prSet presAssocID="{CE1E6658-B07A-4452-BFD1-86D632120415}" presName="node" presStyleLbl="node1" presStyleIdx="4" presStyleCnt="6" custRadScaleRad="108834" custRadScaleInc="4138">
        <dgm:presLayoutVars>
          <dgm:bulletEnabled val="1"/>
        </dgm:presLayoutVars>
      </dgm:prSet>
      <dgm:spPr/>
    </dgm:pt>
    <dgm:pt modelId="{2BFBA631-6668-4DBB-8BA4-59022F8F33B6}" type="pres">
      <dgm:prSet presAssocID="{6FFB148E-6565-4728-9EFC-9BC39AEECE99}" presName="parTrans" presStyleLbl="sibTrans2D1" presStyleIdx="5" presStyleCnt="6"/>
      <dgm:spPr/>
    </dgm:pt>
    <dgm:pt modelId="{BF641D13-7C62-4A0A-8DFF-F72A531A248F}" type="pres">
      <dgm:prSet presAssocID="{6FFB148E-6565-4728-9EFC-9BC39AEECE99}" presName="connectorText" presStyleLbl="sibTrans2D1" presStyleIdx="5" presStyleCnt="6"/>
      <dgm:spPr/>
    </dgm:pt>
    <dgm:pt modelId="{3A6C6EF0-DA7F-407F-86E4-8AC8B76109CD}" type="pres">
      <dgm:prSet presAssocID="{4385CC2A-4ECD-4923-80A3-9B3BBFBC89A5}" presName="node" presStyleLbl="node1" presStyleIdx="5" presStyleCnt="6">
        <dgm:presLayoutVars>
          <dgm:bulletEnabled val="1"/>
        </dgm:presLayoutVars>
      </dgm:prSet>
      <dgm:spPr/>
    </dgm:pt>
  </dgm:ptLst>
  <dgm:cxnLst>
    <dgm:cxn modelId="{DC8B4511-BC3F-444E-91B4-DE6828DCDF28}" srcId="{B5BEA969-F61C-4C09-8D62-E7F36BDD8559}" destId="{74DE4209-C523-44DB-9494-064977F7C382}" srcOrd="5" destOrd="0" parTransId="{BF0E6ACF-78DB-4C37-834F-D727BC2793AA}" sibTransId="{F3047A93-9062-48CE-8C1D-19A125B5CC21}"/>
    <dgm:cxn modelId="{FA2B5515-C3A8-49A1-85A9-32F889741456}" type="presOf" srcId="{77B460EA-9542-443B-A5D9-F5393A3748F0}" destId="{D49708BC-0B88-4D30-8613-9868D9D0D709}" srcOrd="0" destOrd="0" presId="urn:microsoft.com/office/officeart/2005/8/layout/radial5"/>
    <dgm:cxn modelId="{872FB11E-FC61-4DE7-835A-E95A8CB8B2E0}" srcId="{B5BEA969-F61C-4C09-8D62-E7F36BDD8559}" destId="{AEFB3527-4B34-407C-A530-9D8974061D71}" srcOrd="0" destOrd="0" parTransId="{70DA1587-1E5A-4BBD-95E3-01ED8E1AB963}" sibTransId="{0FA040DC-80C2-4BE3-841C-C7706257C830}"/>
    <dgm:cxn modelId="{28BE8920-6089-4D3F-92F6-B5AC66AF1637}" type="presOf" srcId="{9D099693-E16A-49C4-9E98-D24AF466B150}" destId="{1BAF564F-6510-4C43-8953-4C337D220370}" srcOrd="0" destOrd="0" presId="urn:microsoft.com/office/officeart/2005/8/layout/radial5"/>
    <dgm:cxn modelId="{749BF727-89F7-4CCD-969D-3E64DDF11D6C}" type="presOf" srcId="{14101C55-9A3D-445E-B9BC-B1099E5B8EA6}" destId="{EC7A9F99-7053-45CE-9DB9-79BABA9B1A10}" srcOrd="0" destOrd="0" presId="urn:microsoft.com/office/officeart/2005/8/layout/radial5"/>
    <dgm:cxn modelId="{EB07EE2A-DCB6-477D-918D-5CB0834E8705}" type="presOf" srcId="{58A979F4-339F-4AA9-A451-BBB897DFEF75}" destId="{2FA9CDD3-FB3F-404E-960E-86E235CE7260}" srcOrd="0" destOrd="0" presId="urn:microsoft.com/office/officeart/2005/8/layout/radial5"/>
    <dgm:cxn modelId="{0CEEFC36-52DD-4C93-8D90-08F37CA8C88B}" type="presOf" srcId="{ED48A1B5-2D4C-440D-B495-F903BAFE9F40}" destId="{FF44E942-0007-4152-8281-EC025FD4FA7B}" srcOrd="1" destOrd="0" presId="urn:microsoft.com/office/officeart/2005/8/layout/radial5"/>
    <dgm:cxn modelId="{3F879263-1CC1-4A88-B7AF-00CB340718B0}" srcId="{B5BEA969-F61C-4C09-8D62-E7F36BDD8559}" destId="{00EAE427-B3A5-48EC-AE4A-40A57E4C47D2}" srcOrd="2" destOrd="0" parTransId="{F09716B6-A090-4A44-B240-476AF434E119}" sibTransId="{F261972C-C52D-4CBD-BA48-8DB3EE90EEF8}"/>
    <dgm:cxn modelId="{A0155948-5ECD-4D2A-9D58-B4FFB1D0598A}" type="presOf" srcId="{24E1F5E5-22EA-47D7-8CE6-EC58F7446065}" destId="{C694AD68-4A2D-405A-89D2-457A3820845F}" srcOrd="0" destOrd="0" presId="urn:microsoft.com/office/officeart/2005/8/layout/radial5"/>
    <dgm:cxn modelId="{DC4D7A6B-53AE-4246-95BE-BCBE9E6A5CE2}" type="presOf" srcId="{E0514855-C8B0-4DBA-9B80-F8C23C234FF0}" destId="{E2DE520D-0472-4412-89A2-B25A1DE35752}" srcOrd="0" destOrd="0" presId="urn:microsoft.com/office/officeart/2005/8/layout/radial5"/>
    <dgm:cxn modelId="{2FC82F4D-2801-43B8-B8CF-01544ED6CD9C}" srcId="{B5BEA969-F61C-4C09-8D62-E7F36BDD8559}" destId="{3EC28543-38E0-4EE1-9B31-1CB58646B6ED}" srcOrd="11" destOrd="0" parTransId="{615EB983-2A47-423F-84DF-335975FD740E}" sibTransId="{29DAECFC-005A-4601-8241-BD12D47CA357}"/>
    <dgm:cxn modelId="{B5EF526E-7C8C-4209-8CB8-173FB4679293}" type="presOf" srcId="{E0514855-C8B0-4DBA-9B80-F8C23C234FF0}" destId="{BD97EDA1-F17A-4C9A-8569-41AFCEF83C4C}" srcOrd="1" destOrd="0" presId="urn:microsoft.com/office/officeart/2005/8/layout/radial5"/>
    <dgm:cxn modelId="{0CAE036F-5D3E-4855-96C1-F2F1CDA662B8}" type="presOf" srcId="{ED48A1B5-2D4C-440D-B495-F903BAFE9F40}" destId="{C28A718E-342E-43E4-AFBB-49C2DCBA1B33}" srcOrd="0" destOrd="0" presId="urn:microsoft.com/office/officeart/2005/8/layout/radial5"/>
    <dgm:cxn modelId="{1819ED70-3EBF-480B-9648-1F6997E57525}" srcId="{B5BEA969-F61C-4C09-8D62-E7F36BDD8559}" destId="{337D15D3-9B23-46CD-87A9-83CCB082F2FE}" srcOrd="1" destOrd="0" parTransId="{940B6191-1D45-4BF6-80B9-1517D403D7FC}" sibTransId="{35C9836D-34CC-4046-9C32-2AE246965A88}"/>
    <dgm:cxn modelId="{B715A271-DC52-4966-A991-0ED2ADD10376}" type="presOf" srcId="{B5BEA969-F61C-4C09-8D62-E7F36BDD8559}" destId="{56179EA9-DD81-4222-BC95-8BDEE6348BE4}" srcOrd="0" destOrd="0" presId="urn:microsoft.com/office/officeart/2005/8/layout/radial5"/>
    <dgm:cxn modelId="{E0ECB958-23A3-4492-AD39-D89403004007}" type="presOf" srcId="{CE1E6658-B07A-4452-BFD1-86D632120415}" destId="{3627A41D-E982-42DC-B2E7-A45DD866E62A}" srcOrd="0" destOrd="0" presId="urn:microsoft.com/office/officeart/2005/8/layout/radial5"/>
    <dgm:cxn modelId="{F8B19E5A-F767-4189-AE13-40906A8D19FD}" srcId="{AEFB3527-4B34-407C-A530-9D8974061D71}" destId="{50C9F6FC-D3E4-49A9-A233-05ABF3029EAE}" srcOrd="0" destOrd="0" parTransId="{E0514855-C8B0-4DBA-9B80-F8C23C234FF0}" sibTransId="{37EA9392-31F5-4791-98F2-BD576778895C}"/>
    <dgm:cxn modelId="{F9D9C87C-E52A-4F98-AC74-D62D9DF2CB92}" srcId="{B5BEA969-F61C-4C09-8D62-E7F36BDD8559}" destId="{49E38378-623C-4F1A-B9ED-980F2F9FF3B4}" srcOrd="8" destOrd="0" parTransId="{D96367BF-86B6-4835-9625-9A0ED7BBEAB4}" sibTransId="{0A94980E-CC78-4CAF-9711-9DFE2A1F1CFF}"/>
    <dgm:cxn modelId="{3387937F-FBE5-48D9-A64F-8534DEBE529F}" type="presOf" srcId="{02937A55-688F-44BD-8129-254CD7066FC8}" destId="{650DB9FF-7496-4E5D-8E6C-18D4E0399EF7}" srcOrd="0" destOrd="0" presId="urn:microsoft.com/office/officeart/2005/8/layout/radial5"/>
    <dgm:cxn modelId="{79C29D82-93C2-4929-8A9B-26923B527269}" type="presOf" srcId="{6FFB148E-6565-4728-9EFC-9BC39AEECE99}" destId="{BF641D13-7C62-4A0A-8DFF-F72A531A248F}" srcOrd="1" destOrd="0" presId="urn:microsoft.com/office/officeart/2005/8/layout/radial5"/>
    <dgm:cxn modelId="{46DB8183-8B69-49E6-95AB-8C15EAD5A279}" srcId="{B5BEA969-F61C-4C09-8D62-E7F36BDD8559}" destId="{A00E70EA-5644-4689-B59C-B6DC6538A793}" srcOrd="6" destOrd="0" parTransId="{2E43E471-28C3-418E-AD96-ADD50E360587}" sibTransId="{48870F50-DDD4-42B8-9FE1-49CC5A29CA21}"/>
    <dgm:cxn modelId="{077F7898-FB21-41ED-994C-284EA108CBF7}" type="presOf" srcId="{4385CC2A-4ECD-4923-80A3-9B3BBFBC89A5}" destId="{3A6C6EF0-DA7F-407F-86E4-8AC8B76109CD}" srcOrd="0" destOrd="0" presId="urn:microsoft.com/office/officeart/2005/8/layout/radial5"/>
    <dgm:cxn modelId="{CD49119D-C799-41D0-82B3-02C03CB2A2D7}" srcId="{AEFB3527-4B34-407C-A530-9D8974061D71}" destId="{24E1F5E5-22EA-47D7-8CE6-EC58F7446065}" srcOrd="1" destOrd="0" parTransId="{ED48A1B5-2D4C-440D-B495-F903BAFE9F40}" sibTransId="{3C00266D-3084-443E-9D12-696F00586086}"/>
    <dgm:cxn modelId="{BCE0189D-1020-47C7-9F06-35111215DBEE}" srcId="{AEFB3527-4B34-407C-A530-9D8974061D71}" destId="{4385CC2A-4ECD-4923-80A3-9B3BBFBC89A5}" srcOrd="5" destOrd="0" parTransId="{6FFB148E-6565-4728-9EFC-9BC39AEECE99}" sibTransId="{3DDAE78B-0D9D-4B9E-8A4E-C3DDC0BB36FD}"/>
    <dgm:cxn modelId="{42A8F69E-2A84-4D05-9AA7-A93C5207C8B4}" srcId="{AEFB3527-4B34-407C-A530-9D8974061D71}" destId="{CE1E6658-B07A-4452-BFD1-86D632120415}" srcOrd="4" destOrd="0" parTransId="{58A979F4-339F-4AA9-A451-BBB897DFEF75}" sibTransId="{A8420B0B-E8C0-46E5-ABBF-302AF47BC190}"/>
    <dgm:cxn modelId="{5D5877A5-BC53-4B70-AFB9-F8735738E478}" type="presOf" srcId="{50C9F6FC-D3E4-49A9-A233-05ABF3029EAE}" destId="{52385153-AC85-47F9-B241-9E169607481F}" srcOrd="0" destOrd="0" presId="urn:microsoft.com/office/officeart/2005/8/layout/radial5"/>
    <dgm:cxn modelId="{DA842DAE-F5B8-4460-A698-B0B74FE6A103}" type="presOf" srcId="{6FFB148E-6565-4728-9EFC-9BC39AEECE99}" destId="{2BFBA631-6668-4DBB-8BA4-59022F8F33B6}" srcOrd="0" destOrd="0" presId="urn:microsoft.com/office/officeart/2005/8/layout/radial5"/>
    <dgm:cxn modelId="{B55DC4AE-B986-4DFE-AA35-E5EE51018D3D}" srcId="{AEFB3527-4B34-407C-A530-9D8974061D71}" destId="{02937A55-688F-44BD-8129-254CD7066FC8}" srcOrd="2" destOrd="0" parTransId="{14101C55-9A3D-445E-B9BC-B1099E5B8EA6}" sibTransId="{81B742AF-BEC8-4EC1-8A8C-66A77F3EA1EB}"/>
    <dgm:cxn modelId="{BD47E0BF-24EA-4B2D-BD5B-93B130ECFA79}" type="presOf" srcId="{14101C55-9A3D-445E-B9BC-B1099E5B8EA6}" destId="{552F25A8-FCA4-47FC-8EFA-56C12DEF1071}" srcOrd="1" destOrd="0" presId="urn:microsoft.com/office/officeart/2005/8/layout/radial5"/>
    <dgm:cxn modelId="{CA1074C4-9655-4EA1-9D38-0574019FB51C}" srcId="{B5BEA969-F61C-4C09-8D62-E7F36BDD8559}" destId="{666DB340-7F21-4CC1-8AF6-B482BA450A4A}" srcOrd="9" destOrd="0" parTransId="{4CEF0512-0FA4-41A7-9D37-42D407A4836B}" sibTransId="{E783A394-F991-4AF2-B826-FA07591921E3}"/>
    <dgm:cxn modelId="{DA5439C7-A0F1-4F6E-AEB2-0D90C1E051C1}" type="presOf" srcId="{AEFB3527-4B34-407C-A530-9D8974061D71}" destId="{37DA1CC2-206D-4437-AB61-0BD40194E661}" srcOrd="0" destOrd="0" presId="urn:microsoft.com/office/officeart/2005/8/layout/radial5"/>
    <dgm:cxn modelId="{C8EACFD0-85DA-4EC1-A5C1-2853E90FF567}" type="presOf" srcId="{58A979F4-339F-4AA9-A451-BBB897DFEF75}" destId="{8DDF52E9-B8B0-407F-BE1B-8E60A5E84596}" srcOrd="1" destOrd="0" presId="urn:microsoft.com/office/officeart/2005/8/layout/radial5"/>
    <dgm:cxn modelId="{7E0203DC-1588-4025-9968-2FCFB535BC10}" type="presOf" srcId="{77B460EA-9542-443B-A5D9-F5393A3748F0}" destId="{0229A4C3-CEDC-4832-A86E-29E9EB1A0DC2}" srcOrd="1" destOrd="0" presId="urn:microsoft.com/office/officeart/2005/8/layout/radial5"/>
    <dgm:cxn modelId="{CE3A99DD-8D0B-4CA5-8331-DE4A5E364F85}" srcId="{AEFB3527-4B34-407C-A530-9D8974061D71}" destId="{9D099693-E16A-49C4-9E98-D24AF466B150}" srcOrd="3" destOrd="0" parTransId="{77B460EA-9542-443B-A5D9-F5393A3748F0}" sibTransId="{C3F32E89-D404-43D9-B8C1-997AAB65F454}"/>
    <dgm:cxn modelId="{361B15E4-486E-4D23-AF35-89A58E3C945F}" srcId="{B5BEA969-F61C-4C09-8D62-E7F36BDD8559}" destId="{0577361D-0299-4EB1-B41D-75E237B84C07}" srcOrd="10" destOrd="0" parTransId="{A6FCB189-766E-422B-AB0C-D5BAE770EE56}" sibTransId="{E231B15C-F5E6-4529-97E6-FCD9635489ED}"/>
    <dgm:cxn modelId="{1DDC8EE9-2CC7-4B8E-825F-27F794F70084}" srcId="{B5BEA969-F61C-4C09-8D62-E7F36BDD8559}" destId="{939AA32A-CEE6-42DF-8B3E-5B531DD4F3C3}" srcOrd="7" destOrd="0" parTransId="{36269D24-A486-44F4-BC77-DB142E38B5AB}" sibTransId="{4DE1A62A-88A0-464E-A503-D4D496F6C728}"/>
    <dgm:cxn modelId="{7154E4FD-0BAE-47FF-B22F-064AEC0556F3}" srcId="{B5BEA969-F61C-4C09-8D62-E7F36BDD8559}" destId="{E544FE0C-3498-4D3C-847D-CC43AC89D1F1}" srcOrd="4" destOrd="0" parTransId="{CAD87BBA-0610-4306-ABFF-D8341F46AA25}" sibTransId="{62C8A234-804D-417D-8409-B6C3011CA8C7}"/>
    <dgm:cxn modelId="{2951D3FF-92A0-4F12-8973-16B61A094A34}" srcId="{B5BEA969-F61C-4C09-8D62-E7F36BDD8559}" destId="{E9BD4B5F-BBFA-4A5D-893F-3EB55C36DC8C}" srcOrd="3" destOrd="0" parTransId="{1EA4640A-FDD2-48E7-B442-45269EF579A8}" sibTransId="{6410E784-FFA4-47B1-893B-8B07FAB245C0}"/>
    <dgm:cxn modelId="{E7D9D76F-9AAA-4717-B6D2-77AAAFB4560D}" type="presParOf" srcId="{56179EA9-DD81-4222-BC95-8BDEE6348BE4}" destId="{37DA1CC2-206D-4437-AB61-0BD40194E661}" srcOrd="0" destOrd="0" presId="urn:microsoft.com/office/officeart/2005/8/layout/radial5"/>
    <dgm:cxn modelId="{1B0CDAEE-C1FE-41B2-9830-7AFE3967971E}" type="presParOf" srcId="{56179EA9-DD81-4222-BC95-8BDEE6348BE4}" destId="{E2DE520D-0472-4412-89A2-B25A1DE35752}" srcOrd="1" destOrd="0" presId="urn:microsoft.com/office/officeart/2005/8/layout/radial5"/>
    <dgm:cxn modelId="{C3A7543A-47BB-4D25-B803-4E09BFBE92EB}" type="presParOf" srcId="{E2DE520D-0472-4412-89A2-B25A1DE35752}" destId="{BD97EDA1-F17A-4C9A-8569-41AFCEF83C4C}" srcOrd="0" destOrd="0" presId="urn:microsoft.com/office/officeart/2005/8/layout/radial5"/>
    <dgm:cxn modelId="{894B71F1-596E-4A1B-96D1-6977D8E2963E}" type="presParOf" srcId="{56179EA9-DD81-4222-BC95-8BDEE6348BE4}" destId="{52385153-AC85-47F9-B241-9E169607481F}" srcOrd="2" destOrd="0" presId="urn:microsoft.com/office/officeart/2005/8/layout/radial5"/>
    <dgm:cxn modelId="{3C805538-DF45-49BB-AF45-B62E3FAB77E3}" type="presParOf" srcId="{56179EA9-DD81-4222-BC95-8BDEE6348BE4}" destId="{C28A718E-342E-43E4-AFBB-49C2DCBA1B33}" srcOrd="3" destOrd="0" presId="urn:microsoft.com/office/officeart/2005/8/layout/radial5"/>
    <dgm:cxn modelId="{03816A35-42EB-4CA1-90D2-7AA258049AC5}" type="presParOf" srcId="{C28A718E-342E-43E4-AFBB-49C2DCBA1B33}" destId="{FF44E942-0007-4152-8281-EC025FD4FA7B}" srcOrd="0" destOrd="0" presId="urn:microsoft.com/office/officeart/2005/8/layout/radial5"/>
    <dgm:cxn modelId="{4BAB1E03-D0FE-44A7-9C65-2722451429E2}" type="presParOf" srcId="{56179EA9-DD81-4222-BC95-8BDEE6348BE4}" destId="{C694AD68-4A2D-405A-89D2-457A3820845F}" srcOrd="4" destOrd="0" presId="urn:microsoft.com/office/officeart/2005/8/layout/radial5"/>
    <dgm:cxn modelId="{EA57B3F9-1B9D-41CF-B9E2-611888111A05}" type="presParOf" srcId="{56179EA9-DD81-4222-BC95-8BDEE6348BE4}" destId="{EC7A9F99-7053-45CE-9DB9-79BABA9B1A10}" srcOrd="5" destOrd="0" presId="urn:microsoft.com/office/officeart/2005/8/layout/radial5"/>
    <dgm:cxn modelId="{EAAAE597-B06E-4125-A59D-285099360300}" type="presParOf" srcId="{EC7A9F99-7053-45CE-9DB9-79BABA9B1A10}" destId="{552F25A8-FCA4-47FC-8EFA-56C12DEF1071}" srcOrd="0" destOrd="0" presId="urn:microsoft.com/office/officeart/2005/8/layout/radial5"/>
    <dgm:cxn modelId="{81551B3F-87E1-4738-82FA-6B4B8BC7C484}" type="presParOf" srcId="{56179EA9-DD81-4222-BC95-8BDEE6348BE4}" destId="{650DB9FF-7496-4E5D-8E6C-18D4E0399EF7}" srcOrd="6" destOrd="0" presId="urn:microsoft.com/office/officeart/2005/8/layout/radial5"/>
    <dgm:cxn modelId="{14E7EC1E-475C-485B-987F-00F090794136}" type="presParOf" srcId="{56179EA9-DD81-4222-BC95-8BDEE6348BE4}" destId="{D49708BC-0B88-4D30-8613-9868D9D0D709}" srcOrd="7" destOrd="0" presId="urn:microsoft.com/office/officeart/2005/8/layout/radial5"/>
    <dgm:cxn modelId="{2CDA6F64-6843-4CEC-9C1B-E2F76F6EDB45}" type="presParOf" srcId="{D49708BC-0B88-4D30-8613-9868D9D0D709}" destId="{0229A4C3-CEDC-4832-A86E-29E9EB1A0DC2}" srcOrd="0" destOrd="0" presId="urn:microsoft.com/office/officeart/2005/8/layout/radial5"/>
    <dgm:cxn modelId="{A17AD159-D268-461D-B1D0-F09AA9478BA4}" type="presParOf" srcId="{56179EA9-DD81-4222-BC95-8BDEE6348BE4}" destId="{1BAF564F-6510-4C43-8953-4C337D220370}" srcOrd="8" destOrd="0" presId="urn:microsoft.com/office/officeart/2005/8/layout/radial5"/>
    <dgm:cxn modelId="{77CA27E1-D70C-4ABD-8C86-C576528EDFE5}" type="presParOf" srcId="{56179EA9-DD81-4222-BC95-8BDEE6348BE4}" destId="{2FA9CDD3-FB3F-404E-960E-86E235CE7260}" srcOrd="9" destOrd="0" presId="urn:microsoft.com/office/officeart/2005/8/layout/radial5"/>
    <dgm:cxn modelId="{6263721E-2AB9-4A6E-9C33-BC869E3A0BBD}" type="presParOf" srcId="{2FA9CDD3-FB3F-404E-960E-86E235CE7260}" destId="{8DDF52E9-B8B0-407F-BE1B-8E60A5E84596}" srcOrd="0" destOrd="0" presId="urn:microsoft.com/office/officeart/2005/8/layout/radial5"/>
    <dgm:cxn modelId="{47E236F3-F25B-4572-B608-2BD7AB94A3C4}" type="presParOf" srcId="{56179EA9-DD81-4222-BC95-8BDEE6348BE4}" destId="{3627A41D-E982-42DC-B2E7-A45DD866E62A}" srcOrd="10" destOrd="0" presId="urn:microsoft.com/office/officeart/2005/8/layout/radial5"/>
    <dgm:cxn modelId="{4A66253A-E9B3-4E84-904A-29C5D1AB7AFC}" type="presParOf" srcId="{56179EA9-DD81-4222-BC95-8BDEE6348BE4}" destId="{2BFBA631-6668-4DBB-8BA4-59022F8F33B6}" srcOrd="11" destOrd="0" presId="urn:microsoft.com/office/officeart/2005/8/layout/radial5"/>
    <dgm:cxn modelId="{CF3A6710-D19C-4786-83F2-95783C38276B}" type="presParOf" srcId="{2BFBA631-6668-4DBB-8BA4-59022F8F33B6}" destId="{BF641D13-7C62-4A0A-8DFF-F72A531A248F}" srcOrd="0" destOrd="0" presId="urn:microsoft.com/office/officeart/2005/8/layout/radial5"/>
    <dgm:cxn modelId="{2204D2E4-1E3B-4D31-91BF-17E9ED677F16}" type="presParOf" srcId="{56179EA9-DD81-4222-BC95-8BDEE6348BE4}" destId="{3A6C6EF0-DA7F-407F-86E4-8AC8B76109C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A1CC2-206D-4437-AB61-0BD40194E661}">
      <dsp:nvSpPr>
        <dsp:cNvPr id="0" name=""/>
        <dsp:cNvSpPr/>
      </dsp:nvSpPr>
      <dsp:spPr>
        <a:xfrm>
          <a:off x="2678449" y="2177909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উপাদান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6016" y="2405476"/>
        <a:ext cx="1098788" cy="1098788"/>
      </dsp:txXfrm>
    </dsp:sp>
    <dsp:sp modelId="{E2DE520D-0472-4412-89A2-B25A1DE35752}">
      <dsp:nvSpPr>
        <dsp:cNvPr id="0" name=""/>
        <dsp:cNvSpPr/>
      </dsp:nvSpPr>
      <dsp:spPr>
        <a:xfrm rot="16134750">
          <a:off x="3282870" y="1634834"/>
          <a:ext cx="30499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329487" y="1786242"/>
        <a:ext cx="213496" cy="316999"/>
      </dsp:txXfrm>
    </dsp:sp>
    <dsp:sp modelId="{52385153-AC85-47F9-B241-9E169607481F}">
      <dsp:nvSpPr>
        <dsp:cNvPr id="0" name=""/>
        <dsp:cNvSpPr/>
      </dsp:nvSpPr>
      <dsp:spPr>
        <a:xfrm>
          <a:off x="2638035" y="48909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865602" y="276476"/>
        <a:ext cx="1098788" cy="1098788"/>
      </dsp:txXfrm>
    </dsp:sp>
    <dsp:sp modelId="{BE731881-5C19-42B1-A28D-E1DFEA9E8D02}">
      <dsp:nvSpPr>
        <dsp:cNvPr id="0" name=""/>
        <dsp:cNvSpPr/>
      </dsp:nvSpPr>
      <dsp:spPr>
        <a:xfrm rot="19800000">
          <a:off x="4224359" y="2151926"/>
          <a:ext cx="32848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230960" y="2282229"/>
        <a:ext cx="229939" cy="316999"/>
      </dsp:txXfrm>
    </dsp:sp>
    <dsp:sp modelId="{4FED3B2C-DF04-429A-A956-CF71DE05F9D4}">
      <dsp:nvSpPr>
        <dsp:cNvPr id="0" name=""/>
        <dsp:cNvSpPr/>
      </dsp:nvSpPr>
      <dsp:spPr>
        <a:xfrm>
          <a:off x="4560933" y="1091056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8500" y="1318623"/>
        <a:ext cx="1098788" cy="1098788"/>
      </dsp:txXfrm>
    </dsp:sp>
    <dsp:sp modelId="{C28A718E-342E-43E4-AFBB-49C2DCBA1B33}">
      <dsp:nvSpPr>
        <dsp:cNvPr id="0" name=""/>
        <dsp:cNvSpPr/>
      </dsp:nvSpPr>
      <dsp:spPr>
        <a:xfrm rot="1800000">
          <a:off x="4224359" y="3229482"/>
          <a:ext cx="32848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230960" y="3310513"/>
        <a:ext cx="229939" cy="316999"/>
      </dsp:txXfrm>
    </dsp:sp>
    <dsp:sp modelId="{C694AD68-4A2D-405A-89D2-457A3820845F}">
      <dsp:nvSpPr>
        <dsp:cNvPr id="0" name=""/>
        <dsp:cNvSpPr/>
      </dsp:nvSpPr>
      <dsp:spPr>
        <a:xfrm>
          <a:off x="4560933" y="3264762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8500" y="3492329"/>
        <a:ext cx="1098788" cy="1098788"/>
      </dsp:txXfrm>
    </dsp:sp>
    <dsp:sp modelId="{D49708BC-0B88-4D30-8613-9868D9D0D709}">
      <dsp:nvSpPr>
        <dsp:cNvPr id="0" name=""/>
        <dsp:cNvSpPr/>
      </dsp:nvSpPr>
      <dsp:spPr>
        <a:xfrm rot="5400000">
          <a:off x="3291168" y="3768260"/>
          <a:ext cx="32848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340441" y="3824655"/>
        <a:ext cx="229939" cy="316999"/>
      </dsp:txXfrm>
    </dsp:sp>
    <dsp:sp modelId="{1BAF564F-6510-4C43-8953-4C337D220370}">
      <dsp:nvSpPr>
        <dsp:cNvPr id="0" name=""/>
        <dsp:cNvSpPr/>
      </dsp:nvSpPr>
      <dsp:spPr>
        <a:xfrm>
          <a:off x="2678449" y="4351615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906016" y="4579182"/>
        <a:ext cx="1098788" cy="1098788"/>
      </dsp:txXfrm>
    </dsp:sp>
    <dsp:sp modelId="{2FA9CDD3-FB3F-404E-960E-86E235CE7260}">
      <dsp:nvSpPr>
        <dsp:cNvPr id="0" name=""/>
        <dsp:cNvSpPr/>
      </dsp:nvSpPr>
      <dsp:spPr>
        <a:xfrm rot="9131688">
          <a:off x="2267714" y="3216269"/>
          <a:ext cx="382182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375750" y="3295195"/>
        <a:ext cx="267527" cy="316999"/>
      </dsp:txXfrm>
    </dsp:sp>
    <dsp:sp modelId="{3627A41D-E982-42DC-B2E7-A45DD866E62A}">
      <dsp:nvSpPr>
        <dsp:cNvPr id="0" name=""/>
        <dsp:cNvSpPr/>
      </dsp:nvSpPr>
      <dsp:spPr>
        <a:xfrm>
          <a:off x="666104" y="3239132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93671" y="3466699"/>
        <a:ext cx="1098788" cy="1098788"/>
      </dsp:txXfrm>
    </dsp:sp>
    <dsp:sp modelId="{2BFBA631-6668-4DBB-8BA4-59022F8F33B6}">
      <dsp:nvSpPr>
        <dsp:cNvPr id="0" name=""/>
        <dsp:cNvSpPr/>
      </dsp:nvSpPr>
      <dsp:spPr>
        <a:xfrm rot="12600000">
          <a:off x="2357977" y="2151926"/>
          <a:ext cx="32848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449921" y="2282229"/>
        <a:ext cx="229939" cy="316999"/>
      </dsp:txXfrm>
    </dsp:sp>
    <dsp:sp modelId="{3A6C6EF0-DA7F-407F-86E4-8AC8B76109CD}">
      <dsp:nvSpPr>
        <dsp:cNvPr id="0" name=""/>
        <dsp:cNvSpPr/>
      </dsp:nvSpPr>
      <dsp:spPr>
        <a:xfrm>
          <a:off x="795965" y="1091056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3532" y="1318623"/>
        <a:ext cx="1098788" cy="1098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A1CC2-206D-4437-AB61-0BD40194E661}">
      <dsp:nvSpPr>
        <dsp:cNvPr id="0" name=""/>
        <dsp:cNvSpPr/>
      </dsp:nvSpPr>
      <dsp:spPr>
        <a:xfrm>
          <a:off x="2603900" y="2121715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উপাদান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5443" y="2343258"/>
        <a:ext cx="1069703" cy="1069703"/>
      </dsp:txXfrm>
    </dsp:sp>
    <dsp:sp modelId="{E2DE520D-0472-4412-89A2-B25A1DE35752}">
      <dsp:nvSpPr>
        <dsp:cNvPr id="0" name=""/>
        <dsp:cNvSpPr/>
      </dsp:nvSpPr>
      <dsp:spPr>
        <a:xfrm rot="16200000">
          <a:off x="3200066" y="1571293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135" y="1722232"/>
        <a:ext cx="224319" cy="308608"/>
      </dsp:txXfrm>
    </dsp:sp>
    <dsp:sp modelId="{52385153-AC85-47F9-B241-9E169607481F}">
      <dsp:nvSpPr>
        <dsp:cNvPr id="0" name=""/>
        <dsp:cNvSpPr/>
      </dsp:nvSpPr>
      <dsp:spPr>
        <a:xfrm>
          <a:off x="2603900" y="4291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5443" y="225834"/>
        <a:ext cx="1069703" cy="1069703"/>
      </dsp:txXfrm>
    </dsp:sp>
    <dsp:sp modelId="{C28A718E-342E-43E4-AFBB-49C2DCBA1B33}">
      <dsp:nvSpPr>
        <dsp:cNvPr id="0" name=""/>
        <dsp:cNvSpPr/>
      </dsp:nvSpPr>
      <dsp:spPr>
        <a:xfrm rot="19800000">
          <a:off x="4109083" y="2096115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5523" y="2223019"/>
        <a:ext cx="224319" cy="308608"/>
      </dsp:txXfrm>
    </dsp:sp>
    <dsp:sp modelId="{C694AD68-4A2D-405A-89D2-457A3820845F}">
      <dsp:nvSpPr>
        <dsp:cNvPr id="0" name=""/>
        <dsp:cNvSpPr/>
      </dsp:nvSpPr>
      <dsp:spPr>
        <a:xfrm>
          <a:off x="4437643" y="1063003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9186" y="1284546"/>
        <a:ext cx="1069703" cy="1069703"/>
      </dsp:txXfrm>
    </dsp:sp>
    <dsp:sp modelId="{EC7A9F99-7053-45CE-9DB9-79BABA9B1A10}">
      <dsp:nvSpPr>
        <dsp:cNvPr id="0" name=""/>
        <dsp:cNvSpPr/>
      </dsp:nvSpPr>
      <dsp:spPr>
        <a:xfrm rot="1800000">
          <a:off x="4109083" y="3145757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5523" y="3224593"/>
        <a:ext cx="224319" cy="308608"/>
      </dsp:txXfrm>
    </dsp:sp>
    <dsp:sp modelId="{650DB9FF-7496-4E5D-8E6C-18D4E0399EF7}">
      <dsp:nvSpPr>
        <dsp:cNvPr id="0" name=""/>
        <dsp:cNvSpPr/>
      </dsp:nvSpPr>
      <dsp:spPr>
        <a:xfrm>
          <a:off x="4437643" y="3180427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9186" y="3401970"/>
        <a:ext cx="1069703" cy="1069703"/>
      </dsp:txXfrm>
    </dsp:sp>
    <dsp:sp modelId="{D49708BC-0B88-4D30-8613-9868D9D0D709}">
      <dsp:nvSpPr>
        <dsp:cNvPr id="0" name=""/>
        <dsp:cNvSpPr/>
      </dsp:nvSpPr>
      <dsp:spPr>
        <a:xfrm rot="5400000">
          <a:off x="3200066" y="3670578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135" y="3725380"/>
        <a:ext cx="224319" cy="308608"/>
      </dsp:txXfrm>
    </dsp:sp>
    <dsp:sp modelId="{1BAF564F-6510-4C43-8953-4C337D220370}">
      <dsp:nvSpPr>
        <dsp:cNvPr id="0" name=""/>
        <dsp:cNvSpPr/>
      </dsp:nvSpPr>
      <dsp:spPr>
        <a:xfrm>
          <a:off x="2603900" y="4239139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5443" y="4460682"/>
        <a:ext cx="1069703" cy="1069703"/>
      </dsp:txXfrm>
    </dsp:sp>
    <dsp:sp modelId="{2FA9CDD3-FB3F-404E-960E-86E235CE7260}">
      <dsp:nvSpPr>
        <dsp:cNvPr id="0" name=""/>
        <dsp:cNvSpPr/>
      </dsp:nvSpPr>
      <dsp:spPr>
        <a:xfrm rot="9074484">
          <a:off x="2150792" y="3169588"/>
          <a:ext cx="419594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268907" y="3242177"/>
        <a:ext cx="293716" cy="308608"/>
      </dsp:txXfrm>
    </dsp:sp>
    <dsp:sp modelId="{3627A41D-E982-42DC-B2E7-A45DD866E62A}">
      <dsp:nvSpPr>
        <dsp:cNvPr id="0" name=""/>
        <dsp:cNvSpPr/>
      </dsp:nvSpPr>
      <dsp:spPr>
        <a:xfrm>
          <a:off x="583670" y="3230446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5213" y="3451989"/>
        <a:ext cx="1069703" cy="1069703"/>
      </dsp:txXfrm>
    </dsp:sp>
    <dsp:sp modelId="{2BFBA631-6668-4DBB-8BA4-59022F8F33B6}">
      <dsp:nvSpPr>
        <dsp:cNvPr id="0" name=""/>
        <dsp:cNvSpPr/>
      </dsp:nvSpPr>
      <dsp:spPr>
        <a:xfrm rot="12600000">
          <a:off x="2291049" y="2096115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380746" y="2223019"/>
        <a:ext cx="224319" cy="308608"/>
      </dsp:txXfrm>
    </dsp:sp>
    <dsp:sp modelId="{3A6C6EF0-DA7F-407F-86E4-8AC8B76109CD}">
      <dsp:nvSpPr>
        <dsp:cNvPr id="0" name=""/>
        <dsp:cNvSpPr/>
      </dsp:nvSpPr>
      <dsp:spPr>
        <a:xfrm>
          <a:off x="770157" y="1063003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1700" y="1284546"/>
        <a:ext cx="1069703" cy="1069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37847-9ED1-4F10-8B9F-31B0431CAD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9622-DDE5-43C0-925C-9CA57C2F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F942-438E-4C03-A1E0-CCE69E105D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9622-DDE5-43C0-925C-9CA57C2F73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8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9622-DDE5-43C0-925C-9CA57C2F73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9622-DDE5-43C0-925C-9CA57C2F73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4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61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28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1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2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1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9A80-38A5-4139-BBA5-19EDF0AC46D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file:///C:\Users\DOEL\Desktop\IMAGE\health-friendly-foods-bangladesh.png" TargetMode="Externa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file:///C:\Users\DOEL\Desktop\IMAGE\IMG_5727.jpg" TargetMode="Externa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OEL\Desktop\IMAGE\f03.jpg" TargetMode="External" /><Relationship Id="rId2" Type="http://schemas.openxmlformats.org/officeDocument/2006/relationships/image" Target="file:///C:\Users\DOEL\Desktop\IMAGE\health-friendly-foods-bangladesh.png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file:///C:\Users\DOEL\Desktop\IMAGE\dce7f6a33c1dbc750bd612e54d8cee84.jpg" TargetMode="Externa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file:///C:\Users\DOEL\Desktop\IMAGE\hqdefault.jpg" TargetMode="Externa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OEL\Desktop\IMAGE\timthumb.php.jpg" TargetMode="External" /><Relationship Id="rId2" Type="http://schemas.openxmlformats.org/officeDocument/2006/relationships/image" Target="file:///C:\Users\DOEL\Desktop\IMAGE\street-foods-of-dhaka.jpg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DOEL\Desktop\IMAGE\lotus2.jpg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file:///C:\Users\DOEL\Desktop\IMAGE\fruits.jpg" TargetMode="Externa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570583-DE18-6E42-8A78-7C405C2618A9}"/>
              </a:ext>
            </a:extLst>
          </p:cNvPr>
          <p:cNvSpPr txBox="1"/>
          <p:nvPr/>
        </p:nvSpPr>
        <p:spPr>
          <a:xfrm>
            <a:off x="0" y="2848427"/>
            <a:ext cx="8608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rgbClr val="000066"/>
                </a:solidFill>
              </a:rPr>
              <a:t>আজকের মাল্টিমিডিয়া শ্রেণিতে সবাইকে স্বাগতম </a:t>
            </a:r>
            <a:endParaRPr lang="en-US" sz="60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371" y="5665246"/>
            <a:ext cx="4729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দেশীয় নাস্তা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FE51A0-2E5F-6E4E-A3CF-D23E568CD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9" y="1238703"/>
            <a:ext cx="6254607" cy="38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2413" y="2938071"/>
            <a:ext cx="116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0099385"/>
              </p:ext>
            </p:extLst>
          </p:nvPr>
        </p:nvGraphicFramePr>
        <p:xfrm>
          <a:off x="391886" y="275772"/>
          <a:ext cx="6910822" cy="590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188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6249449"/>
              </p:ext>
            </p:extLst>
          </p:nvPr>
        </p:nvGraphicFramePr>
        <p:xfrm>
          <a:off x="540835" y="311938"/>
          <a:ext cx="6720590" cy="575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17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7649" y="5324046"/>
            <a:ext cx="5950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 মিষ্টিকুমড়া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36681DF-5137-CD4B-8D77-F9DB2F0DF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" y="1098912"/>
            <a:ext cx="6594928" cy="3981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00BC4-A36E-5549-99A9-6764237E7576}"/>
              </a:ext>
            </a:extLst>
          </p:cNvPr>
          <p:cNvSpPr txBox="1"/>
          <p:nvPr/>
        </p:nvSpPr>
        <p:spPr>
          <a:xfrm>
            <a:off x="2215242" y="5580965"/>
            <a:ext cx="375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ছোট মাছ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3928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3596638" y="2697478"/>
            <a:ext cx="1950724" cy="146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-743857" y="81643"/>
            <a:ext cx="914400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938094E-A327-654B-A037-4E3185EE3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0" y="1261589"/>
            <a:ext cx="7128799" cy="3701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9FCC83-053B-054B-9C88-C2FAFD31516C}"/>
              </a:ext>
            </a:extLst>
          </p:cNvPr>
          <p:cNvSpPr txBox="1"/>
          <p:nvPr/>
        </p:nvSpPr>
        <p:spPr>
          <a:xfrm>
            <a:off x="1071101" y="4963081"/>
            <a:ext cx="6505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মুদিদোকানে</a:t>
            </a:r>
          </a:p>
          <a:p>
            <a:pPr algn="l"/>
            <a:r>
              <a:rPr lang="en-GB" sz="6000"/>
              <a:t>বিভিন্ন প্রকার খাদ্য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4384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056" y="1090952"/>
            <a:ext cx="2961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77582"/>
              </p:ext>
            </p:extLst>
          </p:nvPr>
        </p:nvGraphicFramePr>
        <p:xfrm>
          <a:off x="583601" y="2802126"/>
          <a:ext cx="6992856" cy="3231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1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339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535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১।আলু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২।মাখন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৩।মাংস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৪।আমলকি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 flipH="1" flipV="1">
            <a:off x="1425849" y="1090951"/>
            <a:ext cx="4384624" cy="7694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52085"/>
              </p:ext>
            </p:extLst>
          </p:nvPr>
        </p:nvGraphicFramePr>
        <p:xfrm>
          <a:off x="336818" y="2491413"/>
          <a:ext cx="7471868" cy="3657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769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১।আলু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২।মাখন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৩।মাংস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৪।আমলকি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১।শর্করা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২।স্নেহ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৩।আমিষ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৪ভিটামিন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7964" y="976673"/>
            <a:ext cx="2961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 flipV="1">
            <a:off x="1657716" y="976672"/>
            <a:ext cx="4384624" cy="7694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-217190" y="14989"/>
            <a:ext cx="93611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2727" y="5588000"/>
            <a:ext cx="4137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8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598E65D-214D-5243-BFA4-B39E102F7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14" y="327097"/>
            <a:ext cx="4463143" cy="52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6863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3398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2378" y="5827383"/>
            <a:ext cx="593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মসলাযুক্ত দামী খাবার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FC3D8-8C51-0B44-AE84-A1BC52DBC594}"/>
              </a:ext>
            </a:extLst>
          </p:cNvPr>
          <p:cNvSpPr txBox="1"/>
          <p:nvPr/>
        </p:nvSpPr>
        <p:spPr>
          <a:xfrm>
            <a:off x="3662438" y="252064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801E750-847D-AA44-A42D-ABF0BEEF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7870"/>
            <a:ext cx="6275614" cy="39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446" y="3162693"/>
            <a:ext cx="687118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মোস্তাক আহাম্মদ</a:t>
            </a:r>
          </a:p>
          <a:p>
            <a:r>
              <a:rPr lang="en-GB" sz="27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(শারীরিক শিক্ষা)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আই,ডি নম্বর-০৫</a:t>
            </a: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জগদীশপুর জে,সি হাইস্কুল এন্ড কলেজ</a:t>
            </a: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মাধবপুর,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০১৭২৪৭৩৯৭৩৭</a:t>
            </a: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+mj-lt"/>
                <a:cs typeface="NikoshBAN" panose="02000000000000000000" pitchFamily="2" charset="0"/>
              </a:rPr>
              <a:t>mostakahmed2002@gmail.com</a:t>
            </a:r>
            <a:endParaRPr lang="bn-BD" sz="2700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1104038" y="582251"/>
            <a:ext cx="4863473" cy="1031685"/>
          </a:xfrm>
          <a:prstGeom prst="ribbon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DFD18DF-A30B-B240-BD69-D6C6D9B05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24" y="2285222"/>
            <a:ext cx="2032111" cy="20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699" y="1273185"/>
            <a:ext cx="318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460" y="3116625"/>
            <a:ext cx="7891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শর্করা জাতীয় খাদ্যের উৎস ও গুণাগুণ বিশ্লেষণ কর। (দল-বাবুই,টিয়া,ময়না)।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আমিষ জাতীয় খাদ্যের উৎস ও গুণাগুণ 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কর। (দল-ঘুঘু ওবক)।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30290" y="1416594"/>
            <a:ext cx="3627620" cy="7935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3991430" y="1738895"/>
            <a:ext cx="4551680" cy="207933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333830" y="1720496"/>
            <a:ext cx="4013198" cy="2079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4568031"/>
            <a:ext cx="9184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দেহের শতকরা কত ভাগ পানি 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খ। বয়ঃসন্ধিকালে পুষ্টিকর খাদ্যের প্রয়োজন বেশি কেন 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গ। ছবি-১ ও ছবি-২-এর খাদ্যের বৈশাদৃশ্য লিখ 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ঘ। দামী খাবারই পুষ্টিকর খাবার নয়__বিশ্লেষন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371" y="1126458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লক্ষ্য কর এবং প্রশ্ন গুলোর উত্তর দাও।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360" y="3877319"/>
            <a:ext cx="410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ছবি-১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9071" y="3999216"/>
            <a:ext cx="310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ছবি-২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3051" y="5895703"/>
            <a:ext cx="6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1763487" y="254611"/>
            <a:ext cx="3106057" cy="76146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E3761402-EEC3-B242-9B60-1D3B2A310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2" y="2050196"/>
            <a:ext cx="3181710" cy="16614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043BA7AD-D2DD-C84E-A042-3D7A1F35E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74" y="1983173"/>
            <a:ext cx="2298138" cy="1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  <p:bldP spid="6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6086" y="3591614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খাদ্যের সকল উপাদান গুরুত্বপূর্ণ।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___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কথাটি বিশ্লেষণ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99510" y="1628586"/>
            <a:ext cx="3672590" cy="74054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178" y="2059214"/>
            <a:ext cx="8717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জন্য সবাইকে </a:t>
            </a:r>
            <a:r>
              <a:rPr lang="bn-BD" sz="7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7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86" y="3182135"/>
            <a:ext cx="6753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শিক্ষা,স্বাস্থ্যবিজ্ঞান ও খেলাধুলা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শিক্ষার্থীসংখ্যাঃ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৫০ জন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২০ আগস্ট ২০</a:t>
            </a:r>
            <a:r>
              <a:rPr lang="en-GB" sz="3000" dirty="0">
                <a:latin typeface="NikoshBAN" panose="02000000000000000000" pitchFamily="2" charset="0"/>
                <a:cs typeface="NikoshBAN" panose="02000000000000000000" pitchFamily="2" charset="0"/>
              </a:rPr>
              <a:t>২১ খ্রিস্টাব্দ।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653259" y="1122032"/>
            <a:ext cx="3342807" cy="1122673"/>
          </a:xfrm>
          <a:prstGeom prst="horizontalScroll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88773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82121"/>
              </p:ext>
            </p:extLst>
          </p:nvPr>
        </p:nvGraphicFramePr>
        <p:xfrm>
          <a:off x="72522" y="1432485"/>
          <a:ext cx="8534449" cy="4797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0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15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ক্রম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ধাপ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কার্যক্রম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সময়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উপকরন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85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প্রস্তুতি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কুশল</a:t>
                      </a:r>
                      <a:r>
                        <a:rPr lang="bn-BD" sz="1600" baseline="0" dirty="0"/>
                        <a:t> বিনিময়,শ্রেণিবিন্যাস,মনোযোগ আকর্ষন ও পাঠ ঘোষনা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১+১+২+১=৫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en-US" sz="1600" dirty="0"/>
                        <a:t>+</a:t>
                      </a:r>
                      <a:r>
                        <a:rPr lang="bn-BD" sz="1600" dirty="0"/>
                        <a:t>চকবোর্ড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25">
                <a:tc rowSpan="3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উপস্থাপন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শি</a:t>
                      </a:r>
                      <a:r>
                        <a:rPr lang="bn-BD" sz="1600" baseline="0" dirty="0"/>
                        <a:t> ফ-১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সংক্ষিপ্ত</a:t>
                      </a:r>
                      <a:r>
                        <a:rPr lang="bn-BD" sz="1600" baseline="0" dirty="0"/>
                        <a:t> আলোচনা,প্রশ্নোত্তর ও প্রদর্শন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৬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en-US" sz="1600" dirty="0"/>
                        <a:t>+</a:t>
                      </a:r>
                      <a:r>
                        <a:rPr lang="bn-BD" sz="1600" dirty="0"/>
                        <a:t>পাঠ্যবই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শি</a:t>
                      </a:r>
                      <a:r>
                        <a:rPr lang="bn-BD" sz="1600" baseline="0" dirty="0"/>
                        <a:t> ফ-২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প্রদর্শন,জোড়ায়</a:t>
                      </a:r>
                      <a:r>
                        <a:rPr lang="bn-BD" sz="1600" baseline="0" dirty="0"/>
                        <a:t> কাজ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৯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en-US" sz="1600" dirty="0"/>
                        <a:t>+</a:t>
                      </a:r>
                      <a:r>
                        <a:rPr lang="bn-BD" sz="1600" dirty="0"/>
                        <a:t>চকবোর্ড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শি</a:t>
                      </a:r>
                      <a:r>
                        <a:rPr lang="bn-BD" sz="1600" baseline="0" dirty="0"/>
                        <a:t> ফ-৩</a:t>
                      </a:r>
                      <a:endParaRPr lang="bn-BD" sz="16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প্রদর্শন,দলীয়</a:t>
                      </a:r>
                      <a:r>
                        <a:rPr lang="bn-BD" sz="1600" baseline="0" dirty="0"/>
                        <a:t> কাজ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১৫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bn-BD" sz="1600" baseline="0" dirty="0"/>
                        <a:t> ,কর্মপত্র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114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৩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মূল্যায়ন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সৃজনশীল</a:t>
                      </a:r>
                      <a:r>
                        <a:rPr lang="en-US" sz="1600" dirty="0"/>
                        <a:t> </a:t>
                      </a:r>
                      <a:r>
                        <a:rPr lang="bn-BD" sz="1600" baseline="0" dirty="0"/>
                        <a:t> প্রশ্ন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১২</a:t>
                      </a:r>
                      <a:r>
                        <a:rPr lang="bn-BD" sz="1600" baseline="0" dirty="0"/>
                        <a:t> </a:t>
                      </a:r>
                      <a:r>
                        <a:rPr lang="bn-BD" sz="1600" dirty="0"/>
                        <a:t>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en-US" sz="1600" dirty="0"/>
                        <a:t>+</a:t>
                      </a:r>
                      <a:r>
                        <a:rPr lang="bn-BD" sz="1600" dirty="0"/>
                        <a:t>চকবোর্ড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৪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বাড়ির</a:t>
                      </a:r>
                      <a:r>
                        <a:rPr lang="bn-BD" sz="1600" baseline="0" dirty="0"/>
                        <a:t> কাজ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উচ্চতর দক্ষতা</a:t>
                      </a:r>
                      <a:r>
                        <a:rPr lang="bn-BD" sz="1600" baseline="0" dirty="0"/>
                        <a:t> মূলক প্রশ্ন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baseline="0" dirty="0"/>
                        <a:t>২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bn-BD" sz="1600" dirty="0"/>
                        <a:t>+চকবোর্ড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৫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সমাপ্তি ঘোষনা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ধন্যবাদ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832609" y="70968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59430" y="348342"/>
            <a:ext cx="3552906" cy="84182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পাঠপরিকল্পনা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4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048E39A-EBD7-1C42-A4DD-EA9B7D78F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83" y="898070"/>
            <a:ext cx="4849546" cy="406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C8C62-CE0F-7B48-9F12-E4EADAC690BE}"/>
              </a:ext>
            </a:extLst>
          </p:cNvPr>
          <p:cNvSpPr txBox="1"/>
          <p:nvPr/>
        </p:nvSpPr>
        <p:spPr>
          <a:xfrm>
            <a:off x="1856920" y="5315858"/>
            <a:ext cx="3643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দেশি ফল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6987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7AE5DD6-FBB6-BE42-B420-7991DFEFA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" y="1398684"/>
            <a:ext cx="7157227" cy="4060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59A98-B998-C446-8281-8210946BB343}"/>
              </a:ext>
            </a:extLst>
          </p:cNvPr>
          <p:cNvSpPr txBox="1"/>
          <p:nvPr/>
        </p:nvSpPr>
        <p:spPr>
          <a:xfrm>
            <a:off x="1533072" y="5716815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/>
              <a:t>সহজলভ্য সুষম খাদ্য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984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13962" y="2228671"/>
            <a:ext cx="8151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 জন্য পুষ্টি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1B8ED-B232-3A44-86A7-09B8CABC251A}"/>
              </a:ext>
            </a:extLst>
          </p:cNvPr>
          <p:cNvSpPr txBox="1"/>
          <p:nvPr/>
        </p:nvSpPr>
        <p:spPr>
          <a:xfrm>
            <a:off x="226786" y="756820"/>
            <a:ext cx="8151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006600"/>
                </a:solidFill>
              </a:rPr>
              <a:t>আজকের পাঠ.... </a:t>
            </a:r>
            <a:endParaRPr lang="en-US" sz="72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686" y="1162433"/>
            <a:ext cx="373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557" y="2774276"/>
            <a:ext cx="846944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পুষ্টির ধারনা সংজ্ঞায়িত করতে পারবে;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প্রকার খাদ্যের উপাদান বর্ণনা করতে পারবে;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৩।খাদ্যের বিভিন্ন উপাদানের উৎ স ও গুণাগুন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351" y="6577985"/>
            <a:ext cx="788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সহজপ্রাপ্য সুষম খাবার</a:t>
            </a:r>
            <a:endParaRPr lang="en-US" sz="54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3902" cy="6970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514" y="5949184"/>
            <a:ext cx="788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সহজপ্রাপ্য সুষম খাবার</a:t>
            </a:r>
            <a:endParaRPr lang="en-US" sz="54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</TotalTime>
  <Words>351</Words>
  <Application>Microsoft Office PowerPoint</Application>
  <PresentationFormat>On-screen Show (4:3)</PresentationFormat>
  <Paragraphs>124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mostakahmedjchsc@gmail.com</cp:lastModifiedBy>
  <cp:revision>124</cp:revision>
  <dcterms:created xsi:type="dcterms:W3CDTF">2014-08-19T16:53:59Z</dcterms:created>
  <dcterms:modified xsi:type="dcterms:W3CDTF">2021-09-02T06:30:15Z</dcterms:modified>
</cp:coreProperties>
</file>