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93" r:id="rId2"/>
    <p:sldId id="316" r:id="rId3"/>
    <p:sldId id="294" r:id="rId4"/>
    <p:sldId id="298" r:id="rId5"/>
    <p:sldId id="311" r:id="rId6"/>
    <p:sldId id="274" r:id="rId7"/>
    <p:sldId id="277" r:id="rId8"/>
    <p:sldId id="315" r:id="rId9"/>
    <p:sldId id="265" r:id="rId10"/>
    <p:sldId id="301" r:id="rId11"/>
    <p:sldId id="319" r:id="rId12"/>
    <p:sldId id="318" r:id="rId13"/>
    <p:sldId id="312" r:id="rId14"/>
    <p:sldId id="267" r:id="rId15"/>
    <p:sldId id="269" r:id="rId16"/>
    <p:sldId id="270" r:id="rId17"/>
    <p:sldId id="271" r:id="rId18"/>
    <p:sldId id="313" r:id="rId19"/>
    <p:sldId id="314" r:id="rId20"/>
    <p:sldId id="29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sorterViewPr>
    <p:cViewPr>
      <p:scale>
        <a:sx n="100" d="100"/>
        <a:sy n="100" d="100"/>
      </p:scale>
      <p:origin x="0" y="77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F2AD3-AAD7-4327-BD7C-2EC8E457C1C3}" type="doc">
      <dgm:prSet loTypeId="urn:microsoft.com/office/officeart/2005/8/layout/radial2" loCatId="relationship" qsTypeId="urn:microsoft.com/office/officeart/2005/8/quickstyle/3d2" qsCatId="3D" csTypeId="urn:microsoft.com/office/officeart/2005/8/colors/accent1_2" csCatId="accent1" phldr="1"/>
      <dgm:spPr/>
      <dgm:t>
        <a:bodyPr/>
        <a:lstStyle/>
        <a:p>
          <a:endParaRPr lang="en-US"/>
        </a:p>
      </dgm:t>
    </dgm:pt>
    <dgm:pt modelId="{4B20C070-CE08-4808-BF09-3DE8075993AB}">
      <dgm:prSet phldrT="[Text]" custT="1"/>
      <dgm:spPr>
        <a:solidFill>
          <a:schemeClr val="accent1">
            <a:lumMod val="20000"/>
            <a:lumOff val="80000"/>
          </a:schemeClr>
        </a:solidFill>
      </dgm:spPr>
      <dgm:t>
        <a:bodyPr/>
        <a:lstStyle/>
        <a:p>
          <a:r>
            <a:rPr lang="en-US" sz="2000" b="1" dirty="0">
              <a:solidFill>
                <a:srgbClr val="002060"/>
              </a:solidFill>
              <a:latin typeface="Times New Roman" panose="02020603050405020304" pitchFamily="18" charset="0"/>
              <a:cs typeface="Times New Roman" panose="02020603050405020304" pitchFamily="18" charset="0"/>
            </a:rPr>
            <a:t>PRESENT</a:t>
          </a:r>
        </a:p>
      </dgm:t>
    </dgm:pt>
    <dgm:pt modelId="{0503F5AE-4378-45E5-BC02-16C17E8CBA6E}" type="parTrans" cxnId="{638F1444-FB59-40F2-B7E9-F8056D6F18EA}">
      <dgm:prSet/>
      <dgm:spPr/>
      <dgm:t>
        <a:bodyPr/>
        <a:lstStyle/>
        <a:p>
          <a:endParaRPr lang="en-US"/>
        </a:p>
      </dgm:t>
    </dgm:pt>
    <dgm:pt modelId="{4C745A78-76E9-4ABA-8FD0-6905B19EF387}" type="sibTrans" cxnId="{638F1444-FB59-40F2-B7E9-F8056D6F18EA}">
      <dgm:prSet/>
      <dgm:spPr/>
      <dgm:t>
        <a:bodyPr/>
        <a:lstStyle/>
        <a:p>
          <a:endParaRPr lang="en-US"/>
        </a:p>
      </dgm:t>
    </dgm:pt>
    <dgm:pt modelId="{DF3F2FBA-08C7-44AA-9BEF-AEA390CBD189}">
      <dgm:prSet phldrT="[Text]" custT="1"/>
      <dgm:spPr/>
      <dgm:t>
        <a:bodyPr/>
        <a:lstStyle/>
        <a:p>
          <a:r>
            <a:rPr lang="en-US" sz="1800" b="1" dirty="0">
              <a:latin typeface="Times New Roman" panose="02020603050405020304" pitchFamily="18" charset="0"/>
              <a:cs typeface="Times New Roman" panose="02020603050405020304" pitchFamily="18" charset="0"/>
            </a:rPr>
            <a:t>He </a:t>
          </a:r>
          <a:r>
            <a:rPr lang="en-US" sz="1800" b="1" u="sng" dirty="0">
              <a:solidFill>
                <a:srgbClr val="FF0000"/>
              </a:solidFill>
              <a:latin typeface="Times New Roman" panose="02020603050405020304" pitchFamily="18" charset="0"/>
              <a:cs typeface="Times New Roman" panose="02020603050405020304" pitchFamily="18" charset="0"/>
            </a:rPr>
            <a:t>reads</a:t>
          </a:r>
          <a:r>
            <a:rPr lang="en-US" sz="1800" b="1" dirty="0">
              <a:latin typeface="Times New Roman" panose="02020603050405020304" pitchFamily="18" charset="0"/>
              <a:cs typeface="Times New Roman" panose="02020603050405020304" pitchFamily="18" charset="0"/>
            </a:rPr>
            <a:t> a book.</a:t>
          </a:r>
        </a:p>
      </dgm:t>
    </dgm:pt>
    <dgm:pt modelId="{F2673FFC-7554-4A44-8319-895CA15F7B0F}" type="parTrans" cxnId="{C5A7540E-14F2-457B-8750-A9C240DEB4F3}">
      <dgm:prSet/>
      <dgm:spPr/>
      <dgm:t>
        <a:bodyPr/>
        <a:lstStyle/>
        <a:p>
          <a:endParaRPr lang="en-US"/>
        </a:p>
      </dgm:t>
    </dgm:pt>
    <dgm:pt modelId="{5F3A534A-0DD7-4A8E-B7AC-A1D8880442C4}" type="sibTrans" cxnId="{C5A7540E-14F2-457B-8750-A9C240DEB4F3}">
      <dgm:prSet/>
      <dgm:spPr/>
      <dgm:t>
        <a:bodyPr/>
        <a:lstStyle/>
        <a:p>
          <a:endParaRPr lang="en-US"/>
        </a:p>
      </dgm:t>
    </dgm:pt>
    <dgm:pt modelId="{B0D10167-C2D6-4BF3-B44F-EF6CCFA0D184}">
      <dgm:prSet phldrT="[Text]" custT="1"/>
      <dgm:spPr/>
      <dgm:t>
        <a:bodyPr/>
        <a:lstStyle/>
        <a:p>
          <a:r>
            <a:rPr lang="en-US" sz="1800" b="1" dirty="0">
              <a:latin typeface="Times New Roman" panose="02020603050405020304" pitchFamily="18" charset="0"/>
              <a:cs typeface="Times New Roman" panose="02020603050405020304" pitchFamily="18" charset="0"/>
            </a:rPr>
            <a:t>I</a:t>
          </a:r>
          <a:r>
            <a:rPr lang="en-US" sz="1800" b="1" u="sng" dirty="0">
              <a:latin typeface="Times New Roman" panose="02020603050405020304" pitchFamily="18" charset="0"/>
              <a:cs typeface="Times New Roman" panose="02020603050405020304" pitchFamily="18" charset="0"/>
            </a:rPr>
            <a:t> </a:t>
          </a:r>
          <a:r>
            <a:rPr lang="en-US" sz="1800" b="1" u="sng" dirty="0">
              <a:solidFill>
                <a:srgbClr val="FF0000"/>
              </a:solidFill>
              <a:latin typeface="Times New Roman" panose="02020603050405020304" pitchFamily="18" charset="0"/>
              <a:cs typeface="Times New Roman" panose="02020603050405020304" pitchFamily="18" charset="0"/>
            </a:rPr>
            <a:t>go</a:t>
          </a:r>
          <a:r>
            <a:rPr lang="en-US" sz="1800" b="1" u="sng"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to school.</a:t>
          </a:r>
        </a:p>
      </dgm:t>
    </dgm:pt>
    <dgm:pt modelId="{AC2C5962-EC5A-47D8-BDCF-B285440E44F6}" type="parTrans" cxnId="{F23A9B8F-802A-48D9-B634-C54ACF5FAF7D}">
      <dgm:prSet/>
      <dgm:spPr/>
      <dgm:t>
        <a:bodyPr/>
        <a:lstStyle/>
        <a:p>
          <a:endParaRPr lang="en-US"/>
        </a:p>
      </dgm:t>
    </dgm:pt>
    <dgm:pt modelId="{A80DB72E-77A1-4709-A9E5-E2C21F9BB05A}" type="sibTrans" cxnId="{F23A9B8F-802A-48D9-B634-C54ACF5FAF7D}">
      <dgm:prSet/>
      <dgm:spPr/>
      <dgm:t>
        <a:bodyPr/>
        <a:lstStyle/>
        <a:p>
          <a:endParaRPr lang="en-US"/>
        </a:p>
      </dgm:t>
    </dgm:pt>
    <dgm:pt modelId="{040E98D2-9386-4261-83D8-F413E1550F00}">
      <dgm:prSet phldrT="[Text]" custT="1"/>
      <dgm:spPr>
        <a:solidFill>
          <a:schemeClr val="accent1">
            <a:lumMod val="20000"/>
            <a:lumOff val="80000"/>
          </a:schemeClr>
        </a:solidFill>
      </dgm:spPr>
      <dgm:t>
        <a:bodyPr/>
        <a:lstStyle/>
        <a:p>
          <a:r>
            <a:rPr lang="en-US" sz="2400" b="1" dirty="0">
              <a:solidFill>
                <a:srgbClr val="002060"/>
              </a:solidFill>
              <a:latin typeface="Times New Roman" panose="02020603050405020304" pitchFamily="18" charset="0"/>
              <a:cs typeface="Times New Roman" panose="02020603050405020304" pitchFamily="18" charset="0"/>
            </a:rPr>
            <a:t>PAST</a:t>
          </a:r>
        </a:p>
      </dgm:t>
    </dgm:pt>
    <dgm:pt modelId="{AAD40403-EF30-492B-8BE2-DE4FA9A994B1}" type="parTrans" cxnId="{07A63574-2C8D-46E5-B3CA-8CA38A8162D7}">
      <dgm:prSet/>
      <dgm:spPr/>
      <dgm:t>
        <a:bodyPr/>
        <a:lstStyle/>
        <a:p>
          <a:endParaRPr lang="en-US"/>
        </a:p>
      </dgm:t>
    </dgm:pt>
    <dgm:pt modelId="{C81EA5C7-9BF1-4EB5-A781-73DE86C2CF88}" type="sibTrans" cxnId="{07A63574-2C8D-46E5-B3CA-8CA38A8162D7}">
      <dgm:prSet/>
      <dgm:spPr/>
      <dgm:t>
        <a:bodyPr/>
        <a:lstStyle/>
        <a:p>
          <a:endParaRPr lang="en-US"/>
        </a:p>
      </dgm:t>
    </dgm:pt>
    <dgm:pt modelId="{00C61D0D-6FDC-4D6A-BC56-8698E072AB35}">
      <dgm:prSet phldrT="[Text]" custT="1"/>
      <dgm:spPr/>
      <dgm:t>
        <a:bodyPr/>
        <a:lstStyle/>
        <a:p>
          <a:r>
            <a:rPr lang="en-US" sz="1800" b="1" dirty="0">
              <a:latin typeface="Times New Roman" panose="02020603050405020304" pitchFamily="18" charset="0"/>
              <a:cs typeface="Times New Roman" panose="02020603050405020304" pitchFamily="18" charset="0"/>
            </a:rPr>
            <a:t>Jalal </a:t>
          </a:r>
          <a:r>
            <a:rPr lang="en-US" sz="1800" b="1" u="sng" dirty="0">
              <a:solidFill>
                <a:srgbClr val="FF0000"/>
              </a:solidFill>
              <a:latin typeface="Times New Roman" panose="02020603050405020304" pitchFamily="18" charset="0"/>
              <a:cs typeface="Times New Roman" panose="02020603050405020304" pitchFamily="18" charset="0"/>
            </a:rPr>
            <a:t>was</a:t>
          </a:r>
          <a:r>
            <a:rPr lang="en-US" sz="1800" b="1" dirty="0">
              <a:latin typeface="Times New Roman" panose="02020603050405020304" pitchFamily="18" charset="0"/>
              <a:cs typeface="Times New Roman" panose="02020603050405020304" pitchFamily="18" charset="0"/>
            </a:rPr>
            <a:t> a farmer.</a:t>
          </a:r>
        </a:p>
      </dgm:t>
    </dgm:pt>
    <dgm:pt modelId="{76305811-31F6-4E7D-A78A-906972326E6D}" type="parTrans" cxnId="{657E1E25-A3F5-42A9-A39B-F12C210B43D2}">
      <dgm:prSet/>
      <dgm:spPr/>
      <dgm:t>
        <a:bodyPr/>
        <a:lstStyle/>
        <a:p>
          <a:endParaRPr lang="en-US"/>
        </a:p>
      </dgm:t>
    </dgm:pt>
    <dgm:pt modelId="{B41FEDFB-684A-44AF-8EDF-82861B599AA3}" type="sibTrans" cxnId="{657E1E25-A3F5-42A9-A39B-F12C210B43D2}">
      <dgm:prSet/>
      <dgm:spPr/>
      <dgm:t>
        <a:bodyPr/>
        <a:lstStyle/>
        <a:p>
          <a:endParaRPr lang="en-US"/>
        </a:p>
      </dgm:t>
    </dgm:pt>
    <dgm:pt modelId="{0DA5551F-5E45-48A5-9B36-E71C86A0FEED}">
      <dgm:prSet phldrT="[Text]" custT="1"/>
      <dgm:spPr/>
      <dgm:t>
        <a:bodyPr/>
        <a:lstStyle/>
        <a:p>
          <a:r>
            <a:rPr lang="en-US" sz="1800" b="1" dirty="0">
              <a:latin typeface="Times New Roman" panose="02020603050405020304" pitchFamily="18" charset="0"/>
              <a:cs typeface="Times New Roman" panose="02020603050405020304" pitchFamily="18" charset="0"/>
            </a:rPr>
            <a:t>He </a:t>
          </a:r>
          <a:r>
            <a:rPr lang="en-US" sz="1800" b="1" u="sng" dirty="0">
              <a:solidFill>
                <a:srgbClr val="FF0000"/>
              </a:solidFill>
              <a:latin typeface="Times New Roman" panose="02020603050405020304" pitchFamily="18" charset="0"/>
              <a:cs typeface="Times New Roman" panose="02020603050405020304" pitchFamily="18" charset="0"/>
            </a:rPr>
            <a:t>worked</a:t>
          </a:r>
          <a:r>
            <a:rPr lang="en-US" sz="1800" b="1" dirty="0">
              <a:latin typeface="Times New Roman" panose="02020603050405020304" pitchFamily="18" charset="0"/>
              <a:cs typeface="Times New Roman" panose="02020603050405020304" pitchFamily="18" charset="0"/>
            </a:rPr>
            <a:t> very hard.</a:t>
          </a:r>
        </a:p>
      </dgm:t>
    </dgm:pt>
    <dgm:pt modelId="{D4028F0C-9A0D-44CB-8589-12853C3411D6}" type="parTrans" cxnId="{C47879F5-C1C5-43B2-A52D-DD42FDA24FFE}">
      <dgm:prSet/>
      <dgm:spPr/>
      <dgm:t>
        <a:bodyPr/>
        <a:lstStyle/>
        <a:p>
          <a:endParaRPr lang="en-US"/>
        </a:p>
      </dgm:t>
    </dgm:pt>
    <dgm:pt modelId="{2F831B50-8421-47D9-BCF6-61E7BDC34583}" type="sibTrans" cxnId="{C47879F5-C1C5-43B2-A52D-DD42FDA24FFE}">
      <dgm:prSet/>
      <dgm:spPr/>
      <dgm:t>
        <a:bodyPr/>
        <a:lstStyle/>
        <a:p>
          <a:endParaRPr lang="en-US"/>
        </a:p>
      </dgm:t>
    </dgm:pt>
    <dgm:pt modelId="{C3DB318B-14F0-48C2-BE52-AC3255170391}">
      <dgm:prSet phldrT="[Text]" custT="1"/>
      <dgm:spPr>
        <a:solidFill>
          <a:schemeClr val="accent1">
            <a:lumMod val="20000"/>
            <a:lumOff val="80000"/>
          </a:schemeClr>
        </a:solidFill>
      </dgm:spPr>
      <dgm:t>
        <a:bodyPr/>
        <a:lstStyle/>
        <a:p>
          <a:r>
            <a:rPr lang="en-US" sz="2000" b="1" dirty="0">
              <a:solidFill>
                <a:srgbClr val="002060"/>
              </a:solidFill>
              <a:latin typeface="Times New Roman" panose="02020603050405020304" pitchFamily="18" charset="0"/>
              <a:cs typeface="Times New Roman" panose="02020603050405020304" pitchFamily="18" charset="0"/>
            </a:rPr>
            <a:t>FUTURE</a:t>
          </a:r>
        </a:p>
      </dgm:t>
    </dgm:pt>
    <dgm:pt modelId="{C81382C7-6317-48AA-9ECC-1997413DCFE7}" type="parTrans" cxnId="{7F1811C5-D483-4064-AE0A-C816E991DC51}">
      <dgm:prSet/>
      <dgm:spPr/>
      <dgm:t>
        <a:bodyPr/>
        <a:lstStyle/>
        <a:p>
          <a:endParaRPr lang="en-US"/>
        </a:p>
      </dgm:t>
    </dgm:pt>
    <dgm:pt modelId="{8D88B1EE-FE97-4667-8DBB-8FC28DED6DAC}" type="sibTrans" cxnId="{7F1811C5-D483-4064-AE0A-C816E991DC51}">
      <dgm:prSet/>
      <dgm:spPr/>
      <dgm:t>
        <a:bodyPr/>
        <a:lstStyle/>
        <a:p>
          <a:endParaRPr lang="en-US"/>
        </a:p>
      </dgm:t>
    </dgm:pt>
    <dgm:pt modelId="{39A2F149-C033-41B8-B3FE-C258CED27CBC}">
      <dgm:prSet phldrT="[Text]" custT="1"/>
      <dgm:spPr/>
      <dgm:t>
        <a:bodyPr/>
        <a:lstStyle/>
        <a:p>
          <a:r>
            <a:rPr lang="en-US" sz="1800" b="1" dirty="0">
              <a:latin typeface="Times New Roman" panose="02020603050405020304" pitchFamily="18" charset="0"/>
              <a:cs typeface="Times New Roman" panose="02020603050405020304" pitchFamily="18" charset="0"/>
            </a:rPr>
            <a:t>I </a:t>
          </a:r>
          <a:r>
            <a:rPr lang="en-US" sz="1800" b="1" u="sng" dirty="0">
              <a:solidFill>
                <a:srgbClr val="FF0000"/>
              </a:solidFill>
              <a:latin typeface="Times New Roman" panose="02020603050405020304" pitchFamily="18" charset="0"/>
              <a:cs typeface="Times New Roman" panose="02020603050405020304" pitchFamily="18" charset="0"/>
            </a:rPr>
            <a:t>shall go </a:t>
          </a:r>
          <a:r>
            <a:rPr lang="en-US" sz="1800" b="1" dirty="0">
              <a:latin typeface="Times New Roman" panose="02020603050405020304" pitchFamily="18" charset="0"/>
              <a:cs typeface="Times New Roman" panose="02020603050405020304" pitchFamily="18" charset="0"/>
            </a:rPr>
            <a:t>tomorrow.</a:t>
          </a:r>
        </a:p>
      </dgm:t>
    </dgm:pt>
    <dgm:pt modelId="{E00F31D2-FD31-4CB8-8FD8-83A9A99607EC}" type="parTrans" cxnId="{6AFEDC79-7188-4A4A-8E56-F9EE097A22AF}">
      <dgm:prSet/>
      <dgm:spPr/>
      <dgm:t>
        <a:bodyPr/>
        <a:lstStyle/>
        <a:p>
          <a:endParaRPr lang="en-US"/>
        </a:p>
      </dgm:t>
    </dgm:pt>
    <dgm:pt modelId="{E6A67419-8091-45B0-B6F1-4C584BDAEBE1}" type="sibTrans" cxnId="{6AFEDC79-7188-4A4A-8E56-F9EE097A22AF}">
      <dgm:prSet/>
      <dgm:spPr/>
      <dgm:t>
        <a:bodyPr/>
        <a:lstStyle/>
        <a:p>
          <a:endParaRPr lang="en-US"/>
        </a:p>
      </dgm:t>
    </dgm:pt>
    <dgm:pt modelId="{111FBFC9-3201-4180-B28E-EE4C285FD6AD}">
      <dgm:prSet phldrT="[Text]" custT="1"/>
      <dgm:spPr/>
      <dgm:t>
        <a:bodyPr/>
        <a:lstStyle/>
        <a:p>
          <a:r>
            <a:rPr lang="en-US" sz="1800" b="1" dirty="0">
              <a:latin typeface="Times New Roman" panose="02020603050405020304" pitchFamily="18" charset="0"/>
              <a:cs typeface="Times New Roman" panose="02020603050405020304" pitchFamily="18" charset="0"/>
            </a:rPr>
            <a:t>She </a:t>
          </a:r>
          <a:r>
            <a:rPr lang="en-US" sz="1800" b="1" u="sng" dirty="0">
              <a:solidFill>
                <a:srgbClr val="FF0000"/>
              </a:solidFill>
              <a:latin typeface="Times New Roman" panose="02020603050405020304" pitchFamily="18" charset="0"/>
              <a:cs typeface="Times New Roman" panose="02020603050405020304" pitchFamily="18" charset="0"/>
            </a:rPr>
            <a:t>will go </a:t>
          </a:r>
          <a:r>
            <a:rPr lang="en-US" sz="1800" b="1" dirty="0">
              <a:latin typeface="Times New Roman" panose="02020603050405020304" pitchFamily="18" charset="0"/>
              <a:cs typeface="Times New Roman" panose="02020603050405020304" pitchFamily="18" charset="0"/>
            </a:rPr>
            <a:t>to school.  </a:t>
          </a:r>
        </a:p>
      </dgm:t>
    </dgm:pt>
    <dgm:pt modelId="{C1DF75E8-F962-43EE-B17D-0B17F867B90F}" type="parTrans" cxnId="{40160324-AA9D-4FE3-BAD5-8E3C75C83860}">
      <dgm:prSet/>
      <dgm:spPr/>
      <dgm:t>
        <a:bodyPr/>
        <a:lstStyle/>
        <a:p>
          <a:endParaRPr lang="en-US"/>
        </a:p>
      </dgm:t>
    </dgm:pt>
    <dgm:pt modelId="{910D054A-C637-4025-82B5-7733688BE0B8}" type="sibTrans" cxnId="{40160324-AA9D-4FE3-BAD5-8E3C75C83860}">
      <dgm:prSet/>
      <dgm:spPr/>
      <dgm:t>
        <a:bodyPr/>
        <a:lstStyle/>
        <a:p>
          <a:endParaRPr lang="en-US"/>
        </a:p>
      </dgm:t>
    </dgm:pt>
    <dgm:pt modelId="{A684925A-DCD9-4FAC-9BBC-61F53444663C}" type="pres">
      <dgm:prSet presAssocID="{964F2AD3-AAD7-4327-BD7C-2EC8E457C1C3}" presName="composite" presStyleCnt="0">
        <dgm:presLayoutVars>
          <dgm:chMax val="5"/>
          <dgm:dir/>
          <dgm:animLvl val="ctr"/>
          <dgm:resizeHandles val="exact"/>
        </dgm:presLayoutVars>
      </dgm:prSet>
      <dgm:spPr/>
    </dgm:pt>
    <dgm:pt modelId="{F1298D82-50D2-4D34-9A41-B81D5B500994}" type="pres">
      <dgm:prSet presAssocID="{964F2AD3-AAD7-4327-BD7C-2EC8E457C1C3}" presName="cycle" presStyleCnt="0"/>
      <dgm:spPr/>
    </dgm:pt>
    <dgm:pt modelId="{AA4E838F-A9E4-4139-B7EF-B38F9F759E35}" type="pres">
      <dgm:prSet presAssocID="{964F2AD3-AAD7-4327-BD7C-2EC8E457C1C3}" presName="centerShape" presStyleCnt="0"/>
      <dgm:spPr/>
    </dgm:pt>
    <dgm:pt modelId="{AE83CCDE-CD30-44FA-917F-8F465D67165D}" type="pres">
      <dgm:prSet presAssocID="{964F2AD3-AAD7-4327-BD7C-2EC8E457C1C3}" presName="connSite" presStyleLbl="node1" presStyleIdx="0" presStyleCnt="4"/>
      <dgm:spPr/>
    </dgm:pt>
    <dgm:pt modelId="{5717B0C4-8548-4D21-B6F1-7F01B9257055}" type="pres">
      <dgm:prSet presAssocID="{964F2AD3-AAD7-4327-BD7C-2EC8E457C1C3}" presName="visible" presStyleLbl="node1" presStyleIdx="0" presStyleCnt="4" custScaleX="159591" custLinFactNeighborX="-34727" custLinFactNeighborY="1795"/>
      <dgm:spPr>
        <a:solidFill>
          <a:schemeClr val="accent1">
            <a:lumMod val="20000"/>
            <a:lumOff val="80000"/>
          </a:schemeClr>
        </a:solidFill>
      </dgm:spPr>
    </dgm:pt>
    <dgm:pt modelId="{D62362F6-8022-4895-B9F7-238E5DB8812A}" type="pres">
      <dgm:prSet presAssocID="{0503F5AE-4378-45E5-BC02-16C17E8CBA6E}" presName="Name25" presStyleLbl="parChTrans1D1" presStyleIdx="0" presStyleCnt="3"/>
      <dgm:spPr/>
    </dgm:pt>
    <dgm:pt modelId="{4A113456-285D-4E71-8EC4-745B4FCFC5FE}" type="pres">
      <dgm:prSet presAssocID="{4B20C070-CE08-4808-BF09-3DE8075993AB}" presName="node" presStyleCnt="0"/>
      <dgm:spPr/>
    </dgm:pt>
    <dgm:pt modelId="{136BD4E8-F993-4D45-A8F4-77AABCBAFA07}" type="pres">
      <dgm:prSet presAssocID="{4B20C070-CE08-4808-BF09-3DE8075993AB}" presName="parentNode" presStyleLbl="node1" presStyleIdx="1" presStyleCnt="4" custScaleX="109905" custScaleY="67886" custLinFactNeighborX="52340" custLinFactNeighborY="-1382">
        <dgm:presLayoutVars>
          <dgm:chMax val="1"/>
          <dgm:bulletEnabled val="1"/>
        </dgm:presLayoutVars>
      </dgm:prSet>
      <dgm:spPr/>
    </dgm:pt>
    <dgm:pt modelId="{02BFFF57-1BB3-4F21-8183-0ED964C12A39}" type="pres">
      <dgm:prSet presAssocID="{4B20C070-CE08-4808-BF09-3DE8075993AB}" presName="childNode" presStyleLbl="revTx" presStyleIdx="0" presStyleCnt="3">
        <dgm:presLayoutVars>
          <dgm:bulletEnabled val="1"/>
        </dgm:presLayoutVars>
      </dgm:prSet>
      <dgm:spPr/>
    </dgm:pt>
    <dgm:pt modelId="{0D7AF34C-4B86-4B35-A773-350A67BDE84D}" type="pres">
      <dgm:prSet presAssocID="{AAD40403-EF30-492B-8BE2-DE4FA9A994B1}" presName="Name25" presStyleLbl="parChTrans1D1" presStyleIdx="1" presStyleCnt="3"/>
      <dgm:spPr/>
    </dgm:pt>
    <dgm:pt modelId="{166645DA-AE73-4347-8B27-1A7490BFFB44}" type="pres">
      <dgm:prSet presAssocID="{040E98D2-9386-4261-83D8-F413E1550F00}" presName="node" presStyleCnt="0"/>
      <dgm:spPr/>
    </dgm:pt>
    <dgm:pt modelId="{56D152A7-5B97-4241-9002-4DE531C0BE77}" type="pres">
      <dgm:prSet presAssocID="{040E98D2-9386-4261-83D8-F413E1550F00}" presName="parentNode" presStyleLbl="node1" presStyleIdx="2" presStyleCnt="4" custScaleX="139411" custScaleY="74415" custLinFactNeighborX="53731" custLinFactNeighborY="-7">
        <dgm:presLayoutVars>
          <dgm:chMax val="1"/>
          <dgm:bulletEnabled val="1"/>
        </dgm:presLayoutVars>
      </dgm:prSet>
      <dgm:spPr/>
    </dgm:pt>
    <dgm:pt modelId="{DB7A0588-7BEB-4B9E-834E-678E7BE197CC}" type="pres">
      <dgm:prSet presAssocID="{040E98D2-9386-4261-83D8-F413E1550F00}" presName="childNode" presStyleLbl="revTx" presStyleIdx="1" presStyleCnt="3">
        <dgm:presLayoutVars>
          <dgm:bulletEnabled val="1"/>
        </dgm:presLayoutVars>
      </dgm:prSet>
      <dgm:spPr/>
    </dgm:pt>
    <dgm:pt modelId="{A2E8D57E-CEA4-478A-A364-74C0AD1327AF}" type="pres">
      <dgm:prSet presAssocID="{C81382C7-6317-48AA-9ECC-1997413DCFE7}" presName="Name25" presStyleLbl="parChTrans1D1" presStyleIdx="2" presStyleCnt="3"/>
      <dgm:spPr/>
    </dgm:pt>
    <dgm:pt modelId="{834D70B8-C5A9-40F4-A8CD-A531567DED9C}" type="pres">
      <dgm:prSet presAssocID="{C3DB318B-14F0-48C2-BE52-AC3255170391}" presName="node" presStyleCnt="0"/>
      <dgm:spPr/>
    </dgm:pt>
    <dgm:pt modelId="{42DD4571-2489-4E64-AC8E-5F92BC5E62B6}" type="pres">
      <dgm:prSet presAssocID="{C3DB318B-14F0-48C2-BE52-AC3255170391}" presName="parentNode" presStyleLbl="node1" presStyleIdx="3" presStyleCnt="4" custAng="0" custScaleX="158887" custScaleY="68160" custLinFactNeighborX="78662" custLinFactNeighborY="-13846">
        <dgm:presLayoutVars>
          <dgm:chMax val="1"/>
          <dgm:bulletEnabled val="1"/>
        </dgm:presLayoutVars>
      </dgm:prSet>
      <dgm:spPr/>
    </dgm:pt>
    <dgm:pt modelId="{29397EF8-7243-4EFF-B592-EE96D6CD8A37}" type="pres">
      <dgm:prSet presAssocID="{C3DB318B-14F0-48C2-BE52-AC3255170391}" presName="childNode" presStyleLbl="revTx" presStyleIdx="2" presStyleCnt="3">
        <dgm:presLayoutVars>
          <dgm:bulletEnabled val="1"/>
        </dgm:presLayoutVars>
      </dgm:prSet>
      <dgm:spPr/>
    </dgm:pt>
  </dgm:ptLst>
  <dgm:cxnLst>
    <dgm:cxn modelId="{4B1F3D00-8D75-4C69-854F-196B9C1EF12E}" type="presOf" srcId="{39A2F149-C033-41B8-B3FE-C258CED27CBC}" destId="{29397EF8-7243-4EFF-B592-EE96D6CD8A37}" srcOrd="0" destOrd="0" presId="urn:microsoft.com/office/officeart/2005/8/layout/radial2"/>
    <dgm:cxn modelId="{C5A7540E-14F2-457B-8750-A9C240DEB4F3}" srcId="{4B20C070-CE08-4808-BF09-3DE8075993AB}" destId="{DF3F2FBA-08C7-44AA-9BEF-AEA390CBD189}" srcOrd="0" destOrd="0" parTransId="{F2673FFC-7554-4A44-8319-895CA15F7B0F}" sibTransId="{5F3A534A-0DD7-4A8E-B7AC-A1D8880442C4}"/>
    <dgm:cxn modelId="{08D1C313-F283-4224-86AD-2D5D06304BF5}" type="presOf" srcId="{0DA5551F-5E45-48A5-9B36-E71C86A0FEED}" destId="{DB7A0588-7BEB-4B9E-834E-678E7BE197CC}" srcOrd="0" destOrd="1" presId="urn:microsoft.com/office/officeart/2005/8/layout/radial2"/>
    <dgm:cxn modelId="{40160324-AA9D-4FE3-BAD5-8E3C75C83860}" srcId="{C3DB318B-14F0-48C2-BE52-AC3255170391}" destId="{111FBFC9-3201-4180-B28E-EE4C285FD6AD}" srcOrd="1" destOrd="0" parTransId="{C1DF75E8-F962-43EE-B17D-0B17F867B90F}" sibTransId="{910D054A-C637-4025-82B5-7733688BE0B8}"/>
    <dgm:cxn modelId="{657E1E25-A3F5-42A9-A39B-F12C210B43D2}" srcId="{040E98D2-9386-4261-83D8-F413E1550F00}" destId="{00C61D0D-6FDC-4D6A-BC56-8698E072AB35}" srcOrd="0" destOrd="0" parTransId="{76305811-31F6-4E7D-A78A-906972326E6D}" sibTransId="{B41FEDFB-684A-44AF-8EDF-82861B599AA3}"/>
    <dgm:cxn modelId="{02341B2F-6C40-4593-A078-070027800B41}" type="presOf" srcId="{DF3F2FBA-08C7-44AA-9BEF-AEA390CBD189}" destId="{02BFFF57-1BB3-4F21-8183-0ED964C12A39}" srcOrd="0" destOrd="0" presId="urn:microsoft.com/office/officeart/2005/8/layout/radial2"/>
    <dgm:cxn modelId="{638F1444-FB59-40F2-B7E9-F8056D6F18EA}" srcId="{964F2AD3-AAD7-4327-BD7C-2EC8E457C1C3}" destId="{4B20C070-CE08-4808-BF09-3DE8075993AB}" srcOrd="0" destOrd="0" parTransId="{0503F5AE-4378-45E5-BC02-16C17E8CBA6E}" sibTransId="{4C745A78-76E9-4ABA-8FD0-6905B19EF387}"/>
    <dgm:cxn modelId="{B863B46B-51D3-4CBD-910D-D7E8607C868E}" type="presOf" srcId="{C3DB318B-14F0-48C2-BE52-AC3255170391}" destId="{42DD4571-2489-4E64-AC8E-5F92BC5E62B6}" srcOrd="0" destOrd="0" presId="urn:microsoft.com/office/officeart/2005/8/layout/radial2"/>
    <dgm:cxn modelId="{07A63574-2C8D-46E5-B3CA-8CA38A8162D7}" srcId="{964F2AD3-AAD7-4327-BD7C-2EC8E457C1C3}" destId="{040E98D2-9386-4261-83D8-F413E1550F00}" srcOrd="1" destOrd="0" parTransId="{AAD40403-EF30-492B-8BE2-DE4FA9A994B1}" sibTransId="{C81EA5C7-9BF1-4EB5-A781-73DE86C2CF88}"/>
    <dgm:cxn modelId="{6AFEDC79-7188-4A4A-8E56-F9EE097A22AF}" srcId="{C3DB318B-14F0-48C2-BE52-AC3255170391}" destId="{39A2F149-C033-41B8-B3FE-C258CED27CBC}" srcOrd="0" destOrd="0" parTransId="{E00F31D2-FD31-4CB8-8FD8-83A9A99607EC}" sibTransId="{E6A67419-8091-45B0-B6F1-4C584BDAEBE1}"/>
    <dgm:cxn modelId="{5E607484-C970-4B16-BABD-9D18A89A01C6}" type="presOf" srcId="{111FBFC9-3201-4180-B28E-EE4C285FD6AD}" destId="{29397EF8-7243-4EFF-B592-EE96D6CD8A37}" srcOrd="0" destOrd="1" presId="urn:microsoft.com/office/officeart/2005/8/layout/radial2"/>
    <dgm:cxn modelId="{F23A9B8F-802A-48D9-B634-C54ACF5FAF7D}" srcId="{4B20C070-CE08-4808-BF09-3DE8075993AB}" destId="{B0D10167-C2D6-4BF3-B44F-EF6CCFA0D184}" srcOrd="1" destOrd="0" parTransId="{AC2C5962-EC5A-47D8-BDCF-B285440E44F6}" sibTransId="{A80DB72E-77A1-4709-A9E5-E2C21F9BB05A}"/>
    <dgm:cxn modelId="{0513759B-936C-49C1-AB31-5A1B3A33D62E}" type="presOf" srcId="{964F2AD3-AAD7-4327-BD7C-2EC8E457C1C3}" destId="{A684925A-DCD9-4FAC-9BBC-61F53444663C}" srcOrd="0" destOrd="0" presId="urn:microsoft.com/office/officeart/2005/8/layout/radial2"/>
    <dgm:cxn modelId="{5291ACB7-5246-4A8E-A67D-429E1BC2766F}" type="presOf" srcId="{C81382C7-6317-48AA-9ECC-1997413DCFE7}" destId="{A2E8D57E-CEA4-478A-A364-74C0AD1327AF}" srcOrd="0" destOrd="0" presId="urn:microsoft.com/office/officeart/2005/8/layout/radial2"/>
    <dgm:cxn modelId="{4D308FC2-8AC2-4BF0-998E-5DA56C68ED09}" type="presOf" srcId="{040E98D2-9386-4261-83D8-F413E1550F00}" destId="{56D152A7-5B97-4241-9002-4DE531C0BE77}" srcOrd="0" destOrd="0" presId="urn:microsoft.com/office/officeart/2005/8/layout/radial2"/>
    <dgm:cxn modelId="{7F1811C5-D483-4064-AE0A-C816E991DC51}" srcId="{964F2AD3-AAD7-4327-BD7C-2EC8E457C1C3}" destId="{C3DB318B-14F0-48C2-BE52-AC3255170391}" srcOrd="2" destOrd="0" parTransId="{C81382C7-6317-48AA-9ECC-1997413DCFE7}" sibTransId="{8D88B1EE-FE97-4667-8DBB-8FC28DED6DAC}"/>
    <dgm:cxn modelId="{CD16FFC9-10DD-48E1-834C-B2131B183F11}" type="presOf" srcId="{00C61D0D-6FDC-4D6A-BC56-8698E072AB35}" destId="{DB7A0588-7BEB-4B9E-834E-678E7BE197CC}" srcOrd="0" destOrd="0" presId="urn:microsoft.com/office/officeart/2005/8/layout/radial2"/>
    <dgm:cxn modelId="{6DBB7AF0-DAC8-4B4E-9361-336B5CAEFA73}" type="presOf" srcId="{0503F5AE-4378-45E5-BC02-16C17E8CBA6E}" destId="{D62362F6-8022-4895-B9F7-238E5DB8812A}" srcOrd="0" destOrd="0" presId="urn:microsoft.com/office/officeart/2005/8/layout/radial2"/>
    <dgm:cxn modelId="{C47879F5-C1C5-43B2-A52D-DD42FDA24FFE}" srcId="{040E98D2-9386-4261-83D8-F413E1550F00}" destId="{0DA5551F-5E45-48A5-9B36-E71C86A0FEED}" srcOrd="1" destOrd="0" parTransId="{D4028F0C-9A0D-44CB-8589-12853C3411D6}" sibTransId="{2F831B50-8421-47D9-BCF6-61E7BDC34583}"/>
    <dgm:cxn modelId="{4A33A1F8-04B9-4652-96F7-956A8A0FCC84}" type="presOf" srcId="{B0D10167-C2D6-4BF3-B44F-EF6CCFA0D184}" destId="{02BFFF57-1BB3-4F21-8183-0ED964C12A39}" srcOrd="0" destOrd="1" presId="urn:microsoft.com/office/officeart/2005/8/layout/radial2"/>
    <dgm:cxn modelId="{515DBCFA-BBDA-4EDA-BD9A-5682A8860395}" type="presOf" srcId="{AAD40403-EF30-492B-8BE2-DE4FA9A994B1}" destId="{0D7AF34C-4B86-4B35-A773-350A67BDE84D}" srcOrd="0" destOrd="0" presId="urn:microsoft.com/office/officeart/2005/8/layout/radial2"/>
    <dgm:cxn modelId="{5CD879FF-BE1D-43C1-AF09-A679AB12E6E8}" type="presOf" srcId="{4B20C070-CE08-4808-BF09-3DE8075993AB}" destId="{136BD4E8-F993-4D45-A8F4-77AABCBAFA07}" srcOrd="0" destOrd="0" presId="urn:microsoft.com/office/officeart/2005/8/layout/radial2"/>
    <dgm:cxn modelId="{19C6A844-BC6C-4A6A-A72D-BA297F2310AB}" type="presParOf" srcId="{A684925A-DCD9-4FAC-9BBC-61F53444663C}" destId="{F1298D82-50D2-4D34-9A41-B81D5B500994}" srcOrd="0" destOrd="0" presId="urn:microsoft.com/office/officeart/2005/8/layout/radial2"/>
    <dgm:cxn modelId="{358DB659-7DAB-4376-B341-D7962309A854}" type="presParOf" srcId="{F1298D82-50D2-4D34-9A41-B81D5B500994}" destId="{AA4E838F-A9E4-4139-B7EF-B38F9F759E35}" srcOrd="0" destOrd="0" presId="urn:microsoft.com/office/officeart/2005/8/layout/radial2"/>
    <dgm:cxn modelId="{673D939B-5562-41BA-AB89-B347303DD8FC}" type="presParOf" srcId="{AA4E838F-A9E4-4139-B7EF-B38F9F759E35}" destId="{AE83CCDE-CD30-44FA-917F-8F465D67165D}" srcOrd="0" destOrd="0" presId="urn:microsoft.com/office/officeart/2005/8/layout/radial2"/>
    <dgm:cxn modelId="{937084C9-C809-4F6E-AD8C-273EEE82B416}" type="presParOf" srcId="{AA4E838F-A9E4-4139-B7EF-B38F9F759E35}" destId="{5717B0C4-8548-4D21-B6F1-7F01B9257055}" srcOrd="1" destOrd="0" presId="urn:microsoft.com/office/officeart/2005/8/layout/radial2"/>
    <dgm:cxn modelId="{F5F462C8-C051-4102-9DFC-FB91F068DF74}" type="presParOf" srcId="{F1298D82-50D2-4D34-9A41-B81D5B500994}" destId="{D62362F6-8022-4895-B9F7-238E5DB8812A}" srcOrd="1" destOrd="0" presId="urn:microsoft.com/office/officeart/2005/8/layout/radial2"/>
    <dgm:cxn modelId="{F6B52745-3BB9-4150-88D3-DD35462B7CA0}" type="presParOf" srcId="{F1298D82-50D2-4D34-9A41-B81D5B500994}" destId="{4A113456-285D-4E71-8EC4-745B4FCFC5FE}" srcOrd="2" destOrd="0" presId="urn:microsoft.com/office/officeart/2005/8/layout/radial2"/>
    <dgm:cxn modelId="{5441ECAA-2D73-447B-8FF9-27BF258B672A}" type="presParOf" srcId="{4A113456-285D-4E71-8EC4-745B4FCFC5FE}" destId="{136BD4E8-F993-4D45-A8F4-77AABCBAFA07}" srcOrd="0" destOrd="0" presId="urn:microsoft.com/office/officeart/2005/8/layout/radial2"/>
    <dgm:cxn modelId="{43ECF744-25F3-4CC0-A715-335C6107B5CA}" type="presParOf" srcId="{4A113456-285D-4E71-8EC4-745B4FCFC5FE}" destId="{02BFFF57-1BB3-4F21-8183-0ED964C12A39}" srcOrd="1" destOrd="0" presId="urn:microsoft.com/office/officeart/2005/8/layout/radial2"/>
    <dgm:cxn modelId="{7D7D0A4A-FF8D-44F6-A266-76CB22C3CF45}" type="presParOf" srcId="{F1298D82-50D2-4D34-9A41-B81D5B500994}" destId="{0D7AF34C-4B86-4B35-A773-350A67BDE84D}" srcOrd="3" destOrd="0" presId="urn:microsoft.com/office/officeart/2005/8/layout/radial2"/>
    <dgm:cxn modelId="{929D480D-C1F5-4DA9-8A9B-5B6692B601C0}" type="presParOf" srcId="{F1298D82-50D2-4D34-9A41-B81D5B500994}" destId="{166645DA-AE73-4347-8B27-1A7490BFFB44}" srcOrd="4" destOrd="0" presId="urn:microsoft.com/office/officeart/2005/8/layout/radial2"/>
    <dgm:cxn modelId="{40052566-5970-471B-A307-5E3594954C52}" type="presParOf" srcId="{166645DA-AE73-4347-8B27-1A7490BFFB44}" destId="{56D152A7-5B97-4241-9002-4DE531C0BE77}" srcOrd="0" destOrd="0" presId="urn:microsoft.com/office/officeart/2005/8/layout/radial2"/>
    <dgm:cxn modelId="{C79CB569-3FBD-4C42-899C-AF81E41AE247}" type="presParOf" srcId="{166645DA-AE73-4347-8B27-1A7490BFFB44}" destId="{DB7A0588-7BEB-4B9E-834E-678E7BE197CC}" srcOrd="1" destOrd="0" presId="urn:microsoft.com/office/officeart/2005/8/layout/radial2"/>
    <dgm:cxn modelId="{D8B33790-28C7-4587-9CCC-3BE1E0025F9A}" type="presParOf" srcId="{F1298D82-50D2-4D34-9A41-B81D5B500994}" destId="{A2E8D57E-CEA4-478A-A364-74C0AD1327AF}" srcOrd="5" destOrd="0" presId="urn:microsoft.com/office/officeart/2005/8/layout/radial2"/>
    <dgm:cxn modelId="{F924BF02-5F15-4569-822A-6970E17B722F}" type="presParOf" srcId="{F1298D82-50D2-4D34-9A41-B81D5B500994}" destId="{834D70B8-C5A9-40F4-A8CD-A531567DED9C}" srcOrd="6" destOrd="0" presId="urn:microsoft.com/office/officeart/2005/8/layout/radial2"/>
    <dgm:cxn modelId="{6CBDECDB-1993-48CD-B3DE-40FA9AB512F4}" type="presParOf" srcId="{834D70B8-C5A9-40F4-A8CD-A531567DED9C}" destId="{42DD4571-2489-4E64-AC8E-5F92BC5E62B6}" srcOrd="0" destOrd="0" presId="urn:microsoft.com/office/officeart/2005/8/layout/radial2"/>
    <dgm:cxn modelId="{0308964E-B238-42F2-B3A6-F8929174AAB0}" type="presParOf" srcId="{834D70B8-C5A9-40F4-A8CD-A531567DED9C}" destId="{29397EF8-7243-4EFF-B592-EE96D6CD8A3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8D57E-CEA4-478A-A364-74C0AD1327AF}">
      <dsp:nvSpPr>
        <dsp:cNvPr id="0" name=""/>
        <dsp:cNvSpPr/>
      </dsp:nvSpPr>
      <dsp:spPr>
        <a:xfrm rot="1686972">
          <a:off x="3208689" y="2678658"/>
          <a:ext cx="1287689" cy="42099"/>
        </a:xfrm>
        <a:custGeom>
          <a:avLst/>
          <a:gdLst/>
          <a:ahLst/>
          <a:cxnLst/>
          <a:rect l="0" t="0" r="0" b="0"/>
          <a:pathLst>
            <a:path>
              <a:moveTo>
                <a:pt x="0" y="21049"/>
              </a:moveTo>
              <a:lnTo>
                <a:pt x="1287689" y="21049"/>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7AF34C-4B86-4B35-A773-350A67BDE84D}">
      <dsp:nvSpPr>
        <dsp:cNvPr id="0" name=""/>
        <dsp:cNvSpPr/>
      </dsp:nvSpPr>
      <dsp:spPr>
        <a:xfrm rot="21599888">
          <a:off x="3284667" y="2010108"/>
          <a:ext cx="1025603" cy="42099"/>
        </a:xfrm>
        <a:custGeom>
          <a:avLst/>
          <a:gdLst/>
          <a:ahLst/>
          <a:cxnLst/>
          <a:rect l="0" t="0" r="0" b="0"/>
          <a:pathLst>
            <a:path>
              <a:moveTo>
                <a:pt x="0" y="21049"/>
              </a:moveTo>
              <a:lnTo>
                <a:pt x="1025603" y="21049"/>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62362F6-8022-4895-B9F7-238E5DB8812A}">
      <dsp:nvSpPr>
        <dsp:cNvPr id="0" name=""/>
        <dsp:cNvSpPr/>
      </dsp:nvSpPr>
      <dsp:spPr>
        <a:xfrm rot="19558611">
          <a:off x="3176519" y="1195378"/>
          <a:ext cx="1263500" cy="42099"/>
        </a:xfrm>
        <a:custGeom>
          <a:avLst/>
          <a:gdLst/>
          <a:ahLst/>
          <a:cxnLst/>
          <a:rect l="0" t="0" r="0" b="0"/>
          <a:pathLst>
            <a:path>
              <a:moveTo>
                <a:pt x="0" y="21049"/>
              </a:moveTo>
              <a:lnTo>
                <a:pt x="1263500" y="21049"/>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717B0C4-8548-4D21-B6F1-7F01B9257055}">
      <dsp:nvSpPr>
        <dsp:cNvPr id="0" name=""/>
        <dsp:cNvSpPr/>
      </dsp:nvSpPr>
      <dsp:spPr>
        <a:xfrm>
          <a:off x="365600" y="1090111"/>
          <a:ext cx="3115630" cy="1952259"/>
        </a:xfrm>
        <a:prstGeom prst="ellipse">
          <a:avLst/>
        </a:prstGeom>
        <a:solidFill>
          <a:schemeClr val="accent1">
            <a:lumMod val="20000"/>
            <a:lumOff val="8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6BD4E8-F993-4D45-A8F4-77AABCBAFA07}">
      <dsp:nvSpPr>
        <dsp:cNvPr id="0" name=""/>
        <dsp:cNvSpPr/>
      </dsp:nvSpPr>
      <dsp:spPr>
        <a:xfrm>
          <a:off x="4122695" y="172015"/>
          <a:ext cx="1287378" cy="795186"/>
        </a:xfrm>
        <a:prstGeom prst="ellipse">
          <a:avLst/>
        </a:prstGeom>
        <a:solidFill>
          <a:schemeClr val="accent1">
            <a:lumMod val="20000"/>
            <a:lumOff val="8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PRESENT</a:t>
          </a:r>
        </a:p>
      </dsp:txBody>
      <dsp:txXfrm>
        <a:off x="4311227" y="288467"/>
        <a:ext cx="910314" cy="562282"/>
      </dsp:txXfrm>
    </dsp:sp>
    <dsp:sp modelId="{02BFFF57-1BB3-4F21-8183-0ED964C12A39}">
      <dsp:nvSpPr>
        <dsp:cNvPr id="0" name=""/>
        <dsp:cNvSpPr/>
      </dsp:nvSpPr>
      <dsp:spPr>
        <a:xfrm>
          <a:off x="5382180" y="172015"/>
          <a:ext cx="1931067" cy="79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latin typeface="Times New Roman" panose="02020603050405020304" pitchFamily="18" charset="0"/>
              <a:cs typeface="Times New Roman" panose="02020603050405020304" pitchFamily="18" charset="0"/>
            </a:rPr>
            <a:t>He </a:t>
          </a:r>
          <a:r>
            <a:rPr lang="en-US" sz="1800" b="1" u="sng" kern="1200" dirty="0">
              <a:solidFill>
                <a:srgbClr val="FF0000"/>
              </a:solidFill>
              <a:latin typeface="Times New Roman" panose="02020603050405020304" pitchFamily="18" charset="0"/>
              <a:cs typeface="Times New Roman" panose="02020603050405020304" pitchFamily="18" charset="0"/>
            </a:rPr>
            <a:t>reads</a:t>
          </a:r>
          <a:r>
            <a:rPr lang="en-US" sz="1800" b="1" kern="1200" dirty="0">
              <a:latin typeface="Times New Roman" panose="02020603050405020304" pitchFamily="18" charset="0"/>
              <a:cs typeface="Times New Roman" panose="02020603050405020304" pitchFamily="18" charset="0"/>
            </a:rPr>
            <a:t> a book.</a:t>
          </a:r>
        </a:p>
        <a:p>
          <a:pPr marL="171450" lvl="1" indent="-171450" algn="l" defTabSz="800100">
            <a:lnSpc>
              <a:spcPct val="90000"/>
            </a:lnSpc>
            <a:spcBef>
              <a:spcPct val="0"/>
            </a:spcBef>
            <a:spcAft>
              <a:spcPct val="15000"/>
            </a:spcAft>
            <a:buChar char="•"/>
          </a:pPr>
          <a:r>
            <a:rPr lang="en-US" sz="1800" b="1" kern="1200" dirty="0">
              <a:latin typeface="Times New Roman" panose="02020603050405020304" pitchFamily="18" charset="0"/>
              <a:cs typeface="Times New Roman" panose="02020603050405020304" pitchFamily="18" charset="0"/>
            </a:rPr>
            <a:t>I</a:t>
          </a:r>
          <a:r>
            <a:rPr lang="en-US" sz="1800" b="1" u="sng" kern="1200" dirty="0">
              <a:latin typeface="Times New Roman" panose="02020603050405020304" pitchFamily="18" charset="0"/>
              <a:cs typeface="Times New Roman" panose="02020603050405020304" pitchFamily="18" charset="0"/>
            </a:rPr>
            <a:t> </a:t>
          </a:r>
          <a:r>
            <a:rPr lang="en-US" sz="1800" b="1" u="sng" kern="1200" dirty="0">
              <a:solidFill>
                <a:srgbClr val="FF0000"/>
              </a:solidFill>
              <a:latin typeface="Times New Roman" panose="02020603050405020304" pitchFamily="18" charset="0"/>
              <a:cs typeface="Times New Roman" panose="02020603050405020304" pitchFamily="18" charset="0"/>
            </a:rPr>
            <a:t>go</a:t>
          </a:r>
          <a:r>
            <a:rPr lang="en-US" sz="1800" b="1" u="sng" kern="1200" dirty="0">
              <a:latin typeface="Times New Roman" panose="02020603050405020304" pitchFamily="18" charset="0"/>
              <a:cs typeface="Times New Roman" panose="02020603050405020304" pitchFamily="18" charset="0"/>
            </a:rPr>
            <a:t> </a:t>
          </a:r>
          <a:r>
            <a:rPr lang="en-US" sz="1800" b="1" kern="1200" dirty="0">
              <a:latin typeface="Times New Roman" panose="02020603050405020304" pitchFamily="18" charset="0"/>
              <a:cs typeface="Times New Roman" panose="02020603050405020304" pitchFamily="18" charset="0"/>
            </a:rPr>
            <a:t>to school.</a:t>
          </a:r>
        </a:p>
      </dsp:txBody>
      <dsp:txXfrm>
        <a:off x="5382180" y="172015"/>
        <a:ext cx="1931067" cy="795186"/>
      </dsp:txXfrm>
    </dsp:sp>
    <dsp:sp modelId="{56D152A7-5B97-4241-9002-4DE531C0BE77}">
      <dsp:nvSpPr>
        <dsp:cNvPr id="0" name=""/>
        <dsp:cNvSpPr/>
      </dsp:nvSpPr>
      <dsp:spPr>
        <a:xfrm>
          <a:off x="4310270" y="1595283"/>
          <a:ext cx="1632998" cy="871664"/>
        </a:xfrm>
        <a:prstGeom prst="ellipse">
          <a:avLst/>
        </a:prstGeom>
        <a:solidFill>
          <a:schemeClr val="accent1">
            <a:lumMod val="20000"/>
            <a:lumOff val="8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Times New Roman" panose="02020603050405020304" pitchFamily="18" charset="0"/>
              <a:cs typeface="Times New Roman" panose="02020603050405020304" pitchFamily="18" charset="0"/>
            </a:rPr>
            <a:t>PAST</a:t>
          </a:r>
        </a:p>
      </dsp:txBody>
      <dsp:txXfrm>
        <a:off x="4549417" y="1722935"/>
        <a:ext cx="1154704" cy="616360"/>
      </dsp:txXfrm>
    </dsp:sp>
    <dsp:sp modelId="{DB7A0588-7BEB-4B9E-834E-678E7BE197CC}">
      <dsp:nvSpPr>
        <dsp:cNvPr id="0" name=""/>
        <dsp:cNvSpPr/>
      </dsp:nvSpPr>
      <dsp:spPr>
        <a:xfrm>
          <a:off x="5483350" y="1595283"/>
          <a:ext cx="2449497" cy="87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latin typeface="Times New Roman" panose="02020603050405020304" pitchFamily="18" charset="0"/>
              <a:cs typeface="Times New Roman" panose="02020603050405020304" pitchFamily="18" charset="0"/>
            </a:rPr>
            <a:t>Jalal </a:t>
          </a:r>
          <a:r>
            <a:rPr lang="en-US" sz="1800" b="1" u="sng" kern="1200" dirty="0">
              <a:solidFill>
                <a:srgbClr val="FF0000"/>
              </a:solidFill>
              <a:latin typeface="Times New Roman" panose="02020603050405020304" pitchFamily="18" charset="0"/>
              <a:cs typeface="Times New Roman" panose="02020603050405020304" pitchFamily="18" charset="0"/>
            </a:rPr>
            <a:t>was</a:t>
          </a:r>
          <a:r>
            <a:rPr lang="en-US" sz="1800" b="1" kern="1200" dirty="0">
              <a:latin typeface="Times New Roman" panose="02020603050405020304" pitchFamily="18" charset="0"/>
              <a:cs typeface="Times New Roman" panose="02020603050405020304" pitchFamily="18" charset="0"/>
            </a:rPr>
            <a:t> a farmer.</a:t>
          </a:r>
        </a:p>
        <a:p>
          <a:pPr marL="171450" lvl="1" indent="-171450" algn="l" defTabSz="800100">
            <a:lnSpc>
              <a:spcPct val="90000"/>
            </a:lnSpc>
            <a:spcBef>
              <a:spcPct val="0"/>
            </a:spcBef>
            <a:spcAft>
              <a:spcPct val="15000"/>
            </a:spcAft>
            <a:buChar char="•"/>
          </a:pPr>
          <a:r>
            <a:rPr lang="en-US" sz="1800" b="1" kern="1200" dirty="0">
              <a:latin typeface="Times New Roman" panose="02020603050405020304" pitchFamily="18" charset="0"/>
              <a:cs typeface="Times New Roman" panose="02020603050405020304" pitchFamily="18" charset="0"/>
            </a:rPr>
            <a:t>He </a:t>
          </a:r>
          <a:r>
            <a:rPr lang="en-US" sz="1800" b="1" u="sng" kern="1200" dirty="0">
              <a:solidFill>
                <a:srgbClr val="FF0000"/>
              </a:solidFill>
              <a:latin typeface="Times New Roman" panose="02020603050405020304" pitchFamily="18" charset="0"/>
              <a:cs typeface="Times New Roman" panose="02020603050405020304" pitchFamily="18" charset="0"/>
            </a:rPr>
            <a:t>worked</a:t>
          </a:r>
          <a:r>
            <a:rPr lang="en-US" sz="1800" b="1" kern="1200" dirty="0">
              <a:latin typeface="Times New Roman" panose="02020603050405020304" pitchFamily="18" charset="0"/>
              <a:cs typeface="Times New Roman" panose="02020603050405020304" pitchFamily="18" charset="0"/>
            </a:rPr>
            <a:t> very hard.</a:t>
          </a:r>
        </a:p>
      </dsp:txBody>
      <dsp:txXfrm>
        <a:off x="5483350" y="1595283"/>
        <a:ext cx="2449497" cy="871664"/>
      </dsp:txXfrm>
    </dsp:sp>
    <dsp:sp modelId="{42DD4571-2489-4E64-AC8E-5F92BC5E62B6}">
      <dsp:nvSpPr>
        <dsp:cNvPr id="0" name=""/>
        <dsp:cNvSpPr/>
      </dsp:nvSpPr>
      <dsp:spPr>
        <a:xfrm>
          <a:off x="4072423" y="2915214"/>
          <a:ext cx="1861131" cy="798395"/>
        </a:xfrm>
        <a:prstGeom prst="ellipse">
          <a:avLst/>
        </a:prstGeom>
        <a:solidFill>
          <a:schemeClr val="accent1">
            <a:lumMod val="20000"/>
            <a:lumOff val="8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FUTURE</a:t>
          </a:r>
        </a:p>
      </dsp:txBody>
      <dsp:txXfrm>
        <a:off x="4344979" y="3032136"/>
        <a:ext cx="1316019" cy="564551"/>
      </dsp:txXfrm>
    </dsp:sp>
    <dsp:sp modelId="{29397EF8-7243-4EFF-B592-EE96D6CD8A37}">
      <dsp:nvSpPr>
        <dsp:cNvPr id="0" name=""/>
        <dsp:cNvSpPr/>
      </dsp:nvSpPr>
      <dsp:spPr>
        <a:xfrm>
          <a:off x="5188470" y="2915214"/>
          <a:ext cx="2791697" cy="79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latin typeface="Times New Roman" panose="02020603050405020304" pitchFamily="18" charset="0"/>
              <a:cs typeface="Times New Roman" panose="02020603050405020304" pitchFamily="18" charset="0"/>
            </a:rPr>
            <a:t>I </a:t>
          </a:r>
          <a:r>
            <a:rPr lang="en-US" sz="1800" b="1" u="sng" kern="1200" dirty="0">
              <a:solidFill>
                <a:srgbClr val="FF0000"/>
              </a:solidFill>
              <a:latin typeface="Times New Roman" panose="02020603050405020304" pitchFamily="18" charset="0"/>
              <a:cs typeface="Times New Roman" panose="02020603050405020304" pitchFamily="18" charset="0"/>
            </a:rPr>
            <a:t>shall go </a:t>
          </a:r>
          <a:r>
            <a:rPr lang="en-US" sz="1800" b="1" kern="1200" dirty="0">
              <a:latin typeface="Times New Roman" panose="02020603050405020304" pitchFamily="18" charset="0"/>
              <a:cs typeface="Times New Roman" panose="02020603050405020304" pitchFamily="18" charset="0"/>
            </a:rPr>
            <a:t>tomorrow.</a:t>
          </a:r>
        </a:p>
        <a:p>
          <a:pPr marL="171450" lvl="1" indent="-171450" algn="l" defTabSz="800100">
            <a:lnSpc>
              <a:spcPct val="90000"/>
            </a:lnSpc>
            <a:spcBef>
              <a:spcPct val="0"/>
            </a:spcBef>
            <a:spcAft>
              <a:spcPct val="15000"/>
            </a:spcAft>
            <a:buChar char="•"/>
          </a:pPr>
          <a:r>
            <a:rPr lang="en-US" sz="1800" b="1" kern="1200" dirty="0">
              <a:latin typeface="Times New Roman" panose="02020603050405020304" pitchFamily="18" charset="0"/>
              <a:cs typeface="Times New Roman" panose="02020603050405020304" pitchFamily="18" charset="0"/>
            </a:rPr>
            <a:t>She </a:t>
          </a:r>
          <a:r>
            <a:rPr lang="en-US" sz="1800" b="1" u="sng" kern="1200" dirty="0">
              <a:solidFill>
                <a:srgbClr val="FF0000"/>
              </a:solidFill>
              <a:latin typeface="Times New Roman" panose="02020603050405020304" pitchFamily="18" charset="0"/>
              <a:cs typeface="Times New Roman" panose="02020603050405020304" pitchFamily="18" charset="0"/>
            </a:rPr>
            <a:t>will go </a:t>
          </a:r>
          <a:r>
            <a:rPr lang="en-US" sz="1800" b="1" kern="1200" dirty="0">
              <a:latin typeface="Times New Roman" panose="02020603050405020304" pitchFamily="18" charset="0"/>
              <a:cs typeface="Times New Roman" panose="02020603050405020304" pitchFamily="18" charset="0"/>
            </a:rPr>
            <a:t>to school.  </a:t>
          </a:r>
        </a:p>
      </dsp:txBody>
      <dsp:txXfrm>
        <a:off x="5188470" y="2915214"/>
        <a:ext cx="2791697" cy="79839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58243-C3F7-477E-8CF8-21810BC74818}" type="datetimeFigureOut">
              <a:rPr lang="en-US" smtClean="0"/>
              <a:t>02-Sep-21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15C0D-3A82-4926-B2FA-057FC247C9E3}" type="slidenum">
              <a:rPr lang="en-US" smtClean="0"/>
              <a:t>‹#›</a:t>
            </a:fld>
            <a:endParaRPr lang="en-US"/>
          </a:p>
        </p:txBody>
      </p:sp>
    </p:spTree>
    <p:extLst>
      <p:ext uri="{BB962C8B-B14F-4D97-AF65-F5344CB8AC3E}">
        <p14:creationId xmlns:p14="http://schemas.microsoft.com/office/powerpoint/2010/main" val="68550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B3AB4-8DE8-4709-B40B-E7C19A2985A3}" type="slidenum">
              <a:rPr lang="en-US" smtClean="0"/>
              <a:pPr/>
              <a:t>5</a:t>
            </a:fld>
            <a:endParaRPr lang="en-US"/>
          </a:p>
        </p:txBody>
      </p:sp>
    </p:spTree>
    <p:extLst>
      <p:ext uri="{BB962C8B-B14F-4D97-AF65-F5344CB8AC3E}">
        <p14:creationId xmlns:p14="http://schemas.microsoft.com/office/powerpoint/2010/main" val="405694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dirty="0"/>
              <a:t>Target to achieve from this lesson.</a:t>
            </a:r>
          </a:p>
        </p:txBody>
      </p:sp>
      <p:sp>
        <p:nvSpPr>
          <p:cNvPr id="4" name="Slide Number Placeholder 3"/>
          <p:cNvSpPr>
            <a:spLocks noGrp="1"/>
          </p:cNvSpPr>
          <p:nvPr>
            <p:ph type="sldNum" sz="quarter" idx="10"/>
          </p:nvPr>
        </p:nvSpPr>
        <p:spPr/>
        <p:txBody>
          <a:bodyPr/>
          <a:lstStyle/>
          <a:p>
            <a:fld id="{4E315C0D-3A82-4926-B2FA-057FC247C9E3}" type="slidenum">
              <a:rPr lang="en-US" smtClean="0"/>
              <a:t>6</a:t>
            </a:fld>
            <a:endParaRPr lang="en-US"/>
          </a:p>
        </p:txBody>
      </p:sp>
    </p:spTree>
    <p:extLst>
      <p:ext uri="{BB962C8B-B14F-4D97-AF65-F5344CB8AC3E}">
        <p14:creationId xmlns:p14="http://schemas.microsoft.com/office/powerpoint/2010/main" val="163641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10"/>
          </p:nvPr>
        </p:nvSpPr>
        <p:spPr/>
        <p:txBody>
          <a:bodyPr/>
          <a:lstStyle/>
          <a:p>
            <a:fld id="{CA4B3AB4-8DE8-4709-B40B-E7C19A2985A3}" type="slidenum">
              <a:rPr lang="en-US" smtClean="0"/>
              <a:pPr/>
              <a:t>13</a:t>
            </a:fld>
            <a:endParaRPr lang="en-US"/>
          </a:p>
        </p:txBody>
      </p:sp>
    </p:spTree>
    <p:extLst>
      <p:ext uri="{BB962C8B-B14F-4D97-AF65-F5344CB8AC3E}">
        <p14:creationId xmlns:p14="http://schemas.microsoft.com/office/powerpoint/2010/main" val="340831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B3AB4-8DE8-4709-B40B-E7C19A2985A3}" type="slidenum">
              <a:rPr lang="en-US" smtClean="0"/>
              <a:pPr/>
              <a:t>17</a:t>
            </a:fld>
            <a:endParaRPr lang="en-US"/>
          </a:p>
        </p:txBody>
      </p:sp>
    </p:spTree>
    <p:extLst>
      <p:ext uri="{BB962C8B-B14F-4D97-AF65-F5344CB8AC3E}">
        <p14:creationId xmlns:p14="http://schemas.microsoft.com/office/powerpoint/2010/main" val="282901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t>
            </a:r>
          </a:p>
        </p:txBody>
      </p:sp>
      <p:sp>
        <p:nvSpPr>
          <p:cNvPr id="4" name="Slide Number Placeholder 3"/>
          <p:cNvSpPr>
            <a:spLocks noGrp="1"/>
          </p:cNvSpPr>
          <p:nvPr>
            <p:ph type="sldNum" sz="quarter" idx="10"/>
          </p:nvPr>
        </p:nvSpPr>
        <p:spPr/>
        <p:txBody>
          <a:bodyPr/>
          <a:lstStyle/>
          <a:p>
            <a:fld id="{CA4B3AB4-8DE8-4709-B40B-E7C19A2985A3}" type="slidenum">
              <a:rPr lang="en-US" smtClean="0"/>
              <a:pPr/>
              <a:t>18</a:t>
            </a:fld>
            <a:endParaRPr lang="en-US"/>
          </a:p>
        </p:txBody>
      </p:sp>
    </p:spTree>
    <p:extLst>
      <p:ext uri="{BB962C8B-B14F-4D97-AF65-F5344CB8AC3E}">
        <p14:creationId xmlns:p14="http://schemas.microsoft.com/office/powerpoint/2010/main" val="3537423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3F1355C-B408-4DB3-9113-2B1262F95BB5}" type="datetimeFigureOut">
              <a:rPr lang="en-US" smtClean="0"/>
              <a:t>02-Sep-21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8E57778-E0C5-4E6C-B44B-DA0BB40C53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F1355C-B408-4DB3-9113-2B1262F95BB5}" type="datetimeFigureOut">
              <a:rPr lang="en-US" smtClean="0"/>
              <a:t>02-Sep-21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57778-E0C5-4E6C-B44B-DA0BB40C53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F1355C-B408-4DB3-9113-2B1262F95BB5}" type="datetimeFigureOut">
              <a:rPr lang="en-US" smtClean="0"/>
              <a:t>02-Sep-21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57778-E0C5-4E6C-B44B-DA0BB40C53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F1355C-B408-4DB3-9113-2B1262F95BB5}" type="datetimeFigureOut">
              <a:rPr lang="en-US" smtClean="0"/>
              <a:t>02-Sep-21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57778-E0C5-4E6C-B44B-DA0BB40C5380}"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3F1355C-B408-4DB3-9113-2B1262F95BB5}" type="datetimeFigureOut">
              <a:rPr lang="en-US" smtClean="0"/>
              <a:t>02-Sep-21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57778-E0C5-4E6C-B44B-DA0BB40C5380}" type="slidenum">
              <a:rPr lang="en-US" smtClean="0"/>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3F1355C-B408-4DB3-9113-2B1262F95BB5}" type="datetimeFigureOut">
              <a:rPr lang="en-US" smtClean="0"/>
              <a:t>02-Sep-21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57778-E0C5-4E6C-B44B-DA0BB40C5380}"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3F1355C-B408-4DB3-9113-2B1262F95BB5}" type="datetimeFigureOut">
              <a:rPr lang="en-US" smtClean="0"/>
              <a:t>02-Sep-21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57778-E0C5-4E6C-B44B-DA0BB40C538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F1355C-B408-4DB3-9113-2B1262F95BB5}" type="datetimeFigureOut">
              <a:rPr lang="en-US" smtClean="0"/>
              <a:t>02-Sep-21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57778-E0C5-4E6C-B44B-DA0BB40C5380}"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1355C-B408-4DB3-9113-2B1262F95BB5}" type="datetimeFigureOut">
              <a:rPr lang="en-US" smtClean="0"/>
              <a:t>02-Sep-21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57778-E0C5-4E6C-B44B-DA0BB40C53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63F1355C-B408-4DB3-9113-2B1262F95BB5}" type="datetimeFigureOut">
              <a:rPr lang="en-US" smtClean="0"/>
              <a:t>02-Sep-21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57778-E0C5-4E6C-B44B-DA0BB40C538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3F1355C-B408-4DB3-9113-2B1262F95BB5}" type="datetimeFigureOut">
              <a:rPr lang="en-US" smtClean="0"/>
              <a:t>02-Sep-21</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8E57778-E0C5-4E6C-B44B-DA0BB40C5380}" type="slidenum">
              <a:rPr lang="en-US" smtClean="0"/>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63F1355C-B408-4DB3-9113-2B1262F95BB5}" type="datetimeFigureOut">
              <a:rPr lang="en-US" smtClean="0"/>
              <a:t>02-Sep-21</a:t>
            </a:fld>
            <a:endParaRPr lang="en-US"/>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38E57778-E0C5-4E6C-B44B-DA0BB40C53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14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2FF2B8-3E4E-46BE-A3D7-3692D07E24E3}"/>
              </a:ext>
            </a:extLst>
          </p:cNvPr>
          <p:cNvSpPr/>
          <p:nvPr/>
        </p:nvSpPr>
        <p:spPr>
          <a:xfrm>
            <a:off x="2514600" y="327025"/>
            <a:ext cx="4267200" cy="4159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Structure of Tenses </a:t>
            </a:r>
          </a:p>
        </p:txBody>
      </p:sp>
      <p:pic>
        <p:nvPicPr>
          <p:cNvPr id="4" name="Learn All twelve Tense under 5 minute _ Tenses Chart _ Never Forget Tenses">
            <a:hlinkClick r:id="" action="ppaction://media"/>
            <a:extLst>
              <a:ext uri="{FF2B5EF4-FFF2-40B4-BE49-F238E27FC236}">
                <a16:creationId xmlns:a16="http://schemas.microsoft.com/office/drawing/2014/main" id="{BE3E13CD-1EC3-4D49-844C-8543D83BB9E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42999" y="971550"/>
            <a:ext cx="6547203" cy="3352800"/>
          </a:xfrm>
          <a:prstGeom prst="rect">
            <a:avLst/>
          </a:prstGeom>
        </p:spPr>
      </p:pic>
    </p:spTree>
    <p:extLst>
      <p:ext uri="{BB962C8B-B14F-4D97-AF65-F5344CB8AC3E}">
        <p14:creationId xmlns:p14="http://schemas.microsoft.com/office/powerpoint/2010/main" val="79346631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4"/>
                </p:tgtEl>
              </p:cMediaNode>
            </p:video>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EAD5B80-F79C-4A20-A0D8-1593DDD7B87F}"/>
              </a:ext>
            </a:extLst>
          </p:cNvPr>
          <p:cNvGrpSpPr/>
          <p:nvPr/>
        </p:nvGrpSpPr>
        <p:grpSpPr>
          <a:xfrm>
            <a:off x="457200" y="47625"/>
            <a:ext cx="8534400" cy="4886325"/>
            <a:chOff x="457200" y="47625"/>
            <a:chExt cx="8534400" cy="4886325"/>
          </a:xfrm>
        </p:grpSpPr>
        <p:pic>
          <p:nvPicPr>
            <p:cNvPr id="3" name="Picture 2">
              <a:extLst>
                <a:ext uri="{FF2B5EF4-FFF2-40B4-BE49-F238E27FC236}">
                  <a16:creationId xmlns:a16="http://schemas.microsoft.com/office/drawing/2014/main" id="{110B2C28-8AD4-46D6-8F97-75753D154D4C}"/>
                </a:ext>
              </a:extLst>
            </p:cNvPr>
            <p:cNvPicPr>
              <a:picLocks noChangeAspect="1"/>
            </p:cNvPicPr>
            <p:nvPr/>
          </p:nvPicPr>
          <p:blipFill rotWithShape="1">
            <a:blip r:embed="rId2">
              <a:extLst>
                <a:ext uri="{28A0092B-C50C-407E-A947-70E740481C1C}">
                  <a14:useLocalDpi xmlns:a14="http://schemas.microsoft.com/office/drawing/2010/main" val="0"/>
                </a:ext>
              </a:extLst>
            </a:blip>
            <a:srcRect b="3208"/>
            <a:stretch/>
          </p:blipFill>
          <p:spPr>
            <a:xfrm>
              <a:off x="457200" y="47625"/>
              <a:ext cx="8534400" cy="4886325"/>
            </a:xfrm>
            <a:prstGeom prst="rect">
              <a:avLst/>
            </a:prstGeom>
          </p:spPr>
        </p:pic>
        <p:sp>
          <p:nvSpPr>
            <p:cNvPr id="2" name="Rectangle 1">
              <a:extLst>
                <a:ext uri="{FF2B5EF4-FFF2-40B4-BE49-F238E27FC236}">
                  <a16:creationId xmlns:a16="http://schemas.microsoft.com/office/drawing/2014/main" id="{0800BCA5-0B3E-40D4-90E5-C2A83D599AF2}"/>
                </a:ext>
              </a:extLst>
            </p:cNvPr>
            <p:cNvSpPr/>
            <p:nvPr/>
          </p:nvSpPr>
          <p:spPr>
            <a:xfrm>
              <a:off x="3200400" y="2266950"/>
              <a:ext cx="1295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22094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F3FCBB6-54E1-4456-AC93-150098673C77}"/>
              </a:ext>
            </a:extLst>
          </p:cNvPr>
          <p:cNvSpPr/>
          <p:nvPr/>
        </p:nvSpPr>
        <p:spPr>
          <a:xfrm>
            <a:off x="2362200" y="-1"/>
            <a:ext cx="4114800" cy="51435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More Example </a:t>
            </a:r>
            <a:endParaRPr lang="en-US" sz="3200" b="1" dirty="0">
              <a:solidFill>
                <a:srgbClr val="002060"/>
              </a:solidFill>
            </a:endParaRPr>
          </a:p>
        </p:txBody>
      </p:sp>
      <p:pic>
        <p:nvPicPr>
          <p:cNvPr id="5" name="Picture 4">
            <a:extLst>
              <a:ext uri="{FF2B5EF4-FFF2-40B4-BE49-F238E27FC236}">
                <a16:creationId xmlns:a16="http://schemas.microsoft.com/office/drawing/2014/main" id="{55FBDDD1-E506-4B7E-92C8-C1770CDB3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14350"/>
            <a:ext cx="8839200" cy="4562219"/>
          </a:xfrm>
          <a:prstGeom prst="rect">
            <a:avLst/>
          </a:prstGeom>
        </p:spPr>
      </p:pic>
    </p:spTree>
    <p:extLst>
      <p:ext uri="{BB962C8B-B14F-4D97-AF65-F5344CB8AC3E}">
        <p14:creationId xmlns:p14="http://schemas.microsoft.com/office/powerpoint/2010/main" val="1951323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amond(out)">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9953"/>
            <a:ext cx="6096000" cy="309197"/>
          </a:xfrm>
          <a:solidFill>
            <a:schemeClr val="bg2"/>
          </a:solidFill>
          <a:ln w="317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0000"/>
          </a:bodyPr>
          <a:lstStyle/>
          <a:p>
            <a:pPr algn="ctr"/>
            <a:r>
              <a:rPr lang="en-US" sz="2200" dirty="0">
                <a:solidFill>
                  <a:schemeClr val="tx1"/>
                </a:solidFill>
                <a:latin typeface="Times New Roman" panose="02020603050405020304" pitchFamily="18" charset="0"/>
                <a:cs typeface="Times New Roman" panose="02020603050405020304" pitchFamily="18" charset="0"/>
              </a:rPr>
              <a:t>Read the passage than answer the questions</a:t>
            </a:r>
          </a:p>
        </p:txBody>
      </p:sp>
      <p:sp>
        <p:nvSpPr>
          <p:cNvPr id="3" name="Content Placeholder 2"/>
          <p:cNvSpPr>
            <a:spLocks noGrp="1"/>
          </p:cNvSpPr>
          <p:nvPr>
            <p:ph idx="1"/>
          </p:nvPr>
        </p:nvSpPr>
        <p:spPr>
          <a:xfrm>
            <a:off x="609600" y="847192"/>
            <a:ext cx="6096000" cy="1343558"/>
          </a:xfrm>
          <a:solidFill>
            <a:schemeClr val="accent1">
              <a:lumMod val="75000"/>
            </a:schemeClr>
          </a:solidFill>
          <a:ln>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a:noAutofit/>
          </a:bodyPr>
          <a:lstStyle/>
          <a:p>
            <a:pPr marL="0" indent="0">
              <a:buNone/>
            </a:pPr>
            <a:r>
              <a:rPr lang="en-US"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Rassel</a:t>
            </a:r>
            <a:r>
              <a:rPr lang="en-US" b="1" dirty="0">
                <a:solidFill>
                  <a:schemeClr val="bg1"/>
                </a:solidFill>
                <a:latin typeface="Times New Roman" panose="02020603050405020304" pitchFamily="18" charset="0"/>
                <a:cs typeface="Times New Roman" panose="02020603050405020304" pitchFamily="18" charset="0"/>
              </a:rPr>
              <a:t> is in class nine. Last year he was in class eight. Next year he will be in class ten. He wants to prosper in life.</a:t>
            </a:r>
          </a:p>
        </p:txBody>
      </p:sp>
      <p:sp>
        <p:nvSpPr>
          <p:cNvPr id="7" name="Rectangle 6"/>
          <p:cNvSpPr/>
          <p:nvPr/>
        </p:nvSpPr>
        <p:spPr>
          <a:xfrm>
            <a:off x="4038600" y="3790950"/>
            <a:ext cx="5062182" cy="1296696"/>
          </a:xfrm>
          <a:prstGeom prst="rect">
            <a:avLst/>
          </a:pr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 </a:t>
            </a:r>
            <a:r>
              <a:rPr lang="en-US" sz="2400" b="1" u="sng" dirty="0">
                <a:solidFill>
                  <a:schemeClr val="tx1"/>
                </a:solidFill>
                <a:latin typeface="Times New Roman" panose="02020603050405020304" pitchFamily="18" charset="0"/>
                <a:cs typeface="Times New Roman" panose="02020603050405020304" pitchFamily="18" charset="0"/>
              </a:rPr>
              <a:t>Answer: </a:t>
            </a:r>
            <a:r>
              <a:rPr lang="en-US" sz="2400" b="1" dirty="0">
                <a:solidFill>
                  <a:srgbClr val="FF0000"/>
                </a:solidFill>
                <a:latin typeface="Times New Roman" panose="02020603050405020304" pitchFamily="18" charset="0"/>
                <a:cs typeface="Times New Roman" panose="02020603050405020304" pitchFamily="18" charset="0"/>
              </a:rPr>
              <a:t>a) </a:t>
            </a:r>
            <a:r>
              <a:rPr lang="en-US" sz="2400" b="1" dirty="0">
                <a:solidFill>
                  <a:schemeClr val="tx1"/>
                </a:solidFill>
                <a:latin typeface="Times New Roman" panose="02020603050405020304" pitchFamily="18" charset="0"/>
                <a:cs typeface="Times New Roman" panose="02020603050405020304" pitchFamily="18" charset="0"/>
              </a:rPr>
              <a:t>Two sentences. </a:t>
            </a:r>
          </a:p>
          <a:p>
            <a:r>
              <a:rPr lang="en-US" sz="2400" b="1" dirty="0">
                <a:solidFill>
                  <a:srgbClr val="FF0000"/>
                </a:solidFill>
                <a:latin typeface="Times New Roman" panose="02020603050405020304" pitchFamily="18" charset="0"/>
                <a:cs typeface="Times New Roman" panose="02020603050405020304" pitchFamily="18" charset="0"/>
              </a:rPr>
              <a:t>b) </a:t>
            </a:r>
            <a:r>
              <a:rPr lang="en-US" sz="2400" b="1" dirty="0">
                <a:solidFill>
                  <a:schemeClr val="tx1"/>
                </a:solidFill>
                <a:latin typeface="Times New Roman" panose="02020603050405020304" pitchFamily="18" charset="0"/>
                <a:cs typeface="Times New Roman" panose="02020603050405020304" pitchFamily="18" charset="0"/>
              </a:rPr>
              <a:t>Last year he was in class eight. </a:t>
            </a:r>
          </a:p>
          <a:p>
            <a:r>
              <a:rPr lang="en-US" sz="2400" b="1" dirty="0">
                <a:solidFill>
                  <a:srgbClr val="FF0000"/>
                </a:solidFill>
                <a:latin typeface="Times New Roman" panose="02020603050405020304" pitchFamily="18" charset="0"/>
                <a:cs typeface="Times New Roman" panose="02020603050405020304" pitchFamily="18" charset="0"/>
              </a:rPr>
              <a:t>c) </a:t>
            </a:r>
            <a:r>
              <a:rPr lang="en-US" sz="2400" b="1" dirty="0">
                <a:solidFill>
                  <a:schemeClr val="tx1"/>
                </a:solidFill>
                <a:latin typeface="Times New Roman" panose="02020603050405020304" pitchFamily="18" charset="0"/>
                <a:cs typeface="Times New Roman" panose="02020603050405020304" pitchFamily="18" charset="0"/>
              </a:rPr>
              <a:t>Next year he will be in class ten.</a:t>
            </a:r>
          </a:p>
        </p:txBody>
      </p:sp>
      <p:pic>
        <p:nvPicPr>
          <p:cNvPr id="10" name="Picture 9">
            <a:extLst>
              <a:ext uri="{FF2B5EF4-FFF2-40B4-BE49-F238E27FC236}">
                <a16:creationId xmlns:a16="http://schemas.microsoft.com/office/drawing/2014/main" id="{F5786109-F465-475B-AF74-0D9985763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52753"/>
            <a:ext cx="2318982" cy="2187587"/>
          </a:xfrm>
          <a:prstGeom prst="rect">
            <a:avLst/>
          </a:prstGeom>
        </p:spPr>
      </p:pic>
      <p:sp>
        <p:nvSpPr>
          <p:cNvPr id="11" name="Oval 10">
            <a:extLst>
              <a:ext uri="{FF2B5EF4-FFF2-40B4-BE49-F238E27FC236}">
                <a16:creationId xmlns:a16="http://schemas.microsoft.com/office/drawing/2014/main" id="{C74B0395-F203-43D2-8D55-EB3D38BD95FD}"/>
              </a:ext>
            </a:extLst>
          </p:cNvPr>
          <p:cNvSpPr/>
          <p:nvPr/>
        </p:nvSpPr>
        <p:spPr>
          <a:xfrm>
            <a:off x="914400" y="-1"/>
            <a:ext cx="5105400" cy="46783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Pair work</a:t>
            </a:r>
            <a:endParaRPr lang="en-US" sz="3200" b="1" dirty="0">
              <a:solidFill>
                <a:srgbClr val="002060"/>
              </a:solidFill>
            </a:endParaRPr>
          </a:p>
        </p:txBody>
      </p:sp>
      <p:sp>
        <p:nvSpPr>
          <p:cNvPr id="12" name="Rectangle 11">
            <a:extLst>
              <a:ext uri="{FF2B5EF4-FFF2-40B4-BE49-F238E27FC236}">
                <a16:creationId xmlns:a16="http://schemas.microsoft.com/office/drawing/2014/main" id="{267EBA70-46BA-4C1A-B6A3-9C91D68C3EE5}"/>
              </a:ext>
            </a:extLst>
          </p:cNvPr>
          <p:cNvSpPr/>
          <p:nvPr/>
        </p:nvSpPr>
        <p:spPr>
          <a:xfrm>
            <a:off x="584791" y="2266949"/>
            <a:ext cx="8515991" cy="157140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latin typeface="Times New Roman" panose="02020603050405020304" pitchFamily="18" charset="0"/>
                <a:cs typeface="Times New Roman" panose="02020603050405020304" pitchFamily="18" charset="0"/>
              </a:rPr>
              <a:t>a) </a:t>
            </a:r>
            <a:r>
              <a:rPr lang="en-US" sz="2400" dirty="0">
                <a:solidFill>
                  <a:schemeClr val="tx1"/>
                </a:solidFill>
                <a:latin typeface="Times New Roman" panose="02020603050405020304" pitchFamily="18" charset="0"/>
                <a:cs typeface="Times New Roman" panose="02020603050405020304" pitchFamily="18" charset="0"/>
              </a:rPr>
              <a:t>How many sentences in the passage belong to present tense ? </a:t>
            </a:r>
          </a:p>
          <a:p>
            <a:r>
              <a:rPr lang="en-US" sz="2400" dirty="0">
                <a:solidFill>
                  <a:srgbClr val="FF0000"/>
                </a:solidFill>
                <a:latin typeface="Times New Roman" panose="02020603050405020304" pitchFamily="18" charset="0"/>
                <a:cs typeface="Times New Roman" panose="02020603050405020304" pitchFamily="18" charset="0"/>
              </a:rPr>
              <a:t>b) </a:t>
            </a:r>
            <a:r>
              <a:rPr lang="en-US" sz="2400" dirty="0">
                <a:solidFill>
                  <a:schemeClr val="tx1"/>
                </a:solidFill>
                <a:latin typeface="Times New Roman" panose="02020603050405020304" pitchFamily="18" charset="0"/>
                <a:cs typeface="Times New Roman" panose="02020603050405020304" pitchFamily="18" charset="0"/>
              </a:rPr>
              <a:t>Which sentence is past tense ?  </a:t>
            </a:r>
          </a:p>
          <a:p>
            <a:r>
              <a:rPr lang="en-US" sz="2400" dirty="0">
                <a:solidFill>
                  <a:srgbClr val="FF0000"/>
                </a:solidFill>
                <a:latin typeface="Times New Roman" panose="02020603050405020304" pitchFamily="18" charset="0"/>
                <a:cs typeface="Times New Roman" panose="02020603050405020304" pitchFamily="18" charset="0"/>
              </a:rPr>
              <a:t>c) </a:t>
            </a:r>
            <a:r>
              <a:rPr lang="en-US" sz="2400" dirty="0">
                <a:solidFill>
                  <a:schemeClr val="tx1"/>
                </a:solidFill>
                <a:latin typeface="Times New Roman" panose="02020603050405020304" pitchFamily="18" charset="0"/>
                <a:cs typeface="Times New Roman" panose="02020603050405020304" pitchFamily="18" charset="0"/>
              </a:rPr>
              <a:t>Which sentence is future tense ?</a:t>
            </a:r>
            <a:r>
              <a:rPr lang="en-US" sz="21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774619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3" presetClass="entr" presetSubtype="3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plus(out)">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bg/>
                                          </p:spTgt>
                                        </p:tgtEl>
                                        <p:attrNameLst>
                                          <p:attrName>style.visibility</p:attrName>
                                        </p:attrNameLst>
                                      </p:cBhvr>
                                      <p:to>
                                        <p:strVal val="visible"/>
                                      </p:to>
                                    </p:set>
                                    <p:anim calcmode="lin" valueType="num">
                                      <p:cBhvr>
                                        <p:cTn id="38" dur="500" fill="hold"/>
                                        <p:tgtEl>
                                          <p:spTgt spid="3">
                                            <p:bg/>
                                          </p:spTgt>
                                        </p:tgtEl>
                                        <p:attrNameLst>
                                          <p:attrName>ppt_w</p:attrName>
                                        </p:attrNameLst>
                                      </p:cBhvr>
                                      <p:tavLst>
                                        <p:tav tm="0">
                                          <p:val>
                                            <p:fltVal val="0"/>
                                          </p:val>
                                        </p:tav>
                                        <p:tav tm="100000">
                                          <p:val>
                                            <p:strVal val="#ppt_w"/>
                                          </p:val>
                                        </p:tav>
                                      </p:tavLst>
                                    </p:anim>
                                    <p:anim calcmode="lin" valueType="num">
                                      <p:cBhvr>
                                        <p:cTn id="39" dur="500" fill="hold"/>
                                        <p:tgtEl>
                                          <p:spTgt spid="3">
                                            <p:bg/>
                                          </p:spTgt>
                                        </p:tgtEl>
                                        <p:attrNameLst>
                                          <p:attrName>ppt_h</p:attrName>
                                        </p:attrNameLst>
                                      </p:cBhvr>
                                      <p:tavLst>
                                        <p:tav tm="0">
                                          <p:val>
                                            <p:fltVal val="0"/>
                                          </p:val>
                                        </p:tav>
                                        <p:tav tm="100000">
                                          <p:val>
                                            <p:strVal val="#ppt_h"/>
                                          </p:val>
                                        </p:tav>
                                      </p:tavLst>
                                    </p:anim>
                                    <p:animEffect transition="in" filter="fade">
                                      <p:cBhvr>
                                        <p:cTn id="40" dur="500"/>
                                        <p:tgtEl>
                                          <p:spTgt spid="3">
                                            <p:bg/>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p:cTn id="4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anim calcmode="lin" valueType="num">
                                      <p:cBhvr>
                                        <p:cTn id="5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12">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2">
                                            <p:txEl>
                                              <p:pRg st="1" end="1"/>
                                            </p:txEl>
                                          </p:spTgt>
                                        </p:tgtEl>
                                        <p:attrNameLst>
                                          <p:attrName>style.visibility</p:attrName>
                                        </p:attrNameLst>
                                      </p:cBhvr>
                                      <p:to>
                                        <p:strVal val="visible"/>
                                      </p:to>
                                    </p:set>
                                    <p:anim calcmode="lin" valueType="num">
                                      <p:cBhvr>
                                        <p:cTn id="66"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12">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2">
                                            <p:txEl>
                                              <p:pRg st="2" end="2"/>
                                            </p:txEl>
                                          </p:spTgt>
                                        </p:tgtEl>
                                        <p:attrNameLst>
                                          <p:attrName>style.visibility</p:attrName>
                                        </p:attrNameLst>
                                      </p:cBhvr>
                                      <p:to>
                                        <p:strVal val="visible"/>
                                      </p:to>
                                    </p:set>
                                    <p:anim calcmode="lin" valueType="num">
                                      <p:cBhvr>
                                        <p:cTn id="73"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1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000"/>
                                        <p:tgtEl>
                                          <p:spTgt spid="7"/>
                                        </p:tgtEl>
                                      </p:cBhvr>
                                    </p:animEffect>
                                    <p:anim calcmode="lin" valueType="num">
                                      <p:cBhvr>
                                        <p:cTn id="81" dur="1000" fill="hold"/>
                                        <p:tgtEl>
                                          <p:spTgt spid="7"/>
                                        </p:tgtEl>
                                        <p:attrNameLst>
                                          <p:attrName>ppt_x</p:attrName>
                                        </p:attrNameLst>
                                      </p:cBhvr>
                                      <p:tavLst>
                                        <p:tav tm="0">
                                          <p:val>
                                            <p:strVal val="#ppt_x"/>
                                          </p:val>
                                        </p:tav>
                                        <p:tav tm="100000">
                                          <p:val>
                                            <p:strVal val="#ppt_x"/>
                                          </p:val>
                                        </p:tav>
                                      </p:tavLst>
                                    </p:anim>
                                    <p:anim calcmode="lin" valueType="num">
                                      <p:cBhvr>
                                        <p:cTn id="8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7">
                                            <p:txEl>
                                              <p:pRg st="0" end="0"/>
                                            </p:txEl>
                                          </p:spTgt>
                                        </p:tgtEl>
                                        <p:attrNameLst>
                                          <p:attrName>style.visibility</p:attrName>
                                        </p:attrNameLst>
                                      </p:cBhvr>
                                      <p:to>
                                        <p:strVal val="visible"/>
                                      </p:to>
                                    </p:set>
                                    <p:anim calcmode="lin" valueType="num">
                                      <p:cBhvr>
                                        <p:cTn id="8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7">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7">
                                            <p:txEl>
                                              <p:pRg st="1" end="1"/>
                                            </p:txEl>
                                          </p:spTgt>
                                        </p:tgtEl>
                                        <p:attrNameLst>
                                          <p:attrName>style.visibility</p:attrName>
                                        </p:attrNameLst>
                                      </p:cBhvr>
                                      <p:to>
                                        <p:strVal val="visible"/>
                                      </p:to>
                                    </p:set>
                                    <p:anim calcmode="lin" valueType="num">
                                      <p:cBhvr>
                                        <p:cTn id="9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95"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96"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97" dur="1000"/>
                                        <p:tgtEl>
                                          <p:spTgt spid="7">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7">
                                            <p:txEl>
                                              <p:pRg st="2" end="2"/>
                                            </p:txEl>
                                          </p:spTgt>
                                        </p:tgtEl>
                                        <p:attrNameLst>
                                          <p:attrName>style.visibility</p:attrName>
                                        </p:attrNameLst>
                                      </p:cBhvr>
                                      <p:to>
                                        <p:strVal val="visible"/>
                                      </p:to>
                                    </p:set>
                                    <p:anim calcmode="lin" valueType="num">
                                      <p:cBhvr>
                                        <p:cTn id="10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0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0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7"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2529603" y="-19050"/>
            <a:ext cx="4099797" cy="512355"/>
          </a:xfrm>
          <a:prstGeom prst="flowChartTerminator">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Team work</a:t>
            </a:r>
          </a:p>
        </p:txBody>
      </p:sp>
      <p:sp>
        <p:nvSpPr>
          <p:cNvPr id="4" name="Rectangle 3"/>
          <p:cNvSpPr/>
          <p:nvPr/>
        </p:nvSpPr>
        <p:spPr>
          <a:xfrm>
            <a:off x="1" y="590550"/>
            <a:ext cx="9116218" cy="45037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Fill in the gaps using right form of verbs in the box</a:t>
            </a:r>
            <a:r>
              <a:rPr lang="en-US" sz="2400" dirty="0">
                <a:solidFill>
                  <a:srgbClr val="002060"/>
                </a:solidFill>
                <a:latin typeface="Times New Roman" panose="020206030504050203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2555841616"/>
              </p:ext>
            </p:extLst>
          </p:nvPr>
        </p:nvGraphicFramePr>
        <p:xfrm>
          <a:off x="0" y="1047750"/>
          <a:ext cx="9144000" cy="868680"/>
        </p:xfrm>
        <a:graphic>
          <a:graphicData uri="http://schemas.openxmlformats.org/drawingml/2006/table">
            <a:tbl>
              <a:tblPr firstRow="1" bandRow="1">
                <a:tableStyleId>{D7AC3CCA-C797-4891-BE02-D94E43425B78}</a:tableStyleId>
              </a:tblPr>
              <a:tblGrid>
                <a:gridCol w="1576552">
                  <a:extLst>
                    <a:ext uri="{9D8B030D-6E8A-4147-A177-3AD203B41FA5}">
                      <a16:colId xmlns:a16="http://schemas.microsoft.com/office/drawing/2014/main" val="20000"/>
                    </a:ext>
                  </a:extLst>
                </a:gridCol>
                <a:gridCol w="1891862">
                  <a:extLst>
                    <a:ext uri="{9D8B030D-6E8A-4147-A177-3AD203B41FA5}">
                      <a16:colId xmlns:a16="http://schemas.microsoft.com/office/drawing/2014/main" val="20001"/>
                    </a:ext>
                  </a:extLst>
                </a:gridCol>
                <a:gridCol w="1891862">
                  <a:extLst>
                    <a:ext uri="{9D8B030D-6E8A-4147-A177-3AD203B41FA5}">
                      <a16:colId xmlns:a16="http://schemas.microsoft.com/office/drawing/2014/main" val="20002"/>
                    </a:ext>
                  </a:extLst>
                </a:gridCol>
                <a:gridCol w="1891862">
                  <a:extLst>
                    <a:ext uri="{9D8B030D-6E8A-4147-A177-3AD203B41FA5}">
                      <a16:colId xmlns:a16="http://schemas.microsoft.com/office/drawing/2014/main" val="20003"/>
                    </a:ext>
                  </a:extLst>
                </a:gridCol>
                <a:gridCol w="1891862">
                  <a:extLst>
                    <a:ext uri="{9D8B030D-6E8A-4147-A177-3AD203B41FA5}">
                      <a16:colId xmlns:a16="http://schemas.microsoft.com/office/drawing/2014/main" val="20004"/>
                    </a:ext>
                  </a:extLst>
                </a:gridCol>
              </a:tblGrid>
              <a:tr h="276227">
                <a:tc>
                  <a:txBody>
                    <a:bodyPr/>
                    <a:lstStyle/>
                    <a:p>
                      <a:r>
                        <a:rPr lang="en-US" sz="2400" b="1" dirty="0">
                          <a:latin typeface="Times New Roman" panose="02020603050405020304" pitchFamily="18" charset="0"/>
                          <a:cs typeface="Times New Roman" panose="02020603050405020304" pitchFamily="18" charset="0"/>
                        </a:rPr>
                        <a:t>grow</a:t>
                      </a:r>
                    </a:p>
                  </a:txBody>
                  <a:tcPr marL="68580" marR="68580" marT="34290" marB="34290"/>
                </a:tc>
                <a:tc>
                  <a:txBody>
                    <a:bodyPr/>
                    <a:lstStyle/>
                    <a:p>
                      <a:r>
                        <a:rPr lang="en-US" sz="2400" b="1" dirty="0">
                          <a:latin typeface="Times New Roman" panose="02020603050405020304" pitchFamily="18" charset="0"/>
                          <a:cs typeface="Times New Roman" panose="02020603050405020304" pitchFamily="18" charset="0"/>
                        </a:rPr>
                        <a:t>to be</a:t>
                      </a:r>
                    </a:p>
                  </a:txBody>
                  <a:tcPr marL="68580" marR="68580" marT="34290" marB="34290"/>
                </a:tc>
                <a:tc>
                  <a:txBody>
                    <a:bodyPr/>
                    <a:lstStyle/>
                    <a:p>
                      <a:r>
                        <a:rPr lang="en-US" sz="2400" b="1" dirty="0">
                          <a:latin typeface="Times New Roman" panose="02020603050405020304" pitchFamily="18" charset="0"/>
                          <a:cs typeface="Times New Roman" panose="02020603050405020304" pitchFamily="18" charset="0"/>
                        </a:rPr>
                        <a:t>work</a:t>
                      </a:r>
                    </a:p>
                  </a:txBody>
                  <a:tcPr marL="68580" marR="68580" marT="34290" marB="34290"/>
                </a:tc>
                <a:tc>
                  <a:txBody>
                    <a:bodyPr/>
                    <a:lstStyle/>
                    <a:p>
                      <a:r>
                        <a:rPr lang="en-US" sz="2400" b="1" dirty="0">
                          <a:latin typeface="Times New Roman" panose="02020603050405020304" pitchFamily="18" charset="0"/>
                          <a:cs typeface="Times New Roman" panose="02020603050405020304" pitchFamily="18" charset="0"/>
                        </a:rPr>
                        <a:t>get </a:t>
                      </a:r>
                    </a:p>
                  </a:txBody>
                  <a:tcPr marL="68580" marR="68580" marT="34290" marB="34290"/>
                </a:tc>
                <a:tc>
                  <a:txBody>
                    <a:bodyPr/>
                    <a:lstStyle/>
                    <a:p>
                      <a:r>
                        <a:rPr lang="en-US" sz="2400" b="1" dirty="0">
                          <a:latin typeface="Times New Roman" panose="02020603050405020304" pitchFamily="18" charset="0"/>
                          <a:cs typeface="Times New Roman" panose="02020603050405020304" pitchFamily="18" charset="0"/>
                        </a:rPr>
                        <a:t>hope</a:t>
                      </a:r>
                    </a:p>
                  </a:txBody>
                  <a:tcPr marL="68580" marR="68580" marT="34290" marB="34290"/>
                </a:tc>
                <a:extLst>
                  <a:ext uri="{0D108BD9-81ED-4DB2-BD59-A6C34878D82A}">
                    <a16:rowId xmlns:a16="http://schemas.microsoft.com/office/drawing/2014/main" val="10000"/>
                  </a:ext>
                </a:extLst>
              </a:tr>
              <a:tr h="278130">
                <a:tc>
                  <a:txBody>
                    <a:bodyPr/>
                    <a:lstStyle/>
                    <a:p>
                      <a:r>
                        <a:rPr lang="en-US" sz="2400" b="1" dirty="0">
                          <a:latin typeface="Times New Roman" panose="02020603050405020304" pitchFamily="18" charset="0"/>
                          <a:cs typeface="Times New Roman" panose="02020603050405020304" pitchFamily="18" charset="0"/>
                        </a:rPr>
                        <a:t>use</a:t>
                      </a:r>
                    </a:p>
                  </a:txBody>
                  <a:tcPr marL="68580" marR="68580" marT="34290" marB="34290"/>
                </a:tc>
                <a:tc>
                  <a:txBody>
                    <a:bodyPr/>
                    <a:lstStyle/>
                    <a:p>
                      <a:r>
                        <a:rPr lang="en-US" sz="2400" b="1" dirty="0">
                          <a:latin typeface="Times New Roman" panose="02020603050405020304" pitchFamily="18" charset="0"/>
                          <a:cs typeface="Times New Roman" panose="02020603050405020304" pitchFamily="18" charset="0"/>
                        </a:rPr>
                        <a:t>know</a:t>
                      </a:r>
                    </a:p>
                  </a:txBody>
                  <a:tcPr marL="68580" marR="68580" marT="34290" marB="34290"/>
                </a:tc>
                <a:tc>
                  <a:txBody>
                    <a:bodyPr/>
                    <a:lstStyle/>
                    <a:p>
                      <a:r>
                        <a:rPr lang="en-US" sz="2400" b="1" dirty="0">
                          <a:latin typeface="Times New Roman" panose="02020603050405020304" pitchFamily="18" charset="0"/>
                          <a:cs typeface="Times New Roman" panose="02020603050405020304" pitchFamily="18" charset="0"/>
                        </a:rPr>
                        <a:t>believe</a:t>
                      </a:r>
                    </a:p>
                  </a:txBody>
                  <a:tcPr marL="68580" marR="68580" marT="34290" marB="34290"/>
                </a:tc>
                <a:tc>
                  <a:txBody>
                    <a:bodyPr/>
                    <a:lstStyle/>
                    <a:p>
                      <a:r>
                        <a:rPr lang="en-US" sz="2400" b="1" dirty="0">
                          <a:latin typeface="Times New Roman" panose="02020603050405020304" pitchFamily="18" charset="0"/>
                          <a:cs typeface="Times New Roman" panose="02020603050405020304" pitchFamily="18" charset="0"/>
                        </a:rPr>
                        <a:t>think</a:t>
                      </a:r>
                    </a:p>
                  </a:txBody>
                  <a:tcPr marL="68580" marR="68580" marT="34290" marB="34290"/>
                </a:tc>
                <a:tc>
                  <a:txBody>
                    <a:bodyPr/>
                    <a:lstStyle/>
                    <a:p>
                      <a:r>
                        <a:rPr lang="en-US" sz="2400" b="1" dirty="0">
                          <a:latin typeface="Times New Roman" panose="02020603050405020304" pitchFamily="18" charset="0"/>
                          <a:cs typeface="Times New Roman" panose="02020603050405020304" pitchFamily="18" charset="0"/>
                        </a:rPr>
                        <a:t>to use</a:t>
                      </a:r>
                    </a:p>
                  </a:txBody>
                  <a:tcPr marL="68580" marR="68580" marT="34290" marB="34290"/>
                </a:tc>
                <a:extLst>
                  <a:ext uri="{0D108BD9-81ED-4DB2-BD59-A6C34878D82A}">
                    <a16:rowId xmlns:a16="http://schemas.microsoft.com/office/drawing/2014/main" val="10001"/>
                  </a:ext>
                </a:extLst>
              </a:tr>
            </a:tbl>
          </a:graphicData>
        </a:graphic>
      </p:graphicFrame>
      <p:sp>
        <p:nvSpPr>
          <p:cNvPr id="7" name="Rectangle 6"/>
          <p:cNvSpPr/>
          <p:nvPr/>
        </p:nvSpPr>
        <p:spPr>
          <a:xfrm>
            <a:off x="0" y="1885950"/>
            <a:ext cx="9144000" cy="2590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latin typeface="Times New Roman" panose="02020603050405020304" pitchFamily="18" charset="0"/>
                <a:cs typeface="Times New Roman" panose="02020603050405020304" pitchFamily="18" charset="0"/>
              </a:rPr>
              <a:t>Imran  a)...... a farmer. He b).…very hard. He c)…... fertile land on which he d)…. different crops. He e) …....how to f)….fertilizer. Last year he g)...the award of the best farmer in the village. The villagers h)…..that he will get the same award this year too. But Imran </a:t>
            </a:r>
            <a:r>
              <a:rPr lang="en-US" sz="2600" b="1" dirty="0" err="1">
                <a:solidFill>
                  <a:schemeClr val="tx1"/>
                </a:solidFill>
                <a:latin typeface="Times New Roman" panose="02020603050405020304" pitchFamily="18" charset="0"/>
                <a:cs typeface="Times New Roman" panose="02020603050405020304" pitchFamily="18" charset="0"/>
              </a:rPr>
              <a:t>i</a:t>
            </a:r>
            <a:r>
              <a:rPr lang="en-US" sz="2600" b="1" dirty="0">
                <a:solidFill>
                  <a:schemeClr val="tx1"/>
                </a:solidFill>
                <a:latin typeface="Times New Roman" panose="02020603050405020304" pitchFamily="18" charset="0"/>
                <a:cs typeface="Times New Roman" panose="02020603050405020304" pitchFamily="18" charset="0"/>
              </a:rPr>
              <a:t>)…..to become the best farmer in the district. He j)…..that diligence is the mother of good luck.</a:t>
            </a:r>
          </a:p>
        </p:txBody>
      </p:sp>
      <p:sp>
        <p:nvSpPr>
          <p:cNvPr id="8" name="Rectangle 7"/>
          <p:cNvSpPr/>
          <p:nvPr/>
        </p:nvSpPr>
        <p:spPr>
          <a:xfrm>
            <a:off x="21265" y="4634304"/>
            <a:ext cx="9107952" cy="375846"/>
          </a:xfrm>
          <a:prstGeom prst="rect">
            <a:avLst/>
          </a:prstGeom>
          <a:solidFill>
            <a:schemeClr val="bg2">
              <a:lumMod val="90000"/>
            </a:schemeClr>
          </a:solidFill>
        </p:spPr>
        <p:style>
          <a:lnRef idx="1">
            <a:schemeClr val="accent6"/>
          </a:lnRef>
          <a:fillRef idx="3">
            <a:schemeClr val="accent6"/>
          </a:fillRef>
          <a:effectRef idx="2">
            <a:schemeClr val="accent6"/>
          </a:effectRef>
          <a:fontRef idx="minor">
            <a:schemeClr val="lt1"/>
          </a:fontRef>
        </p:style>
        <p:txBody>
          <a:bodyPr rtlCol="0" anchor="ctr"/>
          <a:lstStyle/>
          <a:p>
            <a:r>
              <a:rPr lang="en-US" sz="2000" b="1" dirty="0">
                <a:solidFill>
                  <a:srgbClr val="002060"/>
                </a:solidFill>
                <a:latin typeface="Times New Roman" panose="02020603050405020304" pitchFamily="18" charset="0"/>
                <a:cs typeface="Times New Roman" panose="02020603050405020304" pitchFamily="18" charset="0"/>
              </a:rPr>
              <a:t>a)</a:t>
            </a:r>
            <a:r>
              <a:rPr lang="en-US" sz="2000" b="1" dirty="0">
                <a:solidFill>
                  <a:srgbClr val="FF0000"/>
                </a:solidFill>
                <a:latin typeface="Times New Roman" panose="02020603050405020304" pitchFamily="18" charset="0"/>
                <a:cs typeface="Times New Roman" panose="02020603050405020304" pitchFamily="18" charset="0"/>
              </a:rPr>
              <a:t>is </a:t>
            </a:r>
            <a:r>
              <a:rPr lang="en-US" sz="2000" b="1" dirty="0">
                <a:solidFill>
                  <a:srgbClr val="002060"/>
                </a:solidFill>
                <a:latin typeface="Times New Roman" panose="02020603050405020304" pitchFamily="18" charset="0"/>
                <a:cs typeface="Times New Roman" panose="02020603050405020304" pitchFamily="18" charset="0"/>
              </a:rPr>
              <a:t> b)</a:t>
            </a:r>
            <a:r>
              <a:rPr lang="en-US" sz="2000" b="1" dirty="0">
                <a:solidFill>
                  <a:srgbClr val="FF0000"/>
                </a:solidFill>
                <a:latin typeface="Times New Roman" panose="02020603050405020304" pitchFamily="18" charset="0"/>
                <a:cs typeface="Times New Roman" panose="02020603050405020304" pitchFamily="18" charset="0"/>
              </a:rPr>
              <a:t>works</a:t>
            </a:r>
            <a:r>
              <a:rPr lang="en-US" sz="2000" b="1" dirty="0">
                <a:solidFill>
                  <a:srgbClr val="002060"/>
                </a:solidFill>
                <a:latin typeface="Times New Roman" panose="02020603050405020304" pitchFamily="18" charset="0"/>
                <a:cs typeface="Times New Roman" panose="02020603050405020304" pitchFamily="18" charset="0"/>
              </a:rPr>
              <a:t>  c)</a:t>
            </a:r>
            <a:r>
              <a:rPr lang="en-US" sz="2000" b="1" dirty="0">
                <a:solidFill>
                  <a:srgbClr val="FF0000"/>
                </a:solidFill>
                <a:latin typeface="Times New Roman" panose="02020603050405020304" pitchFamily="18" charset="0"/>
                <a:cs typeface="Times New Roman" panose="02020603050405020304" pitchFamily="18" charset="0"/>
              </a:rPr>
              <a:t>uses</a:t>
            </a:r>
            <a:r>
              <a:rPr lang="en-US" sz="2000" b="1" dirty="0">
                <a:solidFill>
                  <a:srgbClr val="002060"/>
                </a:solidFill>
                <a:latin typeface="Times New Roman" panose="02020603050405020304" pitchFamily="18" charset="0"/>
                <a:cs typeface="Times New Roman" panose="02020603050405020304" pitchFamily="18" charset="0"/>
              </a:rPr>
              <a:t> d) </a:t>
            </a:r>
            <a:r>
              <a:rPr lang="en-US" sz="2000" b="1" dirty="0">
                <a:solidFill>
                  <a:srgbClr val="FF0000"/>
                </a:solidFill>
                <a:latin typeface="Times New Roman" panose="02020603050405020304" pitchFamily="18" charset="0"/>
                <a:cs typeface="Times New Roman" panose="02020603050405020304" pitchFamily="18" charset="0"/>
              </a:rPr>
              <a:t>grows</a:t>
            </a:r>
            <a:r>
              <a:rPr lang="en-US" sz="2000" b="1" dirty="0">
                <a:solidFill>
                  <a:srgbClr val="002060"/>
                </a:solidFill>
                <a:latin typeface="Times New Roman" panose="02020603050405020304" pitchFamily="18" charset="0"/>
                <a:cs typeface="Times New Roman" panose="02020603050405020304" pitchFamily="18" charset="0"/>
              </a:rPr>
              <a:t> e) </a:t>
            </a:r>
            <a:r>
              <a:rPr lang="en-US" sz="2000" b="1" dirty="0">
                <a:solidFill>
                  <a:srgbClr val="FF0000"/>
                </a:solidFill>
                <a:latin typeface="Times New Roman" panose="02020603050405020304" pitchFamily="18" charset="0"/>
                <a:cs typeface="Times New Roman" panose="02020603050405020304" pitchFamily="18" charset="0"/>
              </a:rPr>
              <a:t>knew</a:t>
            </a:r>
            <a:r>
              <a:rPr lang="en-US" sz="2000" b="1" dirty="0">
                <a:solidFill>
                  <a:srgbClr val="002060"/>
                </a:solidFill>
                <a:latin typeface="Times New Roman" panose="02020603050405020304" pitchFamily="18" charset="0"/>
                <a:cs typeface="Times New Roman" panose="02020603050405020304" pitchFamily="18" charset="0"/>
              </a:rPr>
              <a:t>  f</a:t>
            </a:r>
            <a:r>
              <a:rPr lang="en-US" sz="2000" b="1" dirty="0">
                <a:solidFill>
                  <a:srgbClr val="FF0000"/>
                </a:solidFill>
                <a:latin typeface="Times New Roman" panose="02020603050405020304" pitchFamily="18" charset="0"/>
                <a:cs typeface="Times New Roman" panose="02020603050405020304" pitchFamily="18" charset="0"/>
              </a:rPr>
              <a:t>) use</a:t>
            </a:r>
            <a:r>
              <a:rPr lang="en-US" sz="2000" b="1" dirty="0">
                <a:solidFill>
                  <a:srgbClr val="002060"/>
                </a:solidFill>
                <a:latin typeface="Times New Roman" panose="02020603050405020304" pitchFamily="18" charset="0"/>
                <a:cs typeface="Times New Roman" panose="02020603050405020304" pitchFamily="18" charset="0"/>
              </a:rPr>
              <a:t>  g) </a:t>
            </a:r>
            <a:r>
              <a:rPr lang="en-US" sz="2000" b="1" dirty="0">
                <a:solidFill>
                  <a:srgbClr val="FF0000"/>
                </a:solidFill>
                <a:latin typeface="Times New Roman" panose="02020603050405020304" pitchFamily="18" charset="0"/>
                <a:cs typeface="Times New Roman" panose="02020603050405020304" pitchFamily="18" charset="0"/>
              </a:rPr>
              <a:t>got</a:t>
            </a:r>
            <a:r>
              <a:rPr lang="en-US" sz="2000" b="1" dirty="0">
                <a:solidFill>
                  <a:srgbClr val="002060"/>
                </a:solidFill>
                <a:latin typeface="Times New Roman" panose="02020603050405020304" pitchFamily="18" charset="0"/>
                <a:cs typeface="Times New Roman" panose="02020603050405020304" pitchFamily="18" charset="0"/>
              </a:rPr>
              <a:t>  h) </a:t>
            </a:r>
            <a:r>
              <a:rPr lang="en-US" sz="2000" b="1" dirty="0">
                <a:solidFill>
                  <a:srgbClr val="FF0000"/>
                </a:solidFill>
                <a:latin typeface="Times New Roman" panose="02020603050405020304" pitchFamily="18" charset="0"/>
                <a:cs typeface="Times New Roman" panose="02020603050405020304" pitchFamily="18" charset="0"/>
              </a:rPr>
              <a:t>hope</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thought</a:t>
            </a:r>
            <a:r>
              <a:rPr lang="en-US" sz="2000" b="1" dirty="0">
                <a:solidFill>
                  <a:srgbClr val="002060"/>
                </a:solidFill>
                <a:latin typeface="Times New Roman" panose="02020603050405020304" pitchFamily="18" charset="0"/>
                <a:cs typeface="Times New Roman" panose="02020603050405020304" pitchFamily="18" charset="0"/>
              </a:rPr>
              <a:t>  j) </a:t>
            </a:r>
            <a:r>
              <a:rPr lang="en-US" sz="2000" b="1" dirty="0">
                <a:solidFill>
                  <a:srgbClr val="FF0000"/>
                </a:solidFill>
                <a:latin typeface="Times New Roman" panose="02020603050405020304" pitchFamily="18" charset="0"/>
                <a:cs typeface="Times New Roman" panose="02020603050405020304" pitchFamily="18" charset="0"/>
              </a:rPr>
              <a:t>believes</a:t>
            </a:r>
          </a:p>
        </p:txBody>
      </p:sp>
    </p:spTree>
    <p:extLst>
      <p:ext uri="{BB962C8B-B14F-4D97-AF65-F5344CB8AC3E}">
        <p14:creationId xmlns:p14="http://schemas.microsoft.com/office/powerpoint/2010/main" val="11527081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barn(inVertical)">
                                      <p:cBhvr>
                                        <p:cTn id="4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610600" cy="606437"/>
          </a:xfrm>
          <a:solidFill>
            <a:schemeClr val="bg2">
              <a:lumMod val="90000"/>
            </a:schemeClr>
          </a:solidFill>
          <a:ln w="6350">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0000"/>
          </a:bodyPr>
          <a:lstStyle/>
          <a:p>
            <a:pPr algn="ctr"/>
            <a:r>
              <a:rPr lang="en-US" b="1" dirty="0">
                <a:solidFill>
                  <a:srgbClr val="002060"/>
                </a:solidFill>
                <a:latin typeface="Times New Roman" panose="02020603050405020304" pitchFamily="18" charset="0"/>
                <a:cs typeface="Times New Roman" panose="02020603050405020304" pitchFamily="18" charset="0"/>
              </a:rPr>
              <a:t>INDIVIDUAL WORK</a:t>
            </a:r>
          </a:p>
        </p:txBody>
      </p:sp>
      <p:sp>
        <p:nvSpPr>
          <p:cNvPr id="3" name="Content Placeholder 2"/>
          <p:cNvSpPr>
            <a:spLocks noGrp="1"/>
          </p:cNvSpPr>
          <p:nvPr>
            <p:ph idx="1"/>
          </p:nvPr>
        </p:nvSpPr>
        <p:spPr>
          <a:xfrm>
            <a:off x="152400" y="663588"/>
            <a:ext cx="8362950" cy="4338956"/>
          </a:xfrm>
        </p:spPr>
        <p:txBody>
          <a:body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b="1" dirty="0">
                <a:solidFill>
                  <a:srgbClr val="002060"/>
                </a:solidFill>
                <a:latin typeface="Times New Roman" panose="02020603050405020304" pitchFamily="18" charset="0"/>
                <a:cs typeface="Times New Roman" panose="02020603050405020304" pitchFamily="18" charset="0"/>
              </a:rPr>
              <a:t>Follow &amp; answer the questions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00150"/>
            <a:ext cx="5638800" cy="3802393"/>
          </a:xfrm>
          <a:prstGeom prst="rect">
            <a:avLst/>
          </a:prstGeom>
        </p:spPr>
      </p:pic>
      <p:sp>
        <p:nvSpPr>
          <p:cNvPr id="11" name="Rectangle 10"/>
          <p:cNvSpPr/>
          <p:nvPr/>
        </p:nvSpPr>
        <p:spPr>
          <a:xfrm>
            <a:off x="6004590" y="4171950"/>
            <a:ext cx="2910810" cy="75048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t>Ans</a:t>
            </a:r>
            <a:r>
              <a:rPr lang="en-US" sz="3000" dirty="0"/>
              <a:t>: a) </a:t>
            </a:r>
            <a:r>
              <a:rPr lang="en-US" sz="3000" b="1" dirty="0"/>
              <a:t>takes</a:t>
            </a:r>
          </a:p>
        </p:txBody>
      </p:sp>
      <p:pic>
        <p:nvPicPr>
          <p:cNvPr id="9" name="Picture 8">
            <a:extLst>
              <a:ext uri="{FF2B5EF4-FFF2-40B4-BE49-F238E27FC236}">
                <a16:creationId xmlns:a16="http://schemas.microsoft.com/office/drawing/2014/main" id="{ABA459FE-2E9B-41E0-8A4B-D016B53C3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767" y="1465106"/>
            <a:ext cx="2910811" cy="2358292"/>
          </a:xfrm>
          <a:prstGeom prst="rect">
            <a:avLst/>
          </a:prstGeom>
        </p:spPr>
      </p:pic>
    </p:spTree>
    <p:extLst>
      <p:ext uri="{BB962C8B-B14F-4D97-AF65-F5344CB8AC3E}">
        <p14:creationId xmlns:p14="http://schemas.microsoft.com/office/powerpoint/2010/main" val="39197715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out)">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25082"/>
            <a:ext cx="8763000" cy="4230717"/>
          </a:xfrm>
          <a:prstGeom prst="rect">
            <a:avLst/>
          </a:prstGeom>
        </p:spPr>
      </p:pic>
      <p:sp>
        <p:nvSpPr>
          <p:cNvPr id="2" name="Rectangle 1"/>
          <p:cNvSpPr/>
          <p:nvPr/>
        </p:nvSpPr>
        <p:spPr>
          <a:xfrm>
            <a:off x="381000" y="100696"/>
            <a:ext cx="8763000" cy="624386"/>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anose="02020603050405020304" pitchFamily="18" charset="0"/>
                <a:cs typeface="Times New Roman" panose="02020603050405020304" pitchFamily="18" charset="0"/>
              </a:rPr>
              <a:t>Which option is correct &amp; which tense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607" y="3841261"/>
            <a:ext cx="769393" cy="711689"/>
          </a:xfrm>
          <a:prstGeom prst="rect">
            <a:avLst/>
          </a:prstGeom>
        </p:spPr>
      </p:pic>
    </p:spTree>
    <p:extLst>
      <p:ext uri="{BB962C8B-B14F-4D97-AF65-F5344CB8AC3E}">
        <p14:creationId xmlns:p14="http://schemas.microsoft.com/office/powerpoint/2010/main" val="11534659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567" b="9851"/>
          <a:stretch/>
        </p:blipFill>
        <p:spPr>
          <a:xfrm>
            <a:off x="685800" y="0"/>
            <a:ext cx="7620000" cy="42069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p:cNvSpPr/>
          <p:nvPr/>
        </p:nvSpPr>
        <p:spPr>
          <a:xfrm>
            <a:off x="2895600" y="4278573"/>
            <a:ext cx="3505199"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Ans: a) will arrive</a:t>
            </a:r>
          </a:p>
        </p:txBody>
      </p:sp>
    </p:spTree>
    <p:extLst>
      <p:ext uri="{BB962C8B-B14F-4D97-AF65-F5344CB8AC3E}">
        <p14:creationId xmlns:p14="http://schemas.microsoft.com/office/powerpoint/2010/main" val="11937413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3844"/>
            <a:ext cx="7886700" cy="667852"/>
          </a:xfrm>
          <a:solidFill>
            <a:schemeClr val="bg2">
              <a:lumMod val="90000"/>
            </a:schemeClr>
          </a:solidFill>
        </p:spPr>
        <p:txBody>
          <a:bodyPr>
            <a:normAutofit fontScale="90000"/>
          </a:bodyPr>
          <a:lstStyle/>
          <a:p>
            <a:r>
              <a:rPr lang="en-US" b="1" dirty="0">
                <a:solidFill>
                  <a:srgbClr val="002060"/>
                </a:solidFill>
                <a:latin typeface="Times New Roman" panose="02020603050405020304" pitchFamily="18" charset="0"/>
                <a:cs typeface="Times New Roman" panose="02020603050405020304" pitchFamily="18" charset="0"/>
              </a:rPr>
              <a:t>Evaluation:</a:t>
            </a:r>
            <a:r>
              <a:rPr lang="en-US"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(Find out which tense ?)</a:t>
            </a:r>
          </a:p>
        </p:txBody>
      </p:sp>
      <p:sp>
        <p:nvSpPr>
          <p:cNvPr id="3" name="Content Placeholder 2"/>
          <p:cNvSpPr>
            <a:spLocks noGrp="1"/>
          </p:cNvSpPr>
          <p:nvPr>
            <p:ph idx="1"/>
          </p:nvPr>
        </p:nvSpPr>
        <p:spPr>
          <a:xfrm>
            <a:off x="674285" y="1023582"/>
            <a:ext cx="7795430" cy="4002206"/>
          </a:xfrm>
        </p:spPr>
        <p:txBody>
          <a:bodyPr>
            <a:normAutofit fontScale="92500" lnSpcReduction="20000"/>
          </a:bodyPr>
          <a:lstStyle/>
          <a:p>
            <a:pPr marL="0" indent="0">
              <a:buNone/>
            </a:pPr>
            <a:r>
              <a:rPr lang="en-US" sz="3300" b="1" dirty="0">
                <a:solidFill>
                  <a:srgbClr val="002060"/>
                </a:solidFill>
                <a:latin typeface="Times New Roman" panose="02020603050405020304" pitchFamily="18" charset="0"/>
                <a:cs typeface="Times New Roman" panose="02020603050405020304" pitchFamily="18" charset="0"/>
              </a:rPr>
              <a:t>a) </a:t>
            </a:r>
            <a:r>
              <a:rPr lang="en-US" sz="3300" b="1" dirty="0" err="1">
                <a:solidFill>
                  <a:srgbClr val="002060"/>
                </a:solidFill>
                <a:latin typeface="Times New Roman" panose="02020603050405020304" pitchFamily="18" charset="0"/>
                <a:cs typeface="Times New Roman" panose="02020603050405020304" pitchFamily="18" charset="0"/>
              </a:rPr>
              <a:t>Nowrin</a:t>
            </a:r>
            <a:r>
              <a:rPr lang="en-US" sz="3300" b="1" dirty="0">
                <a:solidFill>
                  <a:srgbClr val="002060"/>
                </a:solidFill>
                <a:latin typeface="Times New Roman" panose="02020603050405020304" pitchFamily="18" charset="0"/>
                <a:cs typeface="Times New Roman" panose="02020603050405020304" pitchFamily="18" charset="0"/>
              </a:rPr>
              <a:t> </a:t>
            </a:r>
            <a:r>
              <a:rPr lang="en-US" sz="3300" b="1" u="sng" dirty="0">
                <a:solidFill>
                  <a:srgbClr val="FF0000"/>
                </a:solidFill>
                <a:latin typeface="Times New Roman" panose="02020603050405020304" pitchFamily="18" charset="0"/>
                <a:cs typeface="Times New Roman" panose="02020603050405020304" pitchFamily="18" charset="0"/>
              </a:rPr>
              <a:t>sang</a:t>
            </a:r>
            <a:r>
              <a:rPr lang="en-US" sz="3300" b="1" dirty="0">
                <a:solidFill>
                  <a:srgbClr val="002060"/>
                </a:solidFill>
                <a:latin typeface="Times New Roman" panose="02020603050405020304" pitchFamily="18" charset="0"/>
                <a:cs typeface="Times New Roman" panose="02020603050405020304" pitchFamily="18" charset="0"/>
              </a:rPr>
              <a:t> a song. </a:t>
            </a:r>
          </a:p>
          <a:p>
            <a:pPr marL="0" indent="0">
              <a:buNone/>
            </a:pPr>
            <a:endParaRPr lang="en-US" sz="33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3300" b="1" dirty="0">
                <a:solidFill>
                  <a:srgbClr val="002060"/>
                </a:solidFill>
                <a:latin typeface="Times New Roman" panose="02020603050405020304" pitchFamily="18" charset="0"/>
                <a:cs typeface="Times New Roman" panose="02020603050405020304" pitchFamily="18" charset="0"/>
              </a:rPr>
              <a:t>b) She </a:t>
            </a:r>
            <a:r>
              <a:rPr lang="en-US" sz="3300" b="1" u="sng" dirty="0">
                <a:solidFill>
                  <a:srgbClr val="FF0000"/>
                </a:solidFill>
                <a:latin typeface="Times New Roman" panose="02020603050405020304" pitchFamily="18" charset="0"/>
                <a:cs typeface="Times New Roman" panose="02020603050405020304" pitchFamily="18" charset="0"/>
              </a:rPr>
              <a:t>visited</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a:solidFill>
                  <a:srgbClr val="002060"/>
                </a:solidFill>
                <a:latin typeface="Times New Roman" panose="02020603050405020304" pitchFamily="18" charset="0"/>
                <a:cs typeface="Times New Roman" panose="02020603050405020304" pitchFamily="18" charset="0"/>
              </a:rPr>
              <a:t>our house.</a:t>
            </a:r>
          </a:p>
          <a:p>
            <a:pPr marL="0" indent="0">
              <a:buNone/>
            </a:pPr>
            <a:endParaRPr lang="en-US" sz="33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3300" b="1" dirty="0">
                <a:solidFill>
                  <a:srgbClr val="002060"/>
                </a:solidFill>
                <a:latin typeface="Times New Roman" panose="02020603050405020304" pitchFamily="18" charset="0"/>
                <a:cs typeface="Times New Roman" panose="02020603050405020304" pitchFamily="18" charset="0"/>
              </a:rPr>
              <a:t>c) </a:t>
            </a:r>
            <a:r>
              <a:rPr lang="en-US" sz="3300" b="1" dirty="0" err="1">
                <a:solidFill>
                  <a:srgbClr val="002060"/>
                </a:solidFill>
                <a:latin typeface="Times New Roman" panose="02020603050405020304" pitchFamily="18" charset="0"/>
                <a:cs typeface="Times New Roman" panose="02020603050405020304" pitchFamily="18" charset="0"/>
              </a:rPr>
              <a:t>Aristatle</a:t>
            </a:r>
            <a:r>
              <a:rPr lang="en-US" sz="3300" b="1" dirty="0">
                <a:solidFill>
                  <a:srgbClr val="002060"/>
                </a:solidFill>
                <a:latin typeface="Times New Roman" panose="02020603050405020304" pitchFamily="18" charset="0"/>
                <a:cs typeface="Times New Roman" panose="02020603050405020304" pitchFamily="18" charset="0"/>
              </a:rPr>
              <a:t> </a:t>
            </a:r>
            <a:r>
              <a:rPr lang="en-US" sz="3300" b="1" u="sng" dirty="0">
                <a:solidFill>
                  <a:srgbClr val="FF0000"/>
                </a:solidFill>
                <a:latin typeface="Times New Roman" panose="02020603050405020304" pitchFamily="18" charset="0"/>
                <a:cs typeface="Times New Roman" panose="02020603050405020304" pitchFamily="18" charset="0"/>
              </a:rPr>
              <a:t>is</a:t>
            </a:r>
            <a:r>
              <a:rPr lang="en-US" sz="3300" b="1" dirty="0">
                <a:solidFill>
                  <a:srgbClr val="002060"/>
                </a:solidFill>
                <a:latin typeface="Times New Roman" panose="02020603050405020304" pitchFamily="18" charset="0"/>
                <a:cs typeface="Times New Roman" panose="02020603050405020304" pitchFamily="18" charset="0"/>
              </a:rPr>
              <a:t> a scientist.</a:t>
            </a:r>
            <a:r>
              <a:rPr lang="en-US" dirty="0">
                <a:solidFill>
                  <a:srgbClr val="002060"/>
                </a:solidFill>
                <a:latin typeface="Times New Roman" panose="02020603050405020304" pitchFamily="18" charset="0"/>
                <a:cs typeface="Times New Roman" panose="02020603050405020304" pitchFamily="18" charset="0"/>
              </a:rPr>
              <a:t>	</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marL="0" indent="0">
              <a:buNone/>
            </a:pPr>
            <a:r>
              <a:rPr lang="en-US" sz="3000" b="1" dirty="0">
                <a:solidFill>
                  <a:srgbClr val="002060"/>
                </a:solidFill>
                <a:latin typeface="Times New Roman" panose="02020603050405020304" pitchFamily="18" charset="0"/>
                <a:cs typeface="Times New Roman" panose="02020603050405020304" pitchFamily="18" charset="0"/>
              </a:rPr>
              <a:t>d) The boy </a:t>
            </a:r>
            <a:r>
              <a:rPr lang="en-US" sz="3000" b="1" u="sng" dirty="0">
                <a:solidFill>
                  <a:srgbClr val="FF0000"/>
                </a:solidFill>
                <a:latin typeface="Times New Roman" panose="02020603050405020304" pitchFamily="18" charset="0"/>
                <a:cs typeface="Times New Roman" panose="02020603050405020304" pitchFamily="18" charset="0"/>
              </a:rPr>
              <a:t>went</a:t>
            </a:r>
            <a:r>
              <a:rPr lang="en-US" sz="3000" b="1" dirty="0">
                <a:solidFill>
                  <a:srgbClr val="002060"/>
                </a:solidFill>
                <a:latin typeface="Times New Roman" panose="02020603050405020304" pitchFamily="18" charset="0"/>
                <a:cs typeface="Times New Roman" panose="02020603050405020304" pitchFamily="18" charset="0"/>
              </a:rPr>
              <a:t> to school.</a:t>
            </a:r>
          </a:p>
          <a:p>
            <a:pPr marL="0" indent="0">
              <a:buNone/>
            </a:pPr>
            <a:endParaRPr lang="en-US" sz="30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3000" b="1" dirty="0">
                <a:solidFill>
                  <a:srgbClr val="002060"/>
                </a:solidFill>
                <a:latin typeface="Times New Roman" panose="02020603050405020304" pitchFamily="18" charset="0"/>
                <a:cs typeface="Times New Roman" panose="02020603050405020304" pitchFamily="18" charset="0"/>
              </a:rPr>
              <a:t>e) He </a:t>
            </a:r>
            <a:r>
              <a:rPr lang="en-US" sz="3000" b="1" u="sng" dirty="0">
                <a:solidFill>
                  <a:srgbClr val="FF0000"/>
                </a:solidFill>
                <a:latin typeface="Times New Roman" panose="02020603050405020304" pitchFamily="18" charset="0"/>
                <a:cs typeface="Times New Roman" panose="02020603050405020304" pitchFamily="18" charset="0"/>
              </a:rPr>
              <a:t>will arrive</a:t>
            </a:r>
            <a:r>
              <a:rPr lang="en-US" sz="3000" b="1" dirty="0">
                <a:solidFill>
                  <a:srgbClr val="002060"/>
                </a:solidFill>
                <a:latin typeface="Times New Roman" panose="02020603050405020304" pitchFamily="18" charset="0"/>
                <a:cs typeface="Times New Roman" panose="02020603050405020304" pitchFamily="18" charset="0"/>
              </a:rPr>
              <a:t> home.</a:t>
            </a:r>
          </a:p>
        </p:txBody>
      </p:sp>
      <p:sp>
        <p:nvSpPr>
          <p:cNvPr id="4" name="Flowchart: Terminator 3"/>
          <p:cNvSpPr/>
          <p:nvPr/>
        </p:nvSpPr>
        <p:spPr>
          <a:xfrm>
            <a:off x="5559754" y="1073902"/>
            <a:ext cx="2303060" cy="460612"/>
          </a:xfrm>
          <a:prstGeom prst="flowChartTermina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Past</a:t>
            </a:r>
            <a:r>
              <a:rPr lang="en-US" sz="3000" b="1" dirty="0">
                <a:latin typeface="Times New Roman" panose="02020603050405020304" pitchFamily="18" charset="0"/>
                <a:cs typeface="Times New Roman" panose="02020603050405020304" pitchFamily="18" charset="0"/>
              </a:rPr>
              <a:t> </a:t>
            </a:r>
            <a:r>
              <a:rPr lang="en-US" sz="3000" b="1" dirty="0">
                <a:solidFill>
                  <a:schemeClr val="tx1"/>
                </a:solidFill>
                <a:latin typeface="Times New Roman" panose="02020603050405020304" pitchFamily="18" charset="0"/>
                <a:cs typeface="Times New Roman" panose="02020603050405020304" pitchFamily="18" charset="0"/>
              </a:rPr>
              <a:t>tense</a:t>
            </a:r>
          </a:p>
        </p:txBody>
      </p:sp>
      <p:sp>
        <p:nvSpPr>
          <p:cNvPr id="6" name="Flowchart: Terminator 5"/>
          <p:cNvSpPr/>
          <p:nvPr/>
        </p:nvSpPr>
        <p:spPr>
          <a:xfrm>
            <a:off x="5559754" y="1885950"/>
            <a:ext cx="2303060" cy="460612"/>
          </a:xfrm>
          <a:prstGeom prst="flowChartTermina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Past tense</a:t>
            </a:r>
          </a:p>
        </p:txBody>
      </p:sp>
      <p:sp>
        <p:nvSpPr>
          <p:cNvPr id="7" name="Flowchart: Terminator 6"/>
          <p:cNvSpPr/>
          <p:nvPr/>
        </p:nvSpPr>
        <p:spPr>
          <a:xfrm>
            <a:off x="5472186" y="2796939"/>
            <a:ext cx="2452614" cy="460612"/>
          </a:xfrm>
          <a:prstGeom prst="flowChartTermina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solidFill>
                <a:latin typeface="Times New Roman" panose="02020603050405020304" pitchFamily="18" charset="0"/>
                <a:cs typeface="Times New Roman" panose="02020603050405020304" pitchFamily="18" charset="0"/>
              </a:rPr>
              <a:t>Present tense </a:t>
            </a:r>
          </a:p>
        </p:txBody>
      </p:sp>
      <p:sp>
        <p:nvSpPr>
          <p:cNvPr id="8" name="Flowchart: Terminator 7"/>
          <p:cNvSpPr/>
          <p:nvPr/>
        </p:nvSpPr>
        <p:spPr>
          <a:xfrm>
            <a:off x="5559754" y="3562350"/>
            <a:ext cx="2303060" cy="460612"/>
          </a:xfrm>
          <a:prstGeom prst="flowChartTermina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Past tense</a:t>
            </a:r>
          </a:p>
        </p:txBody>
      </p:sp>
      <p:sp>
        <p:nvSpPr>
          <p:cNvPr id="9" name="Flowchart: Terminator 8"/>
          <p:cNvSpPr/>
          <p:nvPr/>
        </p:nvSpPr>
        <p:spPr>
          <a:xfrm>
            <a:off x="5559754" y="4400550"/>
            <a:ext cx="2303060" cy="460612"/>
          </a:xfrm>
          <a:prstGeom prst="flowChartTermina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solidFill>
                <a:latin typeface="Times New Roman" panose="02020603050405020304" pitchFamily="18" charset="0"/>
                <a:cs typeface="Times New Roman" panose="02020603050405020304" pitchFamily="18" charset="0"/>
              </a:rPr>
              <a:t>Future tense</a:t>
            </a:r>
          </a:p>
        </p:txBody>
      </p:sp>
    </p:spTree>
    <p:extLst>
      <p:ext uri="{BB962C8B-B14F-4D97-AF65-F5344CB8AC3E}">
        <p14:creationId xmlns:p14="http://schemas.microsoft.com/office/powerpoint/2010/main" val="497165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798" y="2800350"/>
            <a:ext cx="5105402" cy="2145365"/>
          </a:xfrm>
          <a:prstGeom prst="rect">
            <a:avLst/>
          </a:prstGeom>
          <a:solidFill>
            <a:schemeClr val="bg2">
              <a:lumMod val="90000"/>
            </a:schemeClr>
          </a:solidFill>
          <a:ln w="952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anose="02020603050405020304" pitchFamily="18" charset="0"/>
                <a:cs typeface="Times New Roman" panose="02020603050405020304" pitchFamily="18" charset="0"/>
              </a:rPr>
              <a:t>Make </a:t>
            </a:r>
            <a:r>
              <a:rPr lang="en-US" sz="3600" b="1">
                <a:solidFill>
                  <a:srgbClr val="002060"/>
                </a:solidFill>
                <a:latin typeface="Times New Roman" panose="02020603050405020304" pitchFamily="18" charset="0"/>
                <a:cs typeface="Times New Roman" panose="02020603050405020304" pitchFamily="18" charset="0"/>
              </a:rPr>
              <a:t>meaningful 12 sentences </a:t>
            </a:r>
            <a:r>
              <a:rPr lang="en-US" sz="3600" b="1" dirty="0">
                <a:solidFill>
                  <a:srgbClr val="002060"/>
                </a:solidFill>
                <a:latin typeface="Times New Roman" panose="02020603050405020304" pitchFamily="18" charset="0"/>
                <a:cs typeface="Times New Roman" panose="02020603050405020304" pitchFamily="18" charset="0"/>
              </a:rPr>
              <a:t>using present, past &amp; future tense.</a:t>
            </a:r>
          </a:p>
        </p:txBody>
      </p:sp>
      <p:grpSp>
        <p:nvGrpSpPr>
          <p:cNvPr id="6" name="Group 5">
            <a:extLst>
              <a:ext uri="{FF2B5EF4-FFF2-40B4-BE49-F238E27FC236}">
                <a16:creationId xmlns:a16="http://schemas.microsoft.com/office/drawing/2014/main" id="{73A8D1D7-09DA-4F4C-885A-7DA2B5124197}"/>
              </a:ext>
            </a:extLst>
          </p:cNvPr>
          <p:cNvGrpSpPr/>
          <p:nvPr/>
        </p:nvGrpSpPr>
        <p:grpSpPr>
          <a:xfrm>
            <a:off x="0" y="197785"/>
            <a:ext cx="8839200" cy="4507566"/>
            <a:chOff x="0" y="197785"/>
            <a:chExt cx="8839200" cy="4507566"/>
          </a:xfrm>
        </p:grpSpPr>
        <p:pic>
          <p:nvPicPr>
            <p:cNvPr id="15" name="Picture 14">
              <a:extLst>
                <a:ext uri="{FF2B5EF4-FFF2-40B4-BE49-F238E27FC236}">
                  <a16:creationId xmlns:a16="http://schemas.microsoft.com/office/drawing/2014/main" id="{B8D6B7B2-C685-46C8-9A0D-F941536A3FB9}"/>
                </a:ext>
              </a:extLst>
            </p:cNvPr>
            <p:cNvPicPr>
              <a:picLocks noChangeAspect="1"/>
            </p:cNvPicPr>
            <p:nvPr/>
          </p:nvPicPr>
          <p:blipFill rotWithShape="1">
            <a:blip r:embed="rId2">
              <a:extLst>
                <a:ext uri="{28A0092B-C50C-407E-A947-70E740481C1C}">
                  <a14:useLocalDpi xmlns:a14="http://schemas.microsoft.com/office/drawing/2010/main" val="0"/>
                </a:ext>
              </a:extLst>
            </a:blip>
            <a:srcRect l="6384" r="2706" b="14546"/>
            <a:stretch/>
          </p:blipFill>
          <p:spPr>
            <a:xfrm>
              <a:off x="0" y="197785"/>
              <a:ext cx="3733799" cy="4507566"/>
            </a:xfrm>
            <a:prstGeom prst="rect">
              <a:avLst/>
            </a:prstGeom>
          </p:spPr>
        </p:pic>
        <p:sp>
          <p:nvSpPr>
            <p:cNvPr id="17" name="TextBox 16">
              <a:extLst>
                <a:ext uri="{FF2B5EF4-FFF2-40B4-BE49-F238E27FC236}">
                  <a16:creationId xmlns:a16="http://schemas.microsoft.com/office/drawing/2014/main" id="{453E45D8-EF31-406F-8971-4E17ABE940F8}"/>
                </a:ext>
              </a:extLst>
            </p:cNvPr>
            <p:cNvSpPr txBox="1"/>
            <p:nvPr/>
          </p:nvSpPr>
          <p:spPr>
            <a:xfrm>
              <a:off x="762000" y="1669018"/>
              <a:ext cx="1981200" cy="461665"/>
            </a:xfrm>
            <a:prstGeom prst="rect">
              <a:avLst/>
            </a:prstGeom>
            <a:noFill/>
          </p:spPr>
          <p:txBody>
            <a:bodyPr wrap="square">
              <a:spAutoFit/>
            </a:bodyPr>
            <a:lstStyle/>
            <a:p>
              <a:pPr algn="ct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Homework</a:t>
              </a:r>
            </a:p>
          </p:txBody>
        </p:sp>
        <p:pic>
          <p:nvPicPr>
            <p:cNvPr id="4" name="Picture 3">
              <a:extLst>
                <a:ext uri="{FF2B5EF4-FFF2-40B4-BE49-F238E27FC236}">
                  <a16:creationId xmlns:a16="http://schemas.microsoft.com/office/drawing/2014/main" id="{1EDD41BB-5252-4A70-A78E-466D1E78801B}"/>
                </a:ext>
              </a:extLst>
            </p:cNvPr>
            <p:cNvPicPr>
              <a:picLocks noChangeAspect="1"/>
            </p:cNvPicPr>
            <p:nvPr/>
          </p:nvPicPr>
          <p:blipFill rotWithShape="1">
            <a:blip r:embed="rId3">
              <a:extLst>
                <a:ext uri="{28A0092B-C50C-407E-A947-70E740481C1C}">
                  <a14:useLocalDpi xmlns:a14="http://schemas.microsoft.com/office/drawing/2010/main" val="0"/>
                </a:ext>
              </a:extLst>
            </a:blip>
            <a:srcRect l="4478" t="3380" r="2985" b="5856"/>
            <a:stretch/>
          </p:blipFill>
          <p:spPr>
            <a:xfrm>
              <a:off x="3733798" y="197785"/>
              <a:ext cx="5105402" cy="2602565"/>
            </a:xfrm>
            <a:prstGeom prst="rect">
              <a:avLst/>
            </a:prstGeom>
          </p:spPr>
        </p:pic>
      </p:grpSp>
    </p:spTree>
    <p:extLst>
      <p:ext uri="{BB962C8B-B14F-4D97-AF65-F5344CB8AC3E}">
        <p14:creationId xmlns:p14="http://schemas.microsoft.com/office/powerpoint/2010/main" val="2989820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4825C-D284-4789-8B7C-C804D1E221A7}"/>
              </a:ext>
            </a:extLst>
          </p:cNvPr>
          <p:cNvPicPr>
            <a:picLocks noChangeAspect="1"/>
          </p:cNvPicPr>
          <p:nvPr/>
        </p:nvPicPr>
        <p:blipFill rotWithShape="1">
          <a:blip r:embed="rId3">
            <a:extLst>
              <a:ext uri="{28A0092B-C50C-407E-A947-70E740481C1C}">
                <a14:useLocalDpi xmlns:a14="http://schemas.microsoft.com/office/drawing/2010/main" val="0"/>
              </a:ext>
            </a:extLst>
          </a:blip>
          <a:srcRect l="3748" t="5056" r="2891" b="12546"/>
          <a:stretch/>
        </p:blipFill>
        <p:spPr>
          <a:xfrm>
            <a:off x="152400" y="133350"/>
            <a:ext cx="8839200" cy="4800600"/>
          </a:xfrm>
          <a:prstGeom prst="rect">
            <a:avLst/>
          </a:prstGeom>
        </p:spPr>
      </p:pic>
    </p:spTree>
    <p:extLst>
      <p:ext uri="{BB962C8B-B14F-4D97-AF65-F5344CB8AC3E}">
        <p14:creationId xmlns:p14="http://schemas.microsoft.com/office/powerpoint/2010/main" val="3254472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C14FE7-46EF-4FB6-ABCB-CDD39A714B6B}"/>
              </a:ext>
            </a:extLst>
          </p:cNvPr>
          <p:cNvPicPr>
            <a:picLocks noChangeAspect="1"/>
          </p:cNvPicPr>
          <p:nvPr/>
        </p:nvPicPr>
        <p:blipFill rotWithShape="1">
          <a:blip r:embed="rId3">
            <a:extLst>
              <a:ext uri="{28A0092B-C50C-407E-A947-70E740481C1C}">
                <a14:useLocalDpi xmlns:a14="http://schemas.microsoft.com/office/drawing/2010/main" val="0"/>
              </a:ext>
            </a:extLst>
          </a:blip>
          <a:srcRect l="8030" t="5058" r="8886" b="14044"/>
          <a:stretch/>
        </p:blipFill>
        <p:spPr>
          <a:xfrm>
            <a:off x="990600" y="438149"/>
            <a:ext cx="7093169" cy="4155593"/>
          </a:xfrm>
          <a:prstGeom prst="rect">
            <a:avLst/>
          </a:prstGeom>
        </p:spPr>
      </p:pic>
    </p:spTree>
    <p:extLst>
      <p:ext uri="{BB962C8B-B14F-4D97-AF65-F5344CB8AC3E}">
        <p14:creationId xmlns:p14="http://schemas.microsoft.com/office/powerpoint/2010/main" val="2851894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106605" y="1711023"/>
            <a:ext cx="3293878" cy="748131"/>
          </a:xfrm>
          <a:prstGeom prst="rect">
            <a:avLst/>
          </a:prstGeom>
          <a:noFill/>
        </p:spPr>
        <p:txBody>
          <a:bodyPr wrap="square" lIns="68580" tIns="34290" rIns="68580" bIns="34290" rtlCol="0">
            <a:spAutoFit/>
          </a:bodyPr>
          <a:lstStyle/>
          <a:p>
            <a:pPr algn="ctr"/>
            <a:r>
              <a:rPr lang="en-US" sz="4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en-US" sz="1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AB46746E-CEDC-486F-B4B9-D0AAC65E0564}"/>
              </a:ext>
            </a:extLst>
          </p:cNvPr>
          <p:cNvPicPr>
            <a:picLocks noChangeAspect="1"/>
          </p:cNvPicPr>
          <p:nvPr/>
        </p:nvPicPr>
        <p:blipFill rotWithShape="1">
          <a:blip r:embed="rId2">
            <a:extLst>
              <a:ext uri="{28A0092B-C50C-407E-A947-70E740481C1C}">
                <a14:useLocalDpi xmlns:a14="http://schemas.microsoft.com/office/drawing/2010/main" val="0"/>
              </a:ext>
            </a:extLst>
          </a:blip>
          <a:srcRect r="3069"/>
          <a:stretch/>
        </p:blipFill>
        <p:spPr>
          <a:xfrm>
            <a:off x="982048" y="171450"/>
            <a:ext cx="8001000" cy="4800600"/>
          </a:xfrm>
          <a:prstGeom prst="rect">
            <a:avLst/>
          </a:prstGeom>
        </p:spPr>
      </p:pic>
    </p:spTree>
    <p:extLst>
      <p:ext uri="{BB962C8B-B14F-4D97-AF65-F5344CB8AC3E}">
        <p14:creationId xmlns:p14="http://schemas.microsoft.com/office/powerpoint/2010/main" val="2040361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DCC99-B0A6-475C-86A7-EF16597C5D3E}"/>
              </a:ext>
            </a:extLst>
          </p:cNvPr>
          <p:cNvSpPr txBox="1"/>
          <p:nvPr/>
        </p:nvSpPr>
        <p:spPr>
          <a:xfrm>
            <a:off x="3276600" y="1838310"/>
            <a:ext cx="5638800" cy="2562240"/>
          </a:xfrm>
          <a:prstGeom prst="rect">
            <a:avLst/>
          </a:prstGeom>
          <a:solidFill>
            <a:schemeClr val="bg2"/>
          </a:solidFill>
          <a:ln w="12700">
            <a:solidFill>
              <a:schemeClr val="tx1"/>
            </a:solidFill>
          </a:ln>
        </p:spPr>
        <p:txBody>
          <a:bodyPr wrap="square" lIns="68580" tIns="34290" rIns="68580" bIns="34290" rtlCol="0">
            <a:spAutoFit/>
          </a:bodyPr>
          <a:lstStyle/>
          <a:p>
            <a:pPr algn="r"/>
            <a:r>
              <a:rPr lang="en-US" sz="5400" b="1" dirty="0">
                <a:latin typeface="Times New Roman" pitchFamily="18" charset="0"/>
                <a:cs typeface="Times New Roman" pitchFamily="18" charset="0"/>
              </a:rPr>
              <a:t>Class  IX-X </a:t>
            </a:r>
          </a:p>
          <a:p>
            <a:pPr algn="r"/>
            <a:r>
              <a:rPr lang="en-US" sz="5400" b="1" dirty="0">
                <a:latin typeface="Times New Roman" pitchFamily="18" charset="0"/>
                <a:cs typeface="Times New Roman" pitchFamily="18" charset="0"/>
              </a:rPr>
              <a:t>English 2</a:t>
            </a:r>
            <a:r>
              <a:rPr lang="en-US" sz="5400" b="1" baseline="30000" dirty="0">
                <a:latin typeface="Times New Roman" pitchFamily="18" charset="0"/>
                <a:cs typeface="Times New Roman" pitchFamily="18" charset="0"/>
              </a:rPr>
              <a:t>nd</a:t>
            </a:r>
            <a:r>
              <a:rPr lang="en-US" sz="5400" b="1" dirty="0">
                <a:latin typeface="Times New Roman" pitchFamily="18" charset="0"/>
                <a:cs typeface="Times New Roman" pitchFamily="18" charset="0"/>
              </a:rPr>
              <a:t> Paper</a:t>
            </a:r>
          </a:p>
          <a:p>
            <a:pPr algn="r"/>
            <a:r>
              <a:rPr lang="en-US" sz="5400" b="1" dirty="0">
                <a:solidFill>
                  <a:srgbClr val="FF0000"/>
                </a:solidFill>
                <a:latin typeface="Times New Roman" pitchFamily="18" charset="0"/>
                <a:cs typeface="Times New Roman" pitchFamily="18" charset="0"/>
              </a:rPr>
              <a:t>Tense</a:t>
            </a:r>
          </a:p>
        </p:txBody>
      </p:sp>
      <p:grpSp>
        <p:nvGrpSpPr>
          <p:cNvPr id="7" name="Group 6">
            <a:extLst>
              <a:ext uri="{FF2B5EF4-FFF2-40B4-BE49-F238E27FC236}">
                <a16:creationId xmlns:a16="http://schemas.microsoft.com/office/drawing/2014/main" id="{79B2C1AC-4B19-4B19-9ED1-071FB1D1E867}"/>
              </a:ext>
            </a:extLst>
          </p:cNvPr>
          <p:cNvGrpSpPr/>
          <p:nvPr/>
        </p:nvGrpSpPr>
        <p:grpSpPr>
          <a:xfrm>
            <a:off x="3276600" y="285750"/>
            <a:ext cx="5638800" cy="991359"/>
            <a:chOff x="3276600" y="285750"/>
            <a:chExt cx="5638800" cy="991359"/>
          </a:xfrm>
        </p:grpSpPr>
        <p:sp>
          <p:nvSpPr>
            <p:cNvPr id="5" name="Rectangle 4">
              <a:extLst>
                <a:ext uri="{FF2B5EF4-FFF2-40B4-BE49-F238E27FC236}">
                  <a16:creationId xmlns:a16="http://schemas.microsoft.com/office/drawing/2014/main" id="{FAE8C1AF-89D0-4C25-8FF6-06B11D18DEFF}"/>
                </a:ext>
              </a:extLst>
            </p:cNvPr>
            <p:cNvSpPr/>
            <p:nvPr/>
          </p:nvSpPr>
          <p:spPr>
            <a:xfrm>
              <a:off x="3276600" y="285750"/>
              <a:ext cx="5638800" cy="99135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DC5CE26-17DB-4316-9D36-E79E0D4CEB98}"/>
                </a:ext>
              </a:extLst>
            </p:cNvPr>
            <p:cNvSpPr txBox="1"/>
            <p:nvPr/>
          </p:nvSpPr>
          <p:spPr>
            <a:xfrm>
              <a:off x="4267200" y="285750"/>
              <a:ext cx="4648200" cy="830997"/>
            </a:xfrm>
            <a:prstGeom prst="rect">
              <a:avLst/>
            </a:prstGeom>
            <a:noFill/>
          </p:spPr>
          <p:txBody>
            <a:bodyPr wrap="square">
              <a:spAutoFit/>
            </a:bodyPr>
            <a:lstStyle/>
            <a:p>
              <a:pPr algn="r"/>
              <a:r>
                <a:rPr lang="en-US" sz="4800" b="1" spc="-100" dirty="0">
                  <a:solidFill>
                    <a:srgbClr val="002060"/>
                  </a:solidFill>
                  <a:latin typeface="Times New Roman" pitchFamily="18" charset="0"/>
                  <a:cs typeface="Times New Roman" pitchFamily="18" charset="0"/>
                </a:rPr>
                <a:t>Lesson’s Identity</a:t>
              </a:r>
              <a:endParaRPr lang="en-US" sz="4800" dirty="0">
                <a:solidFill>
                  <a:srgbClr val="002060"/>
                </a:solidFill>
                <a:latin typeface="Times New Roman" pitchFamily="18" charset="0"/>
                <a:cs typeface="Times New Roman" pitchFamily="18" charset="0"/>
              </a:endParaRPr>
            </a:p>
          </p:txBody>
        </p:sp>
      </p:grpSp>
      <p:pic>
        <p:nvPicPr>
          <p:cNvPr id="8" name="Picture 7">
            <a:extLst>
              <a:ext uri="{FF2B5EF4-FFF2-40B4-BE49-F238E27FC236}">
                <a16:creationId xmlns:a16="http://schemas.microsoft.com/office/drawing/2014/main" id="{A3DA4729-A617-4DC4-9A56-CFEAF718411F}"/>
              </a:ext>
            </a:extLst>
          </p:cNvPr>
          <p:cNvPicPr>
            <a:picLocks noChangeAspect="1"/>
          </p:cNvPicPr>
          <p:nvPr/>
        </p:nvPicPr>
        <p:blipFill rotWithShape="1">
          <a:blip r:embed="rId2">
            <a:extLst>
              <a:ext uri="{28A0092B-C50C-407E-A947-70E740481C1C}">
                <a14:useLocalDpi xmlns:a14="http://schemas.microsoft.com/office/drawing/2010/main" val="0"/>
              </a:ext>
            </a:extLst>
          </a:blip>
          <a:srcRect l="21525" t="3691" r="22510" b="4036"/>
          <a:stretch/>
        </p:blipFill>
        <p:spPr>
          <a:xfrm>
            <a:off x="414612" y="285750"/>
            <a:ext cx="2252388" cy="36297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6508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150"/>
            <a:ext cx="7836374" cy="647381"/>
          </a:xfrm>
          <a:solidFill>
            <a:schemeClr val="bg2"/>
          </a:solidFill>
          <a:ln w="12700">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4500" dirty="0">
                <a:solidFill>
                  <a:srgbClr val="002060"/>
                </a:solidFill>
                <a:latin typeface="Times New Roman" panose="02020603050405020304" pitchFamily="18" charset="0"/>
                <a:cs typeface="Times New Roman" panose="02020603050405020304" pitchFamily="18" charset="0"/>
              </a:rPr>
              <a:t>What do we see?</a:t>
            </a:r>
          </a:p>
        </p:txBody>
      </p:sp>
      <p:grpSp>
        <p:nvGrpSpPr>
          <p:cNvPr id="3" name="Group 2">
            <a:extLst>
              <a:ext uri="{FF2B5EF4-FFF2-40B4-BE49-F238E27FC236}">
                <a16:creationId xmlns:a16="http://schemas.microsoft.com/office/drawing/2014/main" id="{68FFCE95-FD19-47C1-ADF2-5716DCD287AA}"/>
              </a:ext>
            </a:extLst>
          </p:cNvPr>
          <p:cNvGrpSpPr/>
          <p:nvPr/>
        </p:nvGrpSpPr>
        <p:grpSpPr>
          <a:xfrm>
            <a:off x="725551" y="819150"/>
            <a:ext cx="3832272" cy="692265"/>
            <a:chOff x="725551" y="819150"/>
            <a:chExt cx="3832272" cy="692265"/>
          </a:xfrm>
        </p:grpSpPr>
        <p:sp>
          <p:nvSpPr>
            <p:cNvPr id="4" name="Rectangle 3">
              <a:extLst>
                <a:ext uri="{FF2B5EF4-FFF2-40B4-BE49-F238E27FC236}">
                  <a16:creationId xmlns:a16="http://schemas.microsoft.com/office/drawing/2014/main" id="{9C1FACC1-1E4A-4F92-BB3F-6CC992C2356B}"/>
                </a:ext>
              </a:extLst>
            </p:cNvPr>
            <p:cNvSpPr/>
            <p:nvPr/>
          </p:nvSpPr>
          <p:spPr>
            <a:xfrm>
              <a:off x="744169" y="819150"/>
              <a:ext cx="3813654" cy="69226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D2553D-D36F-4A83-91FC-C2B26125B8F7}"/>
                </a:ext>
              </a:extLst>
            </p:cNvPr>
            <p:cNvSpPr txBox="1"/>
            <p:nvPr/>
          </p:nvSpPr>
          <p:spPr>
            <a:xfrm>
              <a:off x="725551" y="895350"/>
              <a:ext cx="3541649" cy="523220"/>
            </a:xfrm>
            <a:prstGeom prst="rect">
              <a:avLst/>
            </a:prstGeom>
            <a:noFill/>
          </p:spPr>
          <p:txBody>
            <a:bodyPr wrap="square">
              <a:spAutoFit/>
            </a:bodyPr>
            <a:lstStyle/>
            <a:p>
              <a:r>
                <a:rPr lang="en-US" sz="2800" b="1" kern="1200" dirty="0">
                  <a:latin typeface="Times New Roman" panose="02020603050405020304" pitchFamily="18" charset="0"/>
                  <a:cs typeface="Times New Roman" panose="02020603050405020304" pitchFamily="18" charset="0"/>
                </a:rPr>
                <a:t>She</a:t>
              </a:r>
              <a:r>
                <a:rPr lang="en-US" sz="2800" b="1" kern="1200" baseline="0" dirty="0">
                  <a:latin typeface="Times New Roman" panose="02020603050405020304" pitchFamily="18" charset="0"/>
                  <a:cs typeface="Times New Roman" panose="02020603050405020304" pitchFamily="18" charset="0"/>
                </a:rPr>
                <a:t> writes an E-mail.</a:t>
              </a:r>
              <a:endParaRPr lang="en-US" sz="2800" b="1" dirty="0">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3BE2961-E23E-4D81-85B2-9CD892818D3F}"/>
              </a:ext>
            </a:extLst>
          </p:cNvPr>
          <p:cNvGrpSpPr/>
          <p:nvPr/>
        </p:nvGrpSpPr>
        <p:grpSpPr>
          <a:xfrm>
            <a:off x="753740" y="1727085"/>
            <a:ext cx="3818260" cy="692265"/>
            <a:chOff x="753740" y="1727085"/>
            <a:chExt cx="3818260" cy="692265"/>
          </a:xfrm>
        </p:grpSpPr>
        <p:sp>
          <p:nvSpPr>
            <p:cNvPr id="12" name="Rectangle 11">
              <a:extLst>
                <a:ext uri="{FF2B5EF4-FFF2-40B4-BE49-F238E27FC236}">
                  <a16:creationId xmlns:a16="http://schemas.microsoft.com/office/drawing/2014/main" id="{B9E1EB6C-EB3E-458C-A068-AA7FDA82390C}"/>
                </a:ext>
              </a:extLst>
            </p:cNvPr>
            <p:cNvSpPr/>
            <p:nvPr/>
          </p:nvSpPr>
          <p:spPr>
            <a:xfrm>
              <a:off x="758346" y="1727085"/>
              <a:ext cx="3813654" cy="69226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FD7C6E8-B799-4F2B-8B91-805172E00F60}"/>
                </a:ext>
              </a:extLst>
            </p:cNvPr>
            <p:cNvSpPr txBox="1"/>
            <p:nvPr/>
          </p:nvSpPr>
          <p:spPr>
            <a:xfrm>
              <a:off x="753740" y="1780336"/>
              <a:ext cx="3391344" cy="461665"/>
            </a:xfrm>
            <a:prstGeom prst="rect">
              <a:avLst/>
            </a:prstGeom>
            <a:noFill/>
          </p:spPr>
          <p:txBody>
            <a:bodyPr wrap="square">
              <a:spAutoFit/>
            </a:bodyPr>
            <a:lstStyle/>
            <a:p>
              <a:r>
                <a:rPr lang="en-US" sz="2400" b="1" kern="1200" dirty="0">
                  <a:latin typeface="Times New Roman" panose="02020603050405020304" pitchFamily="18" charset="0"/>
                  <a:cs typeface="Times New Roman" panose="02020603050405020304" pitchFamily="18" charset="0"/>
                </a:rPr>
                <a:t>She</a:t>
              </a:r>
              <a:r>
                <a:rPr lang="en-US" sz="2400" b="1" kern="1200" baseline="0" dirty="0">
                  <a:latin typeface="Times New Roman" panose="02020603050405020304" pitchFamily="18" charset="0"/>
                  <a:cs typeface="Times New Roman" panose="02020603050405020304" pitchFamily="18" charset="0"/>
                </a:rPr>
                <a:t> wrote an E-mail.</a:t>
              </a:r>
              <a:endParaRPr lang="en-US" sz="2400" b="1"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884162DA-794E-43F3-B0BF-15507B781792}"/>
              </a:ext>
            </a:extLst>
          </p:cNvPr>
          <p:cNvGrpSpPr/>
          <p:nvPr/>
        </p:nvGrpSpPr>
        <p:grpSpPr>
          <a:xfrm>
            <a:off x="727374" y="2641485"/>
            <a:ext cx="3844626" cy="692265"/>
            <a:chOff x="727374" y="2641485"/>
            <a:chExt cx="3844626" cy="692265"/>
          </a:xfrm>
        </p:grpSpPr>
        <p:sp>
          <p:nvSpPr>
            <p:cNvPr id="13" name="Rectangle 12">
              <a:extLst>
                <a:ext uri="{FF2B5EF4-FFF2-40B4-BE49-F238E27FC236}">
                  <a16:creationId xmlns:a16="http://schemas.microsoft.com/office/drawing/2014/main" id="{E9A36428-024A-44CF-813C-0AFF36098A5F}"/>
                </a:ext>
              </a:extLst>
            </p:cNvPr>
            <p:cNvSpPr/>
            <p:nvPr/>
          </p:nvSpPr>
          <p:spPr>
            <a:xfrm>
              <a:off x="758346" y="2641485"/>
              <a:ext cx="3813654" cy="69226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1A8471-E295-4D6D-AC35-9E0825E7542F}"/>
                </a:ext>
              </a:extLst>
            </p:cNvPr>
            <p:cNvSpPr txBox="1"/>
            <p:nvPr/>
          </p:nvSpPr>
          <p:spPr>
            <a:xfrm>
              <a:off x="727374" y="2789488"/>
              <a:ext cx="3391344"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She</a:t>
              </a:r>
              <a:r>
                <a:rPr lang="en-US" sz="2400" b="1" baseline="0" dirty="0">
                  <a:latin typeface="Times New Roman" panose="02020603050405020304" pitchFamily="18" charset="0"/>
                  <a:cs typeface="Times New Roman" panose="02020603050405020304" pitchFamily="18" charset="0"/>
                </a:rPr>
                <a:t> will write an E-mail.</a:t>
              </a:r>
              <a:endParaRPr lang="en-US" sz="2400" b="1" dirty="0"/>
            </a:p>
          </p:txBody>
        </p:sp>
      </p:grpSp>
      <p:grpSp>
        <p:nvGrpSpPr>
          <p:cNvPr id="8" name="Group 7">
            <a:extLst>
              <a:ext uri="{FF2B5EF4-FFF2-40B4-BE49-F238E27FC236}">
                <a16:creationId xmlns:a16="http://schemas.microsoft.com/office/drawing/2014/main" id="{E83C9D85-C562-4AC8-89FE-F679D5C694EA}"/>
              </a:ext>
            </a:extLst>
          </p:cNvPr>
          <p:cNvGrpSpPr/>
          <p:nvPr/>
        </p:nvGrpSpPr>
        <p:grpSpPr>
          <a:xfrm>
            <a:off x="781383" y="3411463"/>
            <a:ext cx="7711284" cy="1143000"/>
            <a:chOff x="781383" y="3411463"/>
            <a:chExt cx="7711284" cy="1143000"/>
          </a:xfrm>
        </p:grpSpPr>
        <p:sp>
          <p:nvSpPr>
            <p:cNvPr id="5" name="Rectangle 4">
              <a:extLst>
                <a:ext uri="{FF2B5EF4-FFF2-40B4-BE49-F238E27FC236}">
                  <a16:creationId xmlns:a16="http://schemas.microsoft.com/office/drawing/2014/main" id="{3C9D7C4D-6D16-4C9B-9998-9B362AA4CA5F}"/>
                </a:ext>
              </a:extLst>
            </p:cNvPr>
            <p:cNvSpPr/>
            <p:nvPr/>
          </p:nvSpPr>
          <p:spPr>
            <a:xfrm>
              <a:off x="781383" y="3411463"/>
              <a:ext cx="7711284" cy="1143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61F81D5-A3D4-4627-83CF-B837EDA080D2}"/>
                </a:ext>
              </a:extLst>
            </p:cNvPr>
            <p:cNvSpPr txBox="1"/>
            <p:nvPr/>
          </p:nvSpPr>
          <p:spPr>
            <a:xfrm>
              <a:off x="914400" y="3562350"/>
              <a:ext cx="7475860" cy="830997"/>
            </a:xfrm>
            <a:prstGeom prst="rect">
              <a:avLst/>
            </a:prstGeom>
            <a:noFill/>
          </p:spPr>
          <p:txBody>
            <a:bodyPr wrap="square">
              <a:spAutoFit/>
            </a:bodyPr>
            <a:lstStyle/>
            <a:p>
              <a:r>
                <a:rPr lang="en-US" sz="2400" b="1" dirty="0">
                  <a:solidFill>
                    <a:srgbClr val="002060"/>
                  </a:solidFill>
                  <a:latin typeface="Times New Roman" panose="02020603050405020304" pitchFamily="18" charset="0"/>
                  <a:cs typeface="Times New Roman" panose="02020603050405020304" pitchFamily="18" charset="0"/>
                </a:rPr>
                <a:t>a) Which</a:t>
              </a:r>
              <a:r>
                <a:rPr lang="en-US" sz="2400" b="1" baseline="0" dirty="0">
                  <a:solidFill>
                    <a:srgbClr val="002060"/>
                  </a:solidFill>
                  <a:latin typeface="Times New Roman" panose="02020603050405020304" pitchFamily="18" charset="0"/>
                  <a:cs typeface="Times New Roman" panose="02020603050405020304" pitchFamily="18" charset="0"/>
                </a:rPr>
                <a:t> time indicates 3 sentences ? </a:t>
              </a:r>
            </a:p>
            <a:p>
              <a:r>
                <a:rPr lang="en-US" sz="2400" b="1" baseline="0" dirty="0">
                  <a:solidFill>
                    <a:srgbClr val="002060"/>
                  </a:solidFill>
                  <a:latin typeface="Times New Roman" panose="02020603050405020304" pitchFamily="18" charset="0"/>
                  <a:cs typeface="Times New Roman" panose="02020603050405020304" pitchFamily="18" charset="0"/>
                </a:rPr>
                <a:t>b) What is called the total action of time ?</a:t>
              </a:r>
              <a:endParaRPr lang="en-US" sz="2400" b="1" dirty="0">
                <a:solidFill>
                  <a:srgbClr val="002060"/>
                </a:solidFill>
                <a:latin typeface="Times New Roman" panose="02020603050405020304" pitchFamily="18"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375294DC-9819-4B8E-827C-B30A2073F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138" y="819150"/>
            <a:ext cx="3813653" cy="2514599"/>
          </a:xfrm>
          <a:prstGeom prst="rect">
            <a:avLst/>
          </a:prstGeom>
        </p:spPr>
      </p:pic>
    </p:spTree>
    <p:extLst>
      <p:ext uri="{BB962C8B-B14F-4D97-AF65-F5344CB8AC3E}">
        <p14:creationId xmlns:p14="http://schemas.microsoft.com/office/powerpoint/2010/main" val="878546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2084" y="361950"/>
            <a:ext cx="4958316" cy="7863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b="1" dirty="0">
                <a:latin typeface="Times New Roman" pitchFamily="18" charset="0"/>
                <a:cs typeface="Times New Roman" pitchFamily="18" charset="0"/>
              </a:rPr>
              <a:t>Learning outcomes</a:t>
            </a:r>
          </a:p>
        </p:txBody>
      </p:sp>
      <p:sp>
        <p:nvSpPr>
          <p:cNvPr id="5" name="TextBox 4"/>
          <p:cNvSpPr txBox="1"/>
          <p:nvPr/>
        </p:nvSpPr>
        <p:spPr>
          <a:xfrm>
            <a:off x="609600" y="1657350"/>
            <a:ext cx="784860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chemeClr val="tx1"/>
                </a:solidFill>
                <a:latin typeface="Times New Roman" panose="02020603050405020304" pitchFamily="18" charset="0"/>
                <a:cs typeface="Times New Roman" panose="02020603050405020304" pitchFamily="18" charset="0"/>
              </a:rPr>
              <a:t>After studied this lesson, we will be able to---</a:t>
            </a:r>
          </a:p>
          <a:p>
            <a:pPr marL="457200" indent="-457200">
              <a:buFont typeface="Wingdings"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define tense </a:t>
            </a:r>
          </a:p>
          <a:p>
            <a:pPr marL="457200" indent="-457200">
              <a:buFont typeface="Wingdings"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know the three main tenses &amp; their uses.</a:t>
            </a:r>
          </a:p>
          <a:p>
            <a:pPr marL="457200" indent="-457200">
              <a:buFont typeface="Wingdings"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Asked &amp; answered the questions.</a:t>
            </a:r>
          </a:p>
          <a:p>
            <a:pPr marL="457200" indent="-457200">
              <a:buFont typeface="Wingdings"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to  identify 12 structure of tenses &amp; apply it.</a:t>
            </a:r>
          </a:p>
          <a:p>
            <a:pPr marL="457200" indent="-457200">
              <a:buFont typeface="Wingdings" pitchFamily="2" charset="2"/>
              <a:buChar char="Ø"/>
            </a:pPr>
            <a:endParaRPr lang="en-US" sz="2800" b="1" dirty="0">
              <a:latin typeface="Book Antiqua" pitchFamily="18" charset="0"/>
            </a:endParaRPr>
          </a:p>
        </p:txBody>
      </p:sp>
    </p:spTree>
    <p:extLst>
      <p:ext uri="{BB962C8B-B14F-4D97-AF65-F5344CB8AC3E}">
        <p14:creationId xmlns:p14="http://schemas.microsoft.com/office/powerpoint/2010/main" val="2538053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xEl>
                                              <p:pRg st="0" end="0"/>
                                            </p:txEl>
                                          </p:spTgt>
                                        </p:tgtEl>
                                      </p:cBhvr>
                                    </p:animEffect>
                                  </p:childTnLst>
                                </p:cTn>
                              </p:par>
                              <p:par>
                                <p:cTn id="24" presetID="41" presetClass="entr" presetSubtype="0" fill="hold" nodeType="withEffect">
                                  <p:stCondLst>
                                    <p:cond delay="0"/>
                                  </p:stCondLst>
                                  <p:iterate type="lt">
                                    <p:tmPct val="10000"/>
                                  </p:iterate>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xEl>
                                              <p:pRg st="1" end="1"/>
                                            </p:txEl>
                                          </p:spTgt>
                                        </p:tgtEl>
                                      </p:cBhvr>
                                    </p:animEffect>
                                  </p:childTnLst>
                                </p:cTn>
                              </p:par>
                              <p:par>
                                <p:cTn id="31" presetID="41" presetClass="entr" presetSubtype="0" fill="hold" nodeType="withEffect">
                                  <p:stCondLst>
                                    <p:cond delay="0"/>
                                  </p:stCondLst>
                                  <p:iterate type="lt">
                                    <p:tmPct val="10000"/>
                                  </p:iterate>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xEl>
                                              <p:pRg st="2" end="2"/>
                                            </p:txEl>
                                          </p:spTgt>
                                        </p:tgtEl>
                                      </p:cBhvr>
                                    </p:animEffect>
                                  </p:childTnLst>
                                </p:cTn>
                              </p:par>
                              <p:par>
                                <p:cTn id="38" presetID="41" presetClass="entr" presetSubtype="0" fill="hold" nodeType="withEffect">
                                  <p:stCondLst>
                                    <p:cond delay="0"/>
                                  </p:stCondLst>
                                  <p:iterate type="lt">
                                    <p:tmPct val="10000"/>
                                  </p:iterate>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p:cTn id="40"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
                                            <p:txEl>
                                              <p:pRg st="3" end="3"/>
                                            </p:txEl>
                                          </p:spTgt>
                                        </p:tgtEl>
                                      </p:cBhvr>
                                    </p:animEffect>
                                  </p:childTnLst>
                                </p:cTn>
                              </p:par>
                              <p:par>
                                <p:cTn id="45" presetID="41" presetClass="entr" presetSubtype="0" fill="hold" nodeType="withEffect">
                                  <p:stCondLst>
                                    <p:cond delay="0"/>
                                  </p:stCondLst>
                                  <p:iterate type="lt">
                                    <p:tmPct val="10000"/>
                                  </p:iterate>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p:cTn id="47"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48101" y="924196"/>
            <a:ext cx="1143099" cy="1266554"/>
          </a:xfrm>
          <a:prstGeom prst="rect">
            <a:avLst/>
          </a:prstGeom>
        </p:spPr>
      </p:pic>
      <p:sp>
        <p:nvSpPr>
          <p:cNvPr id="5" name="Rectangle 4">
            <a:extLst>
              <a:ext uri="{FF2B5EF4-FFF2-40B4-BE49-F238E27FC236}">
                <a16:creationId xmlns:a16="http://schemas.microsoft.com/office/drawing/2014/main" id="{347AF229-A9F7-4611-A0A9-B1273D0615E5}"/>
              </a:ext>
            </a:extLst>
          </p:cNvPr>
          <p:cNvSpPr/>
          <p:nvPr/>
        </p:nvSpPr>
        <p:spPr>
          <a:xfrm>
            <a:off x="762000" y="629976"/>
            <a:ext cx="3733800" cy="19417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What does “Tense” do ?</a:t>
            </a:r>
          </a:p>
          <a:p>
            <a:pPr algn="ctr"/>
            <a:r>
              <a:rPr lang="en-US" sz="2400" b="1" dirty="0">
                <a:solidFill>
                  <a:schemeClr val="tx1"/>
                </a:solidFill>
                <a:latin typeface="Times New Roman" panose="02020603050405020304" pitchFamily="18" charset="0"/>
                <a:cs typeface="Times New Roman" panose="02020603050405020304" pitchFamily="18" charset="0"/>
              </a:rPr>
              <a:t>Tense shows time.  </a:t>
            </a:r>
          </a:p>
        </p:txBody>
      </p:sp>
      <p:sp>
        <p:nvSpPr>
          <p:cNvPr id="6" name="Rectangle 5">
            <a:extLst>
              <a:ext uri="{FF2B5EF4-FFF2-40B4-BE49-F238E27FC236}">
                <a16:creationId xmlns:a16="http://schemas.microsoft.com/office/drawing/2014/main" id="{DBD1CD49-FD0B-4770-9600-650DFED063BC}"/>
              </a:ext>
            </a:extLst>
          </p:cNvPr>
          <p:cNvSpPr/>
          <p:nvPr/>
        </p:nvSpPr>
        <p:spPr>
          <a:xfrm>
            <a:off x="453656" y="2907559"/>
            <a:ext cx="4118344"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Past    </a:t>
            </a:r>
            <a:r>
              <a:rPr lang="en-US" sz="2800" b="1" dirty="0">
                <a:solidFill>
                  <a:srgbClr val="002060"/>
                </a:solidFill>
                <a:latin typeface="Times New Roman" panose="02020603050405020304" pitchFamily="18" charset="0"/>
                <a:cs typeface="Times New Roman" panose="02020603050405020304" pitchFamily="18" charset="0"/>
              </a:rPr>
              <a:t>Present </a:t>
            </a:r>
            <a:r>
              <a:rPr lang="en-US" sz="2800" b="1" dirty="0">
                <a:solidFill>
                  <a:schemeClr val="tx1"/>
                </a:solidFill>
                <a:latin typeface="Times New Roman" panose="02020603050405020304" pitchFamily="18" charset="0"/>
                <a:cs typeface="Times New Roman" panose="02020603050405020304" pitchFamily="18" charset="0"/>
              </a:rPr>
              <a:t>  Future </a:t>
            </a:r>
          </a:p>
        </p:txBody>
      </p:sp>
      <p:grpSp>
        <p:nvGrpSpPr>
          <p:cNvPr id="4" name="Group 3">
            <a:extLst>
              <a:ext uri="{FF2B5EF4-FFF2-40B4-BE49-F238E27FC236}">
                <a16:creationId xmlns:a16="http://schemas.microsoft.com/office/drawing/2014/main" id="{BC0571EF-33B5-49E0-8F04-EFA5142DCBDF}"/>
              </a:ext>
            </a:extLst>
          </p:cNvPr>
          <p:cNvGrpSpPr/>
          <p:nvPr/>
        </p:nvGrpSpPr>
        <p:grpSpPr>
          <a:xfrm>
            <a:off x="6019800" y="285750"/>
            <a:ext cx="2362200" cy="2438400"/>
            <a:chOff x="6400800" y="209550"/>
            <a:chExt cx="2362200" cy="2438400"/>
          </a:xfrm>
        </p:grpSpPr>
        <p:sp>
          <p:nvSpPr>
            <p:cNvPr id="2" name="Oval 1">
              <a:extLst>
                <a:ext uri="{FF2B5EF4-FFF2-40B4-BE49-F238E27FC236}">
                  <a16:creationId xmlns:a16="http://schemas.microsoft.com/office/drawing/2014/main" id="{0F7DE048-E7A3-4D12-886B-5D3B7E43E58D}"/>
                </a:ext>
              </a:extLst>
            </p:cNvPr>
            <p:cNvSpPr/>
            <p:nvPr/>
          </p:nvSpPr>
          <p:spPr>
            <a:xfrm>
              <a:off x="6400800" y="209550"/>
              <a:ext cx="2362200" cy="2438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824E735-274D-41E7-94D1-19BA5FBECD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27" t="10204" r="8240" b="10204"/>
            <a:stretch/>
          </p:blipFill>
          <p:spPr>
            <a:xfrm>
              <a:off x="6710057" y="453417"/>
              <a:ext cx="1743685" cy="1950666"/>
            </a:xfrm>
            <a:prstGeom prst="rect">
              <a:avLst/>
            </a:prstGeom>
          </p:spPr>
        </p:pic>
      </p:grpSp>
    </p:spTree>
    <p:extLst>
      <p:ext uri="{BB962C8B-B14F-4D97-AF65-F5344CB8AC3E}">
        <p14:creationId xmlns:p14="http://schemas.microsoft.com/office/powerpoint/2010/main" val="3173292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764723" cy="678088"/>
          </a:xfrm>
          <a:solidFill>
            <a:schemeClr val="accent1">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0000"/>
          </a:bodyPr>
          <a:lstStyle/>
          <a:p>
            <a:r>
              <a:rPr lang="en-US" sz="4050" dirty="0">
                <a:solidFill>
                  <a:srgbClr val="002060"/>
                </a:solidFill>
                <a:latin typeface="Times New Roman" panose="02020603050405020304" pitchFamily="18" charset="0"/>
                <a:cs typeface="Times New Roman" panose="02020603050405020304" pitchFamily="18" charset="0"/>
              </a:rPr>
              <a:t>Main </a:t>
            </a:r>
            <a:r>
              <a:rPr lang="en-US" sz="4050" dirty="0">
                <a:solidFill>
                  <a:srgbClr val="002060"/>
                </a:solidFill>
                <a:effectLst/>
                <a:latin typeface="Times New Roman" panose="02020603050405020304" pitchFamily="18" charset="0"/>
                <a:cs typeface="Times New Roman" panose="02020603050405020304" pitchFamily="18" charset="0"/>
              </a:rPr>
              <a:t>classification</a:t>
            </a:r>
            <a:r>
              <a:rPr lang="en-US" sz="4050" dirty="0">
                <a:solidFill>
                  <a:srgbClr val="002060"/>
                </a:solidFill>
                <a:latin typeface="Times New Roman" panose="02020603050405020304" pitchFamily="18" charset="0"/>
                <a:cs typeface="Times New Roman" panose="02020603050405020304" pitchFamily="18" charset="0"/>
              </a:rPr>
              <a:t> of tense </a:t>
            </a:r>
          </a:p>
        </p:txBody>
      </p:sp>
      <p:graphicFrame>
        <p:nvGraphicFramePr>
          <p:cNvPr id="4" name="Diagram 3"/>
          <p:cNvGraphicFramePr/>
          <p:nvPr>
            <p:extLst>
              <p:ext uri="{D42A27DB-BD31-4B8C-83A1-F6EECF244321}">
                <p14:modId xmlns:p14="http://schemas.microsoft.com/office/powerpoint/2010/main" val="479128254"/>
              </p:ext>
            </p:extLst>
          </p:nvPr>
        </p:nvGraphicFramePr>
        <p:xfrm>
          <a:off x="720771" y="951932"/>
          <a:ext cx="834702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47800" y="2495550"/>
            <a:ext cx="2514600"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5400" dirty="0">
                <a:solidFill>
                  <a:srgbClr val="002060"/>
                </a:solidFill>
                <a:latin typeface="Times New Roman" panose="02020603050405020304" pitchFamily="18" charset="0"/>
                <a:cs typeface="Times New Roman" panose="02020603050405020304" pitchFamily="18" charset="0"/>
              </a:rPr>
              <a:t>TENSE</a:t>
            </a:r>
          </a:p>
        </p:txBody>
      </p:sp>
    </p:spTree>
    <p:extLst>
      <p:ext uri="{BB962C8B-B14F-4D97-AF65-F5344CB8AC3E}">
        <p14:creationId xmlns:p14="http://schemas.microsoft.com/office/powerpoint/2010/main" val="996668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7892"/>
            <a:ext cx="4572000" cy="637145"/>
          </a:xfrm>
          <a:solidFill>
            <a:schemeClr val="accent1">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fontScale="90000"/>
          </a:bodyPr>
          <a:lstStyle/>
          <a:p>
            <a:pPr algn="ctr"/>
            <a:r>
              <a:rPr lang="en-US" b="1"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E</a:t>
            </a:r>
            <a:r>
              <a:rPr lang="en-US" b="1" dirty="0">
                <a:solidFill>
                  <a:srgbClr val="002060"/>
                </a:solidFill>
                <a:latin typeface="Times New Roman" panose="02020603050405020304" pitchFamily="18" charset="0"/>
                <a:cs typeface="Times New Roman" panose="02020603050405020304" pitchFamily="18" charset="0"/>
              </a:rPr>
              <a:t>xample of  tense </a:t>
            </a:r>
          </a:p>
        </p:txBody>
      </p:sp>
      <p:sp>
        <p:nvSpPr>
          <p:cNvPr id="4" name="Rectangle 3"/>
          <p:cNvSpPr/>
          <p:nvPr/>
        </p:nvSpPr>
        <p:spPr>
          <a:xfrm>
            <a:off x="304801" y="839337"/>
            <a:ext cx="7013812" cy="1249209"/>
          </a:xfrm>
          <a:prstGeom prst="rect">
            <a:avLst/>
          </a:prstGeom>
          <a:solidFill>
            <a:schemeClr val="bg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4"/>
          </a:fillRef>
          <a:effectRef idx="1">
            <a:schemeClr val="accent4"/>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002060"/>
                </a:solidFill>
                <a:latin typeface="Times New Roman" panose="02020603050405020304" pitchFamily="18" charset="0"/>
                <a:cs typeface="Times New Roman" panose="02020603050405020304" pitchFamily="18" charset="0"/>
              </a:rPr>
              <a:t>Mother </a:t>
            </a:r>
            <a:r>
              <a:rPr lang="en-US" sz="2400" b="1" u="sng" dirty="0">
                <a:solidFill>
                  <a:srgbClr val="FF0000"/>
                </a:solidFill>
                <a:latin typeface="Times New Roman" panose="02020603050405020304" pitchFamily="18" charset="0"/>
                <a:cs typeface="Times New Roman" panose="02020603050405020304" pitchFamily="18" charset="0"/>
              </a:rPr>
              <a:t>loves</a:t>
            </a:r>
            <a:r>
              <a:rPr lang="en-US" sz="2400" b="1" dirty="0">
                <a:solidFill>
                  <a:srgbClr val="002060"/>
                </a:solidFill>
                <a:latin typeface="Times New Roman" panose="02020603050405020304" pitchFamily="18" charset="0"/>
                <a:cs typeface="Times New Roman" panose="02020603050405020304" pitchFamily="18" charset="0"/>
              </a:rPr>
              <a:t> her child.</a:t>
            </a:r>
          </a:p>
          <a:p>
            <a:r>
              <a:rPr lang="en-US" sz="2400" b="1" dirty="0">
                <a:solidFill>
                  <a:schemeClr val="tx1"/>
                </a:solidFill>
                <a:latin typeface="Times New Roman" panose="02020603050405020304" pitchFamily="18" charset="0"/>
                <a:cs typeface="Times New Roman" panose="02020603050405020304" pitchFamily="18" charset="0"/>
              </a:rPr>
              <a:t>(Present Tense: Describe an action of present time.)</a:t>
            </a:r>
          </a:p>
          <a:p>
            <a:r>
              <a:rPr lang="en-US" sz="2400" b="1" dirty="0">
                <a:solidFill>
                  <a:srgbClr val="002060"/>
                </a:solidFill>
                <a:latin typeface="Times New Roman" panose="02020603050405020304" pitchFamily="18" charset="0"/>
                <a:cs typeface="Times New Roman" panose="02020603050405020304" pitchFamily="18" charset="0"/>
              </a:rPr>
              <a:t>Structure: S + V+ s/es + O</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4801" y="2317146"/>
            <a:ext cx="7013811" cy="1249209"/>
          </a:xfrm>
          <a:prstGeom prst="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b="1" dirty="0">
                <a:solidFill>
                  <a:srgbClr val="002060"/>
                </a:solidFill>
                <a:latin typeface="Times New Roman" panose="02020603050405020304" pitchFamily="18" charset="0"/>
                <a:cs typeface="Times New Roman" panose="02020603050405020304" pitchFamily="18" charset="0"/>
              </a:rPr>
              <a:t>  I </a:t>
            </a:r>
            <a:r>
              <a:rPr lang="en-US" sz="2400" b="1" u="sng" dirty="0">
                <a:solidFill>
                  <a:srgbClr val="FF0000"/>
                </a:solidFill>
                <a:latin typeface="Times New Roman" panose="02020603050405020304" pitchFamily="18" charset="0"/>
                <a:cs typeface="Times New Roman" panose="02020603050405020304" pitchFamily="18" charset="0"/>
              </a:rPr>
              <a:t>made</a:t>
            </a:r>
            <a:r>
              <a:rPr lang="en-US" sz="2400" b="1" dirty="0">
                <a:solidFill>
                  <a:srgbClr val="002060"/>
                </a:solidFill>
                <a:latin typeface="Times New Roman" panose="02020603050405020304" pitchFamily="18" charset="0"/>
                <a:cs typeface="Times New Roman" panose="02020603050405020304" pitchFamily="18" charset="0"/>
              </a:rPr>
              <a:t> a home.</a:t>
            </a:r>
          </a:p>
          <a:p>
            <a:r>
              <a:rPr lang="en-US" sz="2400" b="1" dirty="0">
                <a:solidFill>
                  <a:schemeClr val="tx1"/>
                </a:solidFill>
                <a:latin typeface="Times New Roman" panose="02020603050405020304" pitchFamily="18" charset="0"/>
                <a:cs typeface="Times New Roman" panose="02020603050405020304" pitchFamily="18" charset="0"/>
              </a:rPr>
              <a:t>(Past Tense: Describe an action of past time.)</a:t>
            </a:r>
          </a:p>
          <a:p>
            <a:r>
              <a:rPr lang="en-US" sz="2400" b="1" dirty="0">
                <a:solidFill>
                  <a:srgbClr val="002060"/>
                </a:solidFill>
                <a:latin typeface="Times New Roman" panose="02020603050405020304" pitchFamily="18" charset="0"/>
                <a:cs typeface="Times New Roman" panose="02020603050405020304" pitchFamily="18" charset="0"/>
              </a:rPr>
              <a:t>Structure: S + V</a:t>
            </a:r>
            <a:r>
              <a:rPr lang="en-US" sz="2000" b="1" dirty="0">
                <a:solidFill>
                  <a:srgbClr val="002060"/>
                </a:solidFill>
                <a:latin typeface="Times New Roman" panose="02020603050405020304" pitchFamily="18" charset="0"/>
                <a:cs typeface="Times New Roman" panose="02020603050405020304" pitchFamily="18" charset="0"/>
              </a:rPr>
              <a:t>2</a:t>
            </a:r>
            <a:r>
              <a:rPr lang="en-US" sz="2400" b="1" dirty="0">
                <a:solidFill>
                  <a:srgbClr val="002060"/>
                </a:solidFill>
                <a:latin typeface="Times New Roman" panose="02020603050405020304" pitchFamily="18" charset="0"/>
                <a:cs typeface="Times New Roman" panose="02020603050405020304" pitchFamily="18" charset="0"/>
              </a:rPr>
              <a:t> + O</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4800" y="3794955"/>
            <a:ext cx="7013811" cy="1249209"/>
          </a:xfrm>
          <a:prstGeom prst="rect">
            <a:avLst/>
          </a:prstGeom>
          <a:solidFill>
            <a:schemeClr val="bg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4"/>
          </a:fillRef>
          <a:effectRef idx="1">
            <a:schemeClr val="accent4"/>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002060"/>
                </a:solidFill>
                <a:latin typeface="Times New Roman" panose="02020603050405020304" pitchFamily="18" charset="0"/>
                <a:cs typeface="Times New Roman" panose="02020603050405020304" pitchFamily="18" charset="0"/>
              </a:rPr>
              <a:t>He will </a:t>
            </a:r>
            <a:r>
              <a:rPr lang="en-US" sz="2400" b="1" u="sng" dirty="0">
                <a:solidFill>
                  <a:srgbClr val="FF0000"/>
                </a:solidFill>
                <a:latin typeface="Times New Roman" panose="02020603050405020304" pitchFamily="18" charset="0"/>
                <a:cs typeface="Times New Roman" panose="02020603050405020304" pitchFamily="18" charset="0"/>
              </a:rPr>
              <a:t>play</a:t>
            </a:r>
            <a:r>
              <a:rPr lang="en-US" sz="2400" b="1" dirty="0">
                <a:solidFill>
                  <a:srgbClr val="002060"/>
                </a:solidFill>
                <a:latin typeface="Times New Roman" panose="02020603050405020304" pitchFamily="18" charset="0"/>
                <a:cs typeface="Times New Roman" panose="02020603050405020304" pitchFamily="18" charset="0"/>
              </a:rPr>
              <a:t> football.</a:t>
            </a:r>
          </a:p>
          <a:p>
            <a:r>
              <a:rPr lang="en-US" sz="2400" b="1" dirty="0">
                <a:solidFill>
                  <a:schemeClr val="tx1"/>
                </a:solidFill>
                <a:latin typeface="Times New Roman" panose="02020603050405020304" pitchFamily="18" charset="0"/>
                <a:cs typeface="Times New Roman" panose="02020603050405020304" pitchFamily="18" charset="0"/>
              </a:rPr>
              <a:t>(Future Tense: Describe an action of future time.)</a:t>
            </a:r>
          </a:p>
          <a:p>
            <a:r>
              <a:rPr lang="en-US" sz="2400" b="1" dirty="0">
                <a:solidFill>
                  <a:srgbClr val="002060"/>
                </a:solidFill>
                <a:latin typeface="Times New Roman" panose="02020603050405020304" pitchFamily="18" charset="0"/>
                <a:cs typeface="Times New Roman" panose="02020603050405020304" pitchFamily="18" charset="0"/>
              </a:rPr>
              <a:t>Structure: S + V + Shall/Will + O</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EBFC69B-B093-472B-8A59-9A2249EACD5A}"/>
              </a:ext>
            </a:extLst>
          </p:cNvPr>
          <p:cNvPicPr>
            <a:picLocks noChangeAspect="1"/>
          </p:cNvPicPr>
          <p:nvPr/>
        </p:nvPicPr>
        <p:blipFill rotWithShape="1">
          <a:blip r:embed="rId2">
            <a:extLst>
              <a:ext uri="{28A0092B-C50C-407E-A947-70E740481C1C}">
                <a14:useLocalDpi xmlns:a14="http://schemas.microsoft.com/office/drawing/2010/main" val="0"/>
              </a:ext>
            </a:extLst>
          </a:blip>
          <a:srcRect l="4743" t="683" r="6504" b="4965"/>
          <a:stretch/>
        </p:blipFill>
        <p:spPr>
          <a:xfrm>
            <a:off x="7318610" y="2317146"/>
            <a:ext cx="1825389" cy="1249209"/>
          </a:xfrm>
          <a:prstGeom prst="rect">
            <a:avLst/>
          </a:prstGeom>
        </p:spPr>
      </p:pic>
      <p:pic>
        <p:nvPicPr>
          <p:cNvPr id="16" name="Picture 15">
            <a:extLst>
              <a:ext uri="{FF2B5EF4-FFF2-40B4-BE49-F238E27FC236}">
                <a16:creationId xmlns:a16="http://schemas.microsoft.com/office/drawing/2014/main" id="{CF85F6B3-FA5C-4722-904A-52511FC67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610" y="34094"/>
            <a:ext cx="1825389" cy="2283052"/>
          </a:xfrm>
          <a:prstGeom prst="rect">
            <a:avLst/>
          </a:prstGeom>
        </p:spPr>
      </p:pic>
      <p:pic>
        <p:nvPicPr>
          <p:cNvPr id="5" name="Picture 4">
            <a:extLst>
              <a:ext uri="{FF2B5EF4-FFF2-40B4-BE49-F238E27FC236}">
                <a16:creationId xmlns:a16="http://schemas.microsoft.com/office/drawing/2014/main" id="{E4FB6C05-E2C7-4AEC-8AEF-5381AE089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610" y="3794955"/>
            <a:ext cx="1825390" cy="1249210"/>
          </a:xfrm>
          <a:prstGeom prst="rect">
            <a:avLst/>
          </a:prstGeom>
        </p:spPr>
      </p:pic>
    </p:spTree>
    <p:extLst>
      <p:ext uri="{BB962C8B-B14F-4D97-AF65-F5344CB8AC3E}">
        <p14:creationId xmlns:p14="http://schemas.microsoft.com/office/powerpoint/2010/main" val="4018080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out)">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p:cTn id="3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p:cTn id="4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32"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amond(out)">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p:cTn id="6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64" dur="1000"/>
                                        <p:tgtEl>
                                          <p:spTgt spid="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6">
                                            <p:txEl>
                                              <p:pRg st="1" end="1"/>
                                            </p:txEl>
                                          </p:spTgt>
                                        </p:tgtEl>
                                        <p:attrNameLst>
                                          <p:attrName>style.visibility</p:attrName>
                                        </p:attrNameLst>
                                      </p:cBhvr>
                                      <p:to>
                                        <p:strVal val="visible"/>
                                      </p:to>
                                    </p:set>
                                    <p:anim calcmode="lin" valueType="num">
                                      <p:cBhvr>
                                        <p:cTn id="69"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0"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71"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72" dur="1000"/>
                                        <p:tgtEl>
                                          <p:spTgt spid="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 calcmode="lin" valueType="num">
                                      <p:cBhvr>
                                        <p:cTn id="7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79" dur="500"/>
                                        <p:tgtEl>
                                          <p:spTgt spid="6">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8" fill="hold"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heel(8)">
                                      <p:cBhvr>
                                        <p:cTn id="84" dur="2000"/>
                                        <p:tgtEl>
                                          <p:spTgt spid="5"/>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randombar(horizontal)">
                                      <p:cBhvr>
                                        <p:cTn id="89" dur="5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7">
                                            <p:txEl>
                                              <p:pRg st="0" end="0"/>
                                            </p:txEl>
                                          </p:spTgt>
                                        </p:tgtEl>
                                        <p:attrNameLst>
                                          <p:attrName>style.visibility</p:attrName>
                                        </p:attrNameLst>
                                      </p:cBhvr>
                                      <p:to>
                                        <p:strVal val="visible"/>
                                      </p:to>
                                    </p:set>
                                    <p:animEffect transition="in" filter="fade">
                                      <p:cBhvr>
                                        <p:cTn id="94" dur="1000"/>
                                        <p:tgtEl>
                                          <p:spTgt spid="7">
                                            <p:txEl>
                                              <p:pRg st="0" end="0"/>
                                            </p:txEl>
                                          </p:spTgt>
                                        </p:tgtEl>
                                      </p:cBhvr>
                                    </p:animEffect>
                                    <p:anim calcmode="lin" valueType="num">
                                      <p:cBhvr>
                                        <p:cTn id="9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7">
                                            <p:txEl>
                                              <p:pRg st="1" end="1"/>
                                            </p:txEl>
                                          </p:spTgt>
                                        </p:tgtEl>
                                        <p:attrNameLst>
                                          <p:attrName>style.visibility</p:attrName>
                                        </p:attrNameLst>
                                      </p:cBhvr>
                                      <p:to>
                                        <p:strVal val="visible"/>
                                      </p:to>
                                    </p:set>
                                    <p:animEffect transition="in" filter="circle(in)">
                                      <p:cBhvr>
                                        <p:cTn id="101" dur="2000"/>
                                        <p:tgtEl>
                                          <p:spTgt spid="7">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nodeType="clickEffect">
                                  <p:stCondLst>
                                    <p:cond delay="0"/>
                                  </p:stCondLst>
                                  <p:childTnLst>
                                    <p:set>
                                      <p:cBhvr>
                                        <p:cTn id="105" dur="1" fill="hold">
                                          <p:stCondLst>
                                            <p:cond delay="0"/>
                                          </p:stCondLst>
                                        </p:cTn>
                                        <p:tgtEl>
                                          <p:spTgt spid="7">
                                            <p:txEl>
                                              <p:pRg st="2" end="2"/>
                                            </p:txEl>
                                          </p:spTgt>
                                        </p:tgtEl>
                                        <p:attrNameLst>
                                          <p:attrName>style.visibility</p:attrName>
                                        </p:attrNameLst>
                                      </p:cBhvr>
                                      <p:to>
                                        <p:strVal val="visible"/>
                                      </p:to>
                                    </p:set>
                                    <p:anim calcmode="lin" valueType="num">
                                      <p:cBhvr>
                                        <p:cTn id="106"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07"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08"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09"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1836</TotalTime>
  <Words>586</Words>
  <Application>Microsoft Office PowerPoint</Application>
  <PresentationFormat>On-screen Show (16:9)</PresentationFormat>
  <Paragraphs>96</Paragraphs>
  <Slides>20</Slides>
  <Notes>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Book Antiqua</vt:lpstr>
      <vt:lpstr>Calibri</vt:lpstr>
      <vt:lpstr>Lucida Sans Unicode</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What do we see?</vt:lpstr>
      <vt:lpstr>PowerPoint Presentation</vt:lpstr>
      <vt:lpstr>PowerPoint Presentation</vt:lpstr>
      <vt:lpstr>Main classification of tense </vt:lpstr>
      <vt:lpstr> Example of  tense </vt:lpstr>
      <vt:lpstr>PowerPoint Presentation</vt:lpstr>
      <vt:lpstr>PowerPoint Presentation</vt:lpstr>
      <vt:lpstr>PowerPoint Presentation</vt:lpstr>
      <vt:lpstr>Read the passage than answer the questions</vt:lpstr>
      <vt:lpstr>PowerPoint Presentation</vt:lpstr>
      <vt:lpstr>INDIVIDUAL WORK</vt:lpstr>
      <vt:lpstr>PowerPoint Presentation</vt:lpstr>
      <vt:lpstr>PowerPoint Presentation</vt:lpstr>
      <vt:lpstr>Evaluation: (Find out which tense ?)</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User</cp:lastModifiedBy>
  <cp:revision>308</cp:revision>
  <dcterms:created xsi:type="dcterms:W3CDTF">2014-10-10T11:34:41Z</dcterms:created>
  <dcterms:modified xsi:type="dcterms:W3CDTF">2021-09-02T14:21:48Z</dcterms:modified>
</cp:coreProperties>
</file>