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80" r:id="rId6"/>
    <p:sldId id="274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5" r:id="rId23"/>
    <p:sldId id="282" r:id="rId24"/>
    <p:sldId id="281" r:id="rId25"/>
    <p:sldId id="28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6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1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0B49-F4F3-4191-90DA-BAC2168D35A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F7FD-2989-4BD4-BB58-D661912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3" Type="http://schemas.openxmlformats.org/officeDocument/2006/relationships/image" Target="../media/image3.jp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microsoft.com/office/2007/relationships/hdphoto" Target="../media/hdphoto1.wdp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28.jpeg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7.jpeg"/><Relationship Id="rId5" Type="http://schemas.microsoft.com/office/2007/relationships/hdphoto" Target="../media/hdphoto1.wdp"/><Relationship Id="rId10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g"/><Relationship Id="rId7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2.jpg"/><Relationship Id="rId4" Type="http://schemas.openxmlformats.org/officeDocument/2006/relationships/image" Target="../media/image4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jpg"/><Relationship Id="rId7" Type="http://schemas.openxmlformats.org/officeDocument/2006/relationships/image" Target="../media/image4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6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3943350"/>
            <a:ext cx="6172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770888" y="1038605"/>
            <a:ext cx="15138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dairy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Made from milk.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Dairy products help our teeth and bones.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65652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770888" y="1038605"/>
            <a:ext cx="15138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lentil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486400" y="836781"/>
            <a:ext cx="3425552" cy="219216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A high protein pulse that is dried then soaked and cooked before eating.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likes to eat lentils.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7702" y="546552"/>
            <a:ext cx="1773194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770888" y="1038605"/>
            <a:ext cx="15138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bean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410200" y="643317"/>
            <a:ext cx="3196952" cy="228599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An edible seed growing in a long </a:t>
            </a:r>
            <a:r>
              <a:rPr lang="en-GB" sz="2800" dirty="0" err="1" smtClean="0"/>
              <a:t>podson</a:t>
            </a:r>
            <a:r>
              <a:rPr lang="en-GB" sz="2800" dirty="0" smtClean="0"/>
              <a:t> </a:t>
            </a:r>
            <a:r>
              <a:rPr lang="en-GB" sz="2800" dirty="0" err="1" smtClean="0"/>
              <a:t>lsguminous</a:t>
            </a:r>
            <a:r>
              <a:rPr lang="en-GB" sz="2800" dirty="0" smtClean="0"/>
              <a:t> plant.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likes to eat beans.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334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Notched Right Arrow 5"/>
          <p:cNvSpPr>
            <a:spLocks noChangeArrowheads="1"/>
          </p:cNvSpPr>
          <p:nvPr/>
        </p:nvSpPr>
        <p:spPr bwMode="auto">
          <a:xfrm>
            <a:off x="770888" y="1038605"/>
            <a:ext cx="15138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grain</a:t>
            </a:r>
            <a:endParaRPr lang="en-GB" sz="3600" dirty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010400" y="1264556"/>
            <a:ext cx="19015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crop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likes to eat fries.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857250"/>
            <a:ext cx="343281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640977" y="642236"/>
            <a:ext cx="7512423" cy="81439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60" y="1545861"/>
            <a:ext cx="4994684" cy="30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352550"/>
            <a:ext cx="2026023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Open your book at page 23.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286969" y="643317"/>
            <a:ext cx="3151780" cy="2971800"/>
          </a:xfrm>
          <a:prstGeom prst="star32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05200" y="1733550"/>
            <a:ext cx="685800" cy="33969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11" y="829525"/>
            <a:ext cx="4356525" cy="34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0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9588" r="5765" b="3088"/>
          <a:stretch/>
        </p:blipFill>
        <p:spPr>
          <a:xfrm>
            <a:off x="4956464" y="1163782"/>
            <a:ext cx="3770236" cy="304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2302" y="430495"/>
            <a:ext cx="76932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 food are at the top of the pyramid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1150"/>
            <a:ext cx="315365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own Arrow 8"/>
          <p:cNvSpPr/>
          <p:nvPr/>
        </p:nvSpPr>
        <p:spPr>
          <a:xfrm rot="16568860">
            <a:off x="5680209" y="686597"/>
            <a:ext cx="828726" cy="1287398"/>
          </a:xfrm>
          <a:prstGeom prst="downArrow">
            <a:avLst>
              <a:gd name="adj1" fmla="val 49533"/>
              <a:gd name="adj2" fmla="val 389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9588" r="5765" b="3088"/>
          <a:stretch/>
        </p:blipFill>
        <p:spPr>
          <a:xfrm>
            <a:off x="5162619" y="1206933"/>
            <a:ext cx="3770236" cy="304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430495"/>
            <a:ext cx="82695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 food are at the bottom of the pyramid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6645" y="1112337"/>
            <a:ext cx="3617059" cy="2477052"/>
            <a:chOff x="6244526" y="1202883"/>
            <a:chExt cx="2420682" cy="2133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21" b="89700" l="5556" r="89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371" y="1580564"/>
              <a:ext cx="415466" cy="679116"/>
            </a:xfrm>
            <a:prstGeom prst="rect">
              <a:avLst/>
            </a:prstGeom>
          </p:spPr>
        </p:pic>
        <p:pic>
          <p:nvPicPr>
            <p:cNvPr id="11" name="Picture 10" descr="H:\id-04\buiscuits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63383" y="2342896"/>
              <a:ext cx="1250336" cy="993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2" name="Picture 11" descr="H:\id-04\bread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85687" y="1202883"/>
              <a:ext cx="1079521" cy="9840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3" name="Picture 12" descr="H:\id-04\rice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244526" y="1202883"/>
              <a:ext cx="1269193" cy="10567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687" y="2338149"/>
              <a:ext cx="1079521" cy="9983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011" b="100000" l="4364" r="93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5" t="12840" r="31658" b="23139"/>
            <a:stretch/>
          </p:blipFill>
          <p:spPr>
            <a:xfrm>
              <a:off x="7207624" y="1920123"/>
              <a:ext cx="618104" cy="675440"/>
            </a:xfrm>
            <a:prstGeom prst="ellipse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Down Arrow 15"/>
          <p:cNvSpPr/>
          <p:nvPr/>
        </p:nvSpPr>
        <p:spPr>
          <a:xfrm rot="16568860">
            <a:off x="4613409" y="2637565"/>
            <a:ext cx="828726" cy="1287398"/>
          </a:xfrm>
          <a:prstGeom prst="downArrow">
            <a:avLst>
              <a:gd name="adj1" fmla="val 49533"/>
              <a:gd name="adj2" fmla="val 389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66800" y="3867150"/>
            <a:ext cx="2133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grains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37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9588" r="5765" b="3088"/>
          <a:stretch/>
        </p:blipFill>
        <p:spPr>
          <a:xfrm>
            <a:off x="4956464" y="1163782"/>
            <a:ext cx="3770236" cy="304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9327" y="430495"/>
            <a:ext cx="81292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What food are at the second step of the pyramid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7393364">
            <a:off x="4872736" y="1928051"/>
            <a:ext cx="828726" cy="1287398"/>
          </a:xfrm>
          <a:prstGeom prst="downArrow">
            <a:avLst>
              <a:gd name="adj1" fmla="val 49533"/>
              <a:gd name="adj2" fmla="val 389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0140" y="1047750"/>
            <a:ext cx="2855059" cy="2650938"/>
            <a:chOff x="6172635" y="1238537"/>
            <a:chExt cx="2658924" cy="3602536"/>
          </a:xfrm>
        </p:grpSpPr>
        <p:grpSp>
          <p:nvGrpSpPr>
            <p:cNvPr id="11" name="Group 10"/>
            <p:cNvGrpSpPr/>
            <p:nvPr/>
          </p:nvGrpSpPr>
          <p:grpSpPr>
            <a:xfrm>
              <a:off x="6172635" y="1238537"/>
              <a:ext cx="2651997" cy="2286000"/>
              <a:chOff x="243603" y="236271"/>
              <a:chExt cx="5195324" cy="4320592"/>
            </a:xfrm>
          </p:grpSpPr>
          <p:pic>
            <p:nvPicPr>
              <p:cNvPr id="15" name="Picture 14" descr="H:\id-04\watermelon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95600" y="2355578"/>
                <a:ext cx="2543327" cy="22012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  <p:pic>
            <p:nvPicPr>
              <p:cNvPr id="16" name="Picture 15" descr="H:\id-04\mango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3603" y="236271"/>
                <a:ext cx="2499597" cy="200453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7" name="Picture 16" descr="H:\id-04\banana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95600" y="236271"/>
                <a:ext cx="2543327" cy="20045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</p:pic>
        </p:grpSp>
        <p:pic>
          <p:nvPicPr>
            <p:cNvPr id="12" name="Picture 11" descr="H:\id-04\carrot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172635" y="2340918"/>
              <a:ext cx="1326025" cy="11836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H:\id-04\tomato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88693" y="3615195"/>
              <a:ext cx="1338613" cy="12258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H:\id-04\fulcopy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534584" y="3567299"/>
              <a:ext cx="1296975" cy="12737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Rectangle 17"/>
          <p:cNvSpPr/>
          <p:nvPr/>
        </p:nvSpPr>
        <p:spPr>
          <a:xfrm>
            <a:off x="286969" y="3867150"/>
            <a:ext cx="4304981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Fruits and vegetables                                           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8998527" y="1657350"/>
            <a:ext cx="450273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9588" r="5765" b="3088"/>
          <a:stretch/>
        </p:blipFill>
        <p:spPr>
          <a:xfrm>
            <a:off x="5181600" y="1103481"/>
            <a:ext cx="3545100" cy="2862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0213" y="469810"/>
            <a:ext cx="856737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What food are at the third step of the pyramid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7422559">
            <a:off x="5317504" y="1315492"/>
            <a:ext cx="828726" cy="1287398"/>
          </a:xfrm>
          <a:prstGeom prst="downArrow">
            <a:avLst>
              <a:gd name="adj1" fmla="val 49533"/>
              <a:gd name="adj2" fmla="val 389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0213" y="4095750"/>
            <a:ext cx="8038405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Fish, meat, </a:t>
            </a:r>
            <a:r>
              <a:rPr lang="en-US" sz="4400" dirty="0"/>
              <a:t>dairy , beans, lentils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0" y="1163782"/>
            <a:ext cx="2984162" cy="2627168"/>
            <a:chOff x="1676400" y="1163783"/>
            <a:chExt cx="2222162" cy="2152718"/>
          </a:xfrm>
        </p:grpSpPr>
        <p:pic>
          <p:nvPicPr>
            <p:cNvPr id="11" name="Picture 10" descr="H:\id-04\meat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76400" y="1165516"/>
              <a:ext cx="1066800" cy="1121727"/>
            </a:xfrm>
            <a:prstGeom prst="rect">
              <a:avLst/>
            </a:prstGeom>
            <a:noFill/>
          </p:spPr>
        </p:pic>
        <p:pic>
          <p:nvPicPr>
            <p:cNvPr id="12" name="Picture 11" descr="H:\id-04\fish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76401" y="2287243"/>
              <a:ext cx="1066800" cy="1029258"/>
            </a:xfrm>
            <a:prstGeom prst="rect">
              <a:avLst/>
            </a:prstGeom>
            <a:noFill/>
          </p:spPr>
        </p:pic>
        <p:pic>
          <p:nvPicPr>
            <p:cNvPr id="13" name="Picture 12" descr="H:\id-04\milk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43200" y="1163783"/>
              <a:ext cx="1155362" cy="1123460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1" y="2287243"/>
              <a:ext cx="1155361" cy="1029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7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14" y="1501983"/>
            <a:ext cx="2676579" cy="2374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 bwMode="auto">
          <a:xfrm>
            <a:off x="133312" y="304694"/>
            <a:ext cx="8814381" cy="10156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>
                <a:latin typeface="Bahnschrift SemiBold" pitchFamily="34" charset="0"/>
              </a:rPr>
              <a:t>  </a:t>
            </a:r>
            <a:r>
              <a:rPr lang="en-US" sz="6000" dirty="0" smtClean="0">
                <a:latin typeface="Bahnschrift SemiBold" pitchFamily="34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Bahnschrift SemiBold" pitchFamily="34" charset="0"/>
              </a:rPr>
              <a:t>Teacher’s </a:t>
            </a:r>
            <a:r>
              <a:rPr lang="en-US" sz="6000" dirty="0">
                <a:solidFill>
                  <a:schemeClr val="tx1"/>
                </a:solidFill>
                <a:latin typeface="Bahnschrift SemiBold" pitchFamily="34" charset="0"/>
              </a:rPr>
              <a:t>Introduction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1"/>
          <a:stretch/>
        </p:blipFill>
        <p:spPr>
          <a:xfrm>
            <a:off x="159328" y="1151148"/>
            <a:ext cx="5503718" cy="35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</p:spTree>
    <p:extLst>
      <p:ext uri="{BB962C8B-B14F-4D97-AF65-F5344CB8AC3E}">
        <p14:creationId xmlns:p14="http://schemas.microsoft.com/office/powerpoint/2010/main" val="12593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766"/>
          <a:stretch/>
        </p:blipFill>
        <p:spPr bwMode="auto">
          <a:xfrm>
            <a:off x="1447800" y="971550"/>
            <a:ext cx="2719892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/>
          <a:stretch/>
        </p:blipFill>
        <p:spPr bwMode="auto">
          <a:xfrm>
            <a:off x="5417372" y="920899"/>
            <a:ext cx="3307496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</p:spTree>
    <p:extLst>
      <p:ext uri="{BB962C8B-B14F-4D97-AF65-F5344CB8AC3E}">
        <p14:creationId xmlns:p14="http://schemas.microsoft.com/office/powerpoint/2010/main" val="40203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724E-6 L -0.1390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811" y="1733550"/>
            <a:ext cx="8552231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1. From which level of the food pyramid we eat more food </a:t>
            </a:r>
            <a:r>
              <a:rPr lang="en-GB" dirty="0" smtClean="0"/>
              <a:t>?</a:t>
            </a:r>
          </a:p>
          <a:p>
            <a:pPr>
              <a:defRPr/>
            </a:pPr>
            <a:r>
              <a:rPr lang="en-GB" dirty="0" smtClean="0"/>
              <a:t>Answer: From the bottom of the food pyramid we eat more food.</a:t>
            </a:r>
          </a:p>
        </p:txBody>
      </p:sp>
      <p:sp>
        <p:nvSpPr>
          <p:cNvPr id="7" name="12-Point Star 6"/>
          <p:cNvSpPr/>
          <p:nvPr/>
        </p:nvSpPr>
        <p:spPr bwMode="auto">
          <a:xfrm>
            <a:off x="5562600" y="116356"/>
            <a:ext cx="2133600" cy="992008"/>
          </a:xfrm>
          <a:prstGeom prst="star12">
            <a:avLst>
              <a:gd name="adj" fmla="val 40358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8" name="Picture 4" descr="Image result for grass board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9"/>
          <a:stretch/>
        </p:blipFill>
        <p:spPr bwMode="auto">
          <a:xfrm rot="10800000" flipV="1">
            <a:off x="152397" y="4629149"/>
            <a:ext cx="8839204" cy="3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6275" y="1733550"/>
            <a:ext cx="8552231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2. Which food are at the bottom of the pyramid</a:t>
            </a:r>
            <a:r>
              <a:rPr lang="en-GB" dirty="0" smtClean="0"/>
              <a:t>?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Answer : Rice </a:t>
            </a:r>
            <a:r>
              <a:rPr lang="en-GB" dirty="0" smtClean="0"/>
              <a:t>, </a:t>
            </a:r>
            <a:r>
              <a:rPr lang="en-GB" dirty="0" err="1" smtClean="0"/>
              <a:t>ruti</a:t>
            </a:r>
            <a:r>
              <a:rPr lang="en-GB" dirty="0" smtClean="0"/>
              <a:t> and bread are at the bottom of the pyramid </a:t>
            </a:r>
            <a:r>
              <a:rPr lang="en-GB" dirty="0" smtClean="0"/>
              <a:t>.</a:t>
            </a:r>
          </a:p>
          <a:p>
            <a:pPr>
              <a:defRPr/>
            </a:pPr>
            <a:r>
              <a:rPr lang="en-GB" dirty="0" smtClean="0"/>
              <a:t> These foods are maid from grains.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274" y="1735687"/>
            <a:ext cx="8552231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1. From which level of the food pyramid we eat less food </a:t>
            </a:r>
            <a:r>
              <a:rPr lang="en-GB" dirty="0" smtClean="0"/>
              <a:t>?</a:t>
            </a:r>
          </a:p>
          <a:p>
            <a:pPr>
              <a:defRPr/>
            </a:pPr>
            <a:r>
              <a:rPr lang="en-GB" dirty="0" smtClean="0"/>
              <a:t>Answer: From the </a:t>
            </a:r>
            <a:r>
              <a:rPr lang="en-GB" dirty="0" smtClean="0"/>
              <a:t>top </a:t>
            </a:r>
            <a:r>
              <a:rPr lang="en-GB" dirty="0" smtClean="0"/>
              <a:t>of the food pyramid we eat less food.</a:t>
            </a:r>
          </a:p>
        </p:txBody>
      </p:sp>
    </p:spTree>
    <p:extLst>
      <p:ext uri="{BB962C8B-B14F-4D97-AF65-F5344CB8AC3E}">
        <p14:creationId xmlns:p14="http://schemas.microsoft.com/office/powerpoint/2010/main" val="34616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Bevel 5"/>
          <p:cNvSpPr>
            <a:spLocks noChangeArrowheads="1"/>
          </p:cNvSpPr>
          <p:nvPr/>
        </p:nvSpPr>
        <p:spPr bwMode="auto">
          <a:xfrm>
            <a:off x="286969" y="306938"/>
            <a:ext cx="8095032" cy="2121938"/>
          </a:xfrm>
          <a:prstGeom prst="bevel">
            <a:avLst>
              <a:gd name="adj" fmla="val 9860"/>
            </a:avLst>
          </a:prstGeom>
          <a:noFill/>
          <a:ln w="9525" algn="ctr">
            <a:noFill/>
            <a:round/>
            <a:headEnd/>
            <a:tailEnd/>
          </a:ln>
          <a:scene3d>
            <a:camera prst="perspectiveFront"/>
            <a:lightRig rig="threePt" dir="t"/>
          </a:scene3d>
        </p:spPr>
        <p:txBody>
          <a:bodyPr/>
          <a:lstStyle/>
          <a:p>
            <a:pPr eaLnBrk="0" hangingPunct="0"/>
            <a:r>
              <a:rPr lang="en-GB" sz="60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54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One day one word</a:t>
            </a:r>
          </a:p>
        </p:txBody>
      </p:sp>
      <p:sp>
        <p:nvSpPr>
          <p:cNvPr id="7" name="Bevel 6"/>
          <p:cNvSpPr>
            <a:spLocks noChangeArrowheads="1"/>
          </p:cNvSpPr>
          <p:nvPr/>
        </p:nvSpPr>
        <p:spPr bwMode="auto">
          <a:xfrm>
            <a:off x="2667000" y="2876550"/>
            <a:ext cx="3962400" cy="1114624"/>
          </a:xfrm>
          <a:prstGeom prst="bevel">
            <a:avLst>
              <a:gd name="adj" fmla="val 1010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lentils-</a:t>
            </a:r>
            <a:r>
              <a:rPr lang="bn-BD" sz="6000" dirty="0" smtClean="0">
                <a:solidFill>
                  <a:schemeClr val="bg1"/>
                </a:solidFill>
              </a:rPr>
              <a:t>ডাল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38150"/>
            <a:ext cx="3886200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Task</a:t>
            </a:r>
            <a:endParaRPr lang="en-US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2190750"/>
            <a:ext cx="7696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Write five sentences about your food habits.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6062" y="2114683"/>
            <a:ext cx="817678" cy="976006"/>
            <a:chOff x="356062" y="2114683"/>
            <a:chExt cx="817678" cy="976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62" y="2399694"/>
              <a:ext cx="817678" cy="6909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77577">
              <a:off x="530046" y="2114683"/>
              <a:ext cx="606369" cy="606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8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3867150"/>
            <a:ext cx="5867400" cy="8265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Goodbye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588" y="884406"/>
            <a:ext cx="35694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:2-3</a:t>
            </a:r>
          </a:p>
          <a:p>
            <a:pPr>
              <a:defRPr/>
            </a:pPr>
            <a:r>
              <a:rPr lang="en-US" sz="3200" dirty="0" smtClean="0"/>
              <a:t>Unit:6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 : </a:t>
            </a:r>
            <a:r>
              <a:rPr lang="bn-BD" sz="3200" dirty="0" smtClean="0"/>
              <a:t>D,E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10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4" name="Rectangle 13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6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913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1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8697" y="536631"/>
            <a:ext cx="4968552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67" y="1352550"/>
            <a:ext cx="7610465" cy="3600986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Listening:3.4.1-understand statement made by teacher 			and students.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Reading:1.7.1-read </a:t>
            </a:r>
            <a:r>
              <a:rPr lang="en-US" sz="2400" b="1" dirty="0">
                <a:solidFill>
                  <a:schemeClr val="tx1"/>
                </a:solidFill>
              </a:rPr>
              <a:t>words and phrases and sentences </a:t>
            </a:r>
            <a:r>
              <a:rPr lang="en-US" sz="2400" b="1" dirty="0" smtClean="0">
                <a:solidFill>
                  <a:schemeClr val="tx1"/>
                </a:solidFill>
              </a:rPr>
              <a:t>			with proper pronunciation, stress and 			intonation.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pic>
        <p:nvPicPr>
          <p:cNvPr id="7" name="Picture 6" descr="Orange.pn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35395" y="411802"/>
            <a:ext cx="1219200" cy="1002324"/>
          </a:xfrm>
          <a:prstGeom prst="rect">
            <a:avLst/>
          </a:prstGeom>
        </p:spPr>
      </p:pic>
      <p:pic>
        <p:nvPicPr>
          <p:cNvPr id="8" name="Picture 7" descr="Egg.png"/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5638800" y="1663003"/>
            <a:ext cx="1295400" cy="945931"/>
          </a:xfrm>
          <a:prstGeom prst="rect">
            <a:avLst/>
          </a:prstGeom>
        </p:spPr>
      </p:pic>
      <p:pic>
        <p:nvPicPr>
          <p:cNvPr id="9" name="Picture 8" descr="Egg.png"/>
          <p:cNvPicPr>
            <a:picLocks noChangeAspect="1"/>
          </p:cNvPicPr>
          <p:nvPr/>
        </p:nvPicPr>
        <p:blipFill>
          <a:blip r:embed="rId8">
            <a:lum/>
          </a:blip>
          <a:stretch>
            <a:fillRect/>
          </a:stretch>
        </p:blipFill>
        <p:spPr>
          <a:xfrm>
            <a:off x="7169073" y="706582"/>
            <a:ext cx="1226127" cy="947762"/>
          </a:xfrm>
          <a:prstGeom prst="rect">
            <a:avLst/>
          </a:prstGeom>
        </p:spPr>
      </p:pic>
      <p:pic>
        <p:nvPicPr>
          <p:cNvPr id="10" name="Picture 9" descr="Ice cream.png"/>
          <p:cNvPicPr>
            <a:picLocks noChangeAspect="1"/>
          </p:cNvPicPr>
          <p:nvPr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044995" y="1654344"/>
            <a:ext cx="1385603" cy="96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Orange.png"/>
          <p:cNvPicPr>
            <a:picLocks noChangeAspect="1"/>
          </p:cNvPicPr>
          <p:nvPr/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4267200" y="2607202"/>
            <a:ext cx="1530927" cy="99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ce cream.png"/>
          <p:cNvPicPr>
            <a:picLocks noChangeAspect="1"/>
          </p:cNvPicPr>
          <p:nvPr/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663481" y="2730055"/>
            <a:ext cx="1407696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663481" y="352471"/>
            <a:ext cx="3287503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What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food you like most?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327" y="3867150"/>
            <a:ext cx="8473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 like to eat chips and ice-cream most.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327" y="643317"/>
            <a:ext cx="73538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Tell the name of some unhealthy food.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range.pn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93963" y="1420603"/>
            <a:ext cx="2050473" cy="133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ce cream.png"/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676400" y="3100039"/>
            <a:ext cx="2126706" cy="149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9" y="1420603"/>
            <a:ext cx="1471613" cy="14716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65485"/>
            <a:ext cx="2248945" cy="14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76200" y="4629150"/>
            <a:ext cx="8922327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1575316"/>
            <a:ext cx="6830144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</a:t>
            </a:r>
            <a:r>
              <a:rPr lang="en-GB" dirty="0" smtClean="0"/>
              <a:t>is Eat healthy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5750"/>
            <a:ext cx="6553200" cy="8265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Lesson declaration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82521" y="2454811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lowers Clipart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59" y="3756166"/>
            <a:ext cx="1874641" cy="12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1636E-6 C -0.00243 -0.00895 -0.00243 -0.01513 -0.00694 -0.02099 C -0.00902 -0.03149 -0.01232 -0.04291 -0.01527 -0.05248 C -0.01666 -0.05681 -0.01996 -0.06483 -0.01996 -0.06483 C -0.02152 -0.07348 -0.02274 -0.07687 -0.02708 -0.08151 C -0.02899 -0.09324 -0.0335 -0.09849 -0.03645 -0.10898 C -0.04236 -0.12967 -0.04166 -0.15437 -0.04583 -0.17567 C -0.04618 -0.19883 -0.04652 -0.22167 -0.04704 -0.24483 C -0.04774 -0.27508 -0.04409 -0.27663 -0.05173 -0.26798 C -0.05503 -0.25841 -0.05642 -0.24761 -0.05763 -0.23649 C -0.05572 -0.19944 -0.05434 -0.17505 -0.03524 -0.15499 C -0.03003 -0.15838 -0.02916 -0.15684 -0.02708 -0.16517 C -0.02604 -0.16919 -0.02465 -0.17783 -0.02465 -0.17783 C -0.025 -0.19728 -0.02482 -0.21704 -0.02586 -0.23649 C -0.02638 -0.24483 -0.03593 -0.25409 -0.03871 -0.25749 C -0.03993 -0.25903 -0.04236 -0.25903 -0.04236 -0.2615 C -0.04236 -0.26366 -0.03993 -0.25996 -0.03871 -0.25934 C -0.0368 -0.25841 -0.03489 -0.25841 -0.03298 -0.25749 C -0.03177 -0.25687 -0.03055 -0.25594 -0.02934 -0.25532 C -0.02135 -0.24575 -0.025 -0.24853 -0.01875 -0.24483 C -0.00538 -0.22816 -0.01753 -0.24575 -0.01406 -0.17783 C -0.01388 -0.17351 -0.00954 -0.1627 -0.00815 -0.159 C -0.0059 -0.15962 -0.00295 -0.15838 -0.00121 -0.16116 C 0.0007 -0.16425 0.00122 -0.17382 0.00122 -0.17382 C 0.00244 -0.19296 0.00139 -0.19543 0.00834 -0.20716 C 0.00973 -0.22198 0.00869 -0.21457 0.01181 -0.23032 C 0.01216 -0.23248 0.01303 -0.23649 0.01303 -0.23649 C 0.01181 -0.23711 0.0106 -0.23958 0.00938 -0.23865 C 0.00834 -0.23773 0.00869 -0.23433 0.00834 -0.23217 C 0.0066 -0.22322 0.00539 -0.21395 0.00365 -0.205 C 0.00278 -0.20099 0.00122 -0.19265 0.00122 -0.19265 C 0.00157 -0.18215 0.00105 -0.17135 0.00244 -0.16116 C 0.00278 -0.15869 0.00417 -0.16517 0.00469 -0.16733 C 0.00573 -0.17135 0.00573 -0.17629 0.00712 -0.17999 C 0.01129 -0.19142 0.01233 -0.20377 0.01771 -0.21334 C 0.01841 -0.21612 0.01823 -0.22167 0.01997 -0.22167 C 0.02153 -0.22167 0.01962 -0.21334 0.02119 -0.21334 C 0.02171 -0.21334 0.02396 -0.22476 0.02587 -0.22816 C 0.02778 -0.23155 0.03056 -0.23279 0.03299 -0.23433 C 0.0356 -0.22075 0.04532 -0.22692 0.05174 -0.22816 C 0.0573 -0.23773 0.05452 -0.23742 0.05296 -0.251 C 0.04844 -0.22816 0.05105 -0.24359 0.05296 -0.19049 C 0.05313 -0.18524 0.05504 -0.1695 0.05764 -0.16517 C 0.05851 -0.16363 0.0625 -0.16332 0.06129 -0.16332 C 0.05955 -0.16332 0.05799 -0.16456 0.05643 -0.16517 C 0.05417 -0.17166 0.05191 -0.1766 0.0507 -0.18401 C 0.05105 -0.1979 0.05209 -0.2121 0.05174 -0.22599 C 0.05174 -0.22846 0.0481 -0.23186 0.04948 -0.23217 C 0.05695 -0.23371 0.06441 -0.23093 0.07188 -0.23032 C 0.06823 -0.22383 0.06754 -0.21889 0.06476 -0.21148 C 0.06563 -0.18833 0.06355 -0.16641 0.07535 -0.15282 C 0.08073 -0.15529 0.08264 -0.16023 0.08716 -0.16517 C 0.08646 -0.19574 0.09098 -0.20994 0.08125 -0.22816 C 0.07813 -0.22754 0.075 -0.22599 0.07188 -0.22599 C 0.07032 -0.22599 0.075 -0.22723 0.07657 -0.22816 C 0.08004 -0.23001 0.08716 -0.23433 0.08716 -0.23433 C 0.10643 -0.23186 0.10799 -0.23773 0.1 -0.21766 C 0.09723 -0.19883 0.09393 -0.16857 0.10591 -0.16116 C 0.10834 -0.16239 0.11112 -0.16239 0.11303 -0.16517 C 0.11441 -0.16703 0.11459 -0.17073 0.11528 -0.17382 C 0.11754 -0.1837 0.11893 -0.19234 0.11997 -0.20284 C 0.11962 -0.2084 0.1191 -0.21426 0.11893 -0.21982 C 0.11841 -0.23587 0.11754 -0.28404 0.11771 -0.26798 C 0.11823 -0.23093 0.11997 -0.11979 0.11997 -0.15684 C 0.11962 -0.16147 0.11737 -0.17999 0.11997 -0.18401 C 0.1224 -0.18771 0.12639 -0.18555 0.12952 -0.18617 C 0.13403 -0.18833 0.13785 -0.19203 0.14237 -0.1945 C 0.14358 -0.19666 0.14601 -0.1979 0.14601 -0.20099 C 0.14601 -0.20685 0.13629 -0.19944 0.13542 -0.19883 C 0.12987 -0.18432 0.13143 -0.19111 0.12952 -0.17999 C 0.12987 -0.17289 0.12761 -0.16363 0.13056 -0.159 C 0.14098 -0.14202 0.14219 -0.17104 0.14358 -0.17783 C 0.14323 -0.19327 0.14619 -0.20994 0.14237 -0.22383 C 0.14063 -0.23032 0.13369 -0.22167 0.13056 -0.22599 C 0.13021 -0.2263 0.13941 -0.23124 0.14115 -0.23217 C 0.14705 -0.23155 0.15521 -0.23865 0.15886 -0.23032 C 0.16372 -0.2192 0.15938 -0.20222 0.16007 -0.18833 C 0.16042 -0.18092 0.16355 -0.16733 0.16355 -0.16733 C 0.16806 -0.17907 0.16476 -0.19265 0.16823 -0.205 C 0.16962 -0.20994 0.17136 -0.21488 0.17292 -0.21982 C 0.17362 -0.22198 0.17535 -0.22846 0.17535 -0.22599 C 0.17535 -0.21519 0.16841 -0.19234 0.16702 -0.17999 C 0.1665 -0.17567 0.1665 -0.17135 0.16598 -0.16733 C 0.16546 -0.16301 0.16355 -0.15499 0.16355 -0.15499 C 0.16216 -0.1377 0.16077 -0.13615 0.16476 -0.14634 C 0.1691 -0.1695 0.16233 -0.13553 0.16823 -0.159 C 0.17014 -0.16672 0.17136 -0.18432 0.17535 -0.19049 C 0.18178 -0.20068 0.19063 -0.20346 0.19879 -0.20716 C 0.20435 -0.21673 0.2066 -0.22476 0.19775 -0.23032 C 0.19497 -0.2297 0.19185 -0.23032 0.18941 -0.22816 C 0.1882 -0.22723 0.1882 -0.22383 0.1882 -0.22167 C 0.1882 -0.18524 0.18768 -0.1837 0.19653 -0.16116 C 0.19462 -0.14109 0.19428 -0.14572 0.18247 -0.1485 C 0.18125 -0.15005 0.17796 -0.15066 0.17882 -0.15282 C 0.18039 -0.15653 0.19428 -0.15869 0.19532 -0.159 C 0.20087 -0.16239 0.20591 -0.16394 0.21181 -0.16517 C 0.21424 -0.16795 0.2165 -0.17104 0.21893 -0.17382 C 0.22014 -0.17505 0.2224 -0.17783 0.2224 -0.17783 C 0.23316 -0.20377 0.23143 -0.24081 0.22362 -0.26984 C 0.22396 -0.23711 0.22396 -0.20438 0.22483 -0.17166 C 0.225 -0.16764 0.22535 -0.17999 0.22587 -0.18401 C 0.22639 -0.18833 0.22744 -0.19234 0.2283 -0.19666 C 0.23108 -0.21118 0.24549 -0.19821 0.25417 -0.19883 C 0.25643 -0.21025 0.25417 -0.22044 0.2507 -0.23032 C 0.24046 -0.22816 0.23872 -0.23001 0.23646 -0.21334 C 0.23594 -0.20994 0.23594 -0.20624 0.23542 -0.20284 C 0.23473 -0.19728 0.23299 -0.18617 0.23299 -0.18617 C 0.23455 -0.15529 0.23351 -0.16054 0.2507 -0.16332 C 0.25695 -0.16672 0.25296 -0.16394 0.26129 -0.17382 C 0.2625 -0.17505 0.26476 -0.17783 0.26476 -0.17783 C 0.27136 -0.19605 0.26233 -0.17382 0.27066 -0.18617 C 0.2724 -0.18864 0.27344 -0.19512 0.27414 -0.19883 C 0.27292 -0.22538 0.27622 -0.23063 0.26355 -0.22599 C 0.26441 -0.21118 0.2632 -0.20469 0.26945 -0.19666 C 0.2757 -0.18061 0.275 -0.18925 0.27657 -0.16517 C 0.27622 -0.16239 0.27691 -0.15776 0.27535 -0.15684 C 0.27101 -0.15406 0.2658 -0.15992 0.26233 -0.16332 C 0.26164 -0.16548 0.25938 -0.16733 0.26007 -0.1695 C 0.26077 -0.17197 0.2632 -0.17073 0.26476 -0.17166 C 0.26632 -0.17258 0.26789 -0.17444 0.26945 -0.17567 C 0.27587 -0.18061 0.28091 -0.19142 0.28716 -0.1945 C 0.28941 -0.19728 0.29185 -0.20006 0.2941 -0.20284 C 0.29532 -0.20438 0.29775 -0.20716 0.29775 -0.20716 C 0.2981 -0.20932 0.29827 -0.21148 0.29879 -0.21334 C 0.29948 -0.21581 0.30122 -0.21735 0.30122 -0.21982 C 0.30122 -0.2263 0.29185 -0.23032 0.29185 -0.23032 C 0.29028 -0.2297 0.28837 -0.23032 0.28716 -0.22816 C 0.28455 -0.22352 0.28681 -0.20438 0.28716 -0.20284 C 0.28803 -0.19913 0.29601 -0.1945 0.29775 -0.19265 C 0.29983 -0.17968 0.30261 -0.16178 0.2941 -0.15684 C 0.28473 -0.15931 0.28785 -0.1556 0.28351 -0.16332 C 0.28594 -0.1695 0.2882 -0.17598 0.29063 -0.18215 C 0.2915 -0.18432 0.29306 -0.18833 0.29306 -0.18833 C 0.29445 -0.19605 0.29983 -0.20469 0.30365 -0.20932 C 0.30417 -0.2121 0.30747 -0.23371 0.30834 -0.22167 C 0.31389 -0.15005 0.29705 -0.16239 0.31303 -0.15282 C 0.32796 -0.15591 0.32431 -0.15313 0.32587 -0.17999 C 0.32483 -0.22229 0.33247 -0.22754 0.3106 -0.21982 C 0.30921 -0.2192 0.30834 -0.21704 0.30712 -0.2155 C 0.30869 -0.22383 0.30938 -0.22754 0.31424 -0.23032 C 0.32049 -0.2297 0.32691 -0.23063 0.33299 -0.22816 C 0.3356 -0.22723 0.33855 -0.20438 0.33889 -0.20284 C 0.33924 -0.20068 0.34011 -0.19666 0.34011 -0.19666 C 0.34115 -0.18432 0.34254 -0.17567 0.34115 -0.16332 C 0.33629 -0.19172 0.34514 -0.20469 0.34948 -0.22816 C 0.3507 -0.22754 0.35261 -0.22816 0.35296 -0.22599 C 0.35678 -0.20716 0.3533 -0.18462 0.35643 -0.16517 C 0.36632 -0.16888 0.36615 -0.17413 0.37292 -0.18617 C 0.37535 -0.19883 0.38143 -0.21457 0.38594 -0.22599 C 0.3856 -0.22044 0.38473 -0.21488 0.38473 -0.20932 C 0.38473 -0.19883 0.3849 -0.18833 0.38594 -0.17783 C 0.38629 -0.17505 0.38629 -0.1837 0.38716 -0.18617 C 0.38803 -0.18864 0.38941 -0.1908 0.39063 -0.19265 C 0.39445 -0.19852 0.4033 -0.20624 0.40834 -0.20932 C 0.41389 -0.22383 0.41528 -0.21889 0.40938 -0.22599 C 0.4066 -0.22538 0.40278 -0.22785 0.40122 -0.22383 C 0.39757 -0.21519 0.40556 -0.2013 0.40834 -0.19666 C 0.4106 -0.18308 0.41355 -0.16425 0.40469 -0.159 C 0.40191 -0.15962 0.39497 -0.15715 0.39653 -0.16116 C 0.39862 -0.16641 0.40365 -0.16394 0.40712 -0.16517 C 0.40955 -0.1661 0.41424 -0.1695 0.41424 -0.1695 C 0.41962 -0.17598 0.42483 -0.1803 0.42952 -0.18833 C 0.43073 -0.19759 0.43247 -0.20654 0.43421 -0.2155 C 0.43455 -0.21766 0.43507 -0.21951 0.43542 -0.22167 C 0.43594 -0.22445 0.43681 -0.2331 0.43646 -0.23032 C 0.43455 -0.21457 0.43195 -0.19944 0.42952 -0.18401 C 0.43021 -0.17536 0.43178 -0.16548 0.43178 -0.15684 C 0.43455 -0.1908 0.43178 -0.15005 0.43178 -0.20932 C 0.43178 -0.22075 0.42691 -0.25903 0.43768 -0.26582 C 0.43959 -0.2652 0.44219 -0.26613 0.44358 -0.26366 C 0.44445 -0.26212 0.44115 -0.26243 0.44011 -0.2615 C 0.43073 -0.2544 0.43976 -0.25996 0.43178 -0.25532 C 0.43143 -0.25316 0.43056 -0.25131 0.43056 -0.24915 C 0.43056 -0.21025 0.42882 -0.21365 0.44948 -0.21148 C 0.4599 -0.205 0.4415 -0.20685 0.43768 -0.205 C 0.43334 -0.20006 0.43108 -0.19759 0.43299 -0.18833 C 0.43698 -0.14696 0.43073 -0.16301 0.46355 -0.16517 C 0.4632 -0.16795 0.46285 -0.17104 0.46233 -0.17382 C 0.46198 -0.17598 0.4606 -0.17814 0.46129 -0.17999 C 0.46528 -0.18987 0.47587 -0.19697 0.48247 -0.19883 C 0.48282 -0.2016 0.48507 -0.20654 0.48351 -0.20716 C 0.47691 -0.20932 0.46737 -0.21488 0.46355 -0.205 C 0.45869 -0.19234 0.46441 -0.17444 0.46476 -0.159 C 0.47622 -0.1661 0.4691 -0.15992 0.47535 -0.17567 C 0.475 -0.19234 0.47483 -0.20932 0.47414 -0.22599 C 0.47396 -0.22877 0.47448 -0.23371 0.47292 -0.23433 C 0.4691 -0.23618 0.46511 -0.23279 0.46129 -0.23217 C 0.46164 -0.22939 0.46094 -0.22538 0.46233 -0.22383 C 0.46372 -0.22229 0.46546 -0.22507 0.46702 -0.22599 C 0.46945 -0.22723 0.47414 -0.23032 0.47414 -0.23032 C 0.47969 -0.2297 0.48525 -0.22692 0.49063 -0.22816 C 0.49185 -0.22846 0.49167 -0.23649 0.49185 -0.23433 C 0.49271 -0.21766 0.49237 -0.20068 0.49306 -0.18401 C 0.49341 -0.17474 0.50625 -0.15591 0.49775 -0.16116 C 0.48994 -0.18092 0.48178 -0.22816 0.49879 -0.22816 C 0.50417 -0.2297 0.50921 -0.23124 0.51424 -0.23433 C 0.51875 -0.23989 0.5198 -0.24359 0.52119 -0.25316 C 0.52153 -0.251 0.5224 -0.24915 0.5224 -0.24699 C 0.52518 -0.1556 0.52171 -0.14912 0.52483 -0.19049 C 0.52518 -0.19481 0.5257 -0.20284 0.52709 -0.20716 C 0.52778 -0.20932 0.52865 -0.21118 0.52952 -0.21334 C 0.53108 -0.22322 0.53178 -0.23279 0.53768 -0.23649 C 0.5382 -0.21395 0.53594 -0.17536 0.5448 -0.15282 C 0.54514 -0.1661 0.54462 -0.17968 0.54601 -0.19265 C 0.54619 -0.19481 0.54827 -0.19389 0.54948 -0.1945 C 0.55625 -0.19728 0.5625 -0.20099 0.56945 -0.20284 C 0.57084 -0.20438 0.57605 -0.20809 0.57188 -0.21334 C 0.5698 -0.21581 0.56476 -0.21766 0.56476 -0.21766 C 0.55764 -0.2155 0.55556 -0.2155 0.55174 -0.205 C 0.55035 -0.19728 0.55 -0.17814 0.55296 -0.17166 C 0.55417 -0.16888 0.55938 -0.16641 0.56129 -0.16517 C 0.56997 -0.16733 0.57553 -0.17135 0.58351 -0.17567 C 0.58716 -0.18524 0.59011 -0.18802 0.5941 -0.19883 C 0.59584 -0.20377 0.58473 -0.1945 0.58473 -0.1945 C 0.58264 -0.18339 0.58091 -0.17227 0.57882 -0.16116 C 0.58125 -0.14418 0.5856 -0.15313 0.59306 -0.15684 C 0.59948 -0.16486 0.59514 -0.1732 0.59306 -0.18617 C 0.59237 -0.20006 0.59358 -0.21519 0.59063 -0.22816 C 0.59011 -0.23032 0.58837 -0.2297 0.58716 -0.23032 C 0.57813 -0.22476 0.57761 -0.22507 0.58594 -0.22816 C 0.60157 -0.22538 0.59688 -0.22846 0.60365 -0.21148 C 0.60573 -0.19883 0.6106 -0.18771 0.6106 -0.17382 C 0.6125 -0.18154 0.61389 -0.18864 0.61528 -0.19666 C 0.61494 -0.18833 0.61511 -0.17999 0.61424 -0.17166 C 0.61389 -0.16919 0.6132 -0.16517 0.61181 -0.16517 C 0.6106 -0.16517 0.6125 -0.1695 0.61303 -0.17166 C 0.61789 -0.18895 0.6132 -0.16703 0.6165 -0.18401 C 0.6165 -0.18462 0.61494 -0.20253 0.61424 -0.205 C 0.61285 -0.21087 0.60938 -0.22167 0.60938 -0.22167 C 0.60973 -0.23495 0.60955 -0.24822 0.6106 -0.2615 C 0.61077 -0.26428 0.61129 -0.25594 0.61181 -0.25316 C 0.61285 -0.24668 0.61303 -0.24668 0.61528 -0.24051 C 0.61685 -0.23649 0.61997 -0.22816 0.61997 -0.22816 C 0.625 -0.25347 0.62205 -0.23433 0.62483 -0.21982 C 0.62535 -0.19234 0.62153 -0.1732 0.63178 -0.15499 C 0.63212 -0.15715 0.63316 -0.159 0.63299 -0.16116 C 0.63264 -0.16548 0.63056 -0.17382 0.63056 -0.17382 C 0.63021 -0.18648 0.63004 -0.19883 0.62952 -0.21148 C 0.62917 -0.21735 0.63004 -0.22599 0.62709 -0.22816 C 0.62379 -0.23063 0.61997 -0.2297 0.6165 -0.23032 C 0.62813 -0.2331 0.63282 -0.23093 0.64115 -0.24051 C 0.64705 -0.25625 0.64185 -0.24545 0.6448 -0.21766 C 0.64497 -0.2155 0.64566 -0.22167 0.64601 -0.22383 C 0.64757 -0.2331 0.64584 -0.22877 0.6507 -0.23433 C 0.65139 -0.23649 0.65191 -0.24236 0.65296 -0.24051 C 0.65469 -0.23742 0.65348 -0.23217 0.65417 -0.22816 C 0.65521 -0.22229 0.65799 -0.21457 0.66007 -0.20932 C 0.66355 -0.1908 0.66546 -0.1698 0.66702 -0.15066 C 0.66893 -0.17042 0.67136 -0.18987 0.67414 -0.20932 C 0.67657 -0.19666 0.67848 -0.18277 0.68004 -0.1695 C 0.68473 -0.18154 0.68334 -0.19759 0.68594 -0.21148 C 0.68889 -0.2581 0.68768 -0.20562 0.68473 -0.19049 C 0.68351 -0.17752 0.68195 -0.16548 0.68004 -0.15282 C 0.67935 -0.1485 0.67761 -0.14017 0.67761 -0.14017 C 0.67709 -0.13461 0.67535 -0.12504 0.67535 -0.11917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51533" y="2058687"/>
            <a:ext cx="1730812" cy="1162954"/>
            <a:chOff x="3187630" y="1789587"/>
            <a:chExt cx="1730812" cy="1162954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187630" y="1789587"/>
              <a:ext cx="1730812" cy="116295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41102" y="1959898"/>
              <a:ext cx="1223868" cy="822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 smtClean="0"/>
                <a:t>New word</a:t>
              </a:r>
              <a:endParaRPr lang="en-GB" sz="27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19862" y="1626100"/>
            <a:ext cx="442428" cy="318667"/>
            <a:chOff x="4055959" y="1357000"/>
            <a:chExt cx="442428" cy="318667"/>
          </a:xfrm>
        </p:grpSpPr>
        <p:sp>
          <p:nvSpPr>
            <p:cNvPr id="14" name="Right Arrow 13"/>
            <p:cNvSpPr/>
            <p:nvPr/>
          </p:nvSpPr>
          <p:spPr>
            <a:xfrm rot="17081632">
              <a:off x="4117839" y="1295120"/>
              <a:ext cx="31866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ight Arrow 6"/>
            <p:cNvSpPr/>
            <p:nvPr/>
          </p:nvSpPr>
          <p:spPr>
            <a:xfrm rot="17081632">
              <a:off x="4153514" y="1429843"/>
              <a:ext cx="22306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33621" y="349712"/>
            <a:ext cx="1986837" cy="1225487"/>
            <a:chOff x="3645260" y="1551"/>
            <a:chExt cx="1736908" cy="1225487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645260" y="1551"/>
              <a:ext cx="1736908" cy="122548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Oval 8"/>
            <p:cNvSpPr/>
            <p:nvPr/>
          </p:nvSpPr>
          <p:spPr>
            <a:xfrm>
              <a:off x="3899624" y="181019"/>
              <a:ext cx="1228180" cy="866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fat</a:t>
              </a:r>
              <a:endParaRPr lang="en-GB" sz="23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24039" y="2425549"/>
            <a:ext cx="341437" cy="442428"/>
            <a:chOff x="5060136" y="2156449"/>
            <a:chExt cx="341437" cy="442428"/>
          </a:xfrm>
        </p:grpSpPr>
        <p:sp>
          <p:nvSpPr>
            <p:cNvPr id="20" name="Right Arrow 19"/>
            <p:cNvSpPr/>
            <p:nvPr/>
          </p:nvSpPr>
          <p:spPr>
            <a:xfrm rot="19261">
              <a:off x="5060136" y="2156449"/>
              <a:ext cx="34143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ight Arrow 10"/>
            <p:cNvSpPr/>
            <p:nvPr/>
          </p:nvSpPr>
          <p:spPr>
            <a:xfrm rot="19261">
              <a:off x="5060137" y="2244648"/>
              <a:ext cx="239006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26505" y="2002650"/>
            <a:ext cx="1898295" cy="1301260"/>
            <a:chOff x="5562602" y="1733550"/>
            <a:chExt cx="1662919" cy="1301260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5562602" y="1733550"/>
              <a:ext cx="1662919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Oval 12"/>
            <p:cNvSpPr/>
            <p:nvPr/>
          </p:nvSpPr>
          <p:spPr>
            <a:xfrm>
              <a:off x="5806131" y="1924115"/>
              <a:ext cx="1175861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dairy</a:t>
              </a:r>
              <a:endParaRPr lang="en-GB" sz="23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4857" y="3291411"/>
            <a:ext cx="442428" cy="234375"/>
            <a:chOff x="4100954" y="3022311"/>
            <a:chExt cx="442428" cy="234375"/>
          </a:xfrm>
        </p:grpSpPr>
        <p:sp>
          <p:nvSpPr>
            <p:cNvPr id="26" name="Right Arrow 25"/>
            <p:cNvSpPr/>
            <p:nvPr/>
          </p:nvSpPr>
          <p:spPr>
            <a:xfrm rot="4241883">
              <a:off x="4204980" y="2918285"/>
              <a:ext cx="234375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ight Arrow 14"/>
            <p:cNvSpPr/>
            <p:nvPr/>
          </p:nvSpPr>
          <p:spPr>
            <a:xfrm rot="4241883">
              <a:off x="4228515" y="2973591"/>
              <a:ext cx="164063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8511" y="3519899"/>
            <a:ext cx="1842793" cy="1326593"/>
            <a:chOff x="3936223" y="3285587"/>
            <a:chExt cx="1404907" cy="1132538"/>
          </a:xfrm>
          <a:scene3d>
            <a:camera prst="orthographicFront"/>
            <a:lightRig rig="flat" dir="t"/>
          </a:scene3d>
        </p:grpSpPr>
        <p:sp>
          <p:nvSpPr>
            <p:cNvPr id="29" name="Oval 28"/>
            <p:cNvSpPr/>
            <p:nvPr/>
          </p:nvSpPr>
          <p:spPr>
            <a:xfrm>
              <a:off x="3936223" y="3285587"/>
              <a:ext cx="1404907" cy="100217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Oval 16"/>
            <p:cNvSpPr/>
            <p:nvPr/>
          </p:nvSpPr>
          <p:spPr>
            <a:xfrm>
              <a:off x="3972485" y="3521855"/>
              <a:ext cx="1281096" cy="8962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lentil</a:t>
              </a:r>
              <a:endParaRPr lang="en-GB" sz="23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01900" y="2823012"/>
            <a:ext cx="343821" cy="442428"/>
            <a:chOff x="2837997" y="2553912"/>
            <a:chExt cx="343821" cy="442428"/>
          </a:xfrm>
        </p:grpSpPr>
        <p:sp>
          <p:nvSpPr>
            <p:cNvPr id="32" name="Right Arrow 31"/>
            <p:cNvSpPr/>
            <p:nvPr/>
          </p:nvSpPr>
          <p:spPr>
            <a:xfrm rot="9529549">
              <a:off x="2837997" y="2553912"/>
              <a:ext cx="343821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Right Arrow 18"/>
            <p:cNvSpPr/>
            <p:nvPr/>
          </p:nvSpPr>
          <p:spPr>
            <a:xfrm rot="20329549">
              <a:off x="2937661" y="2623770"/>
              <a:ext cx="240675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54576" y="2823823"/>
            <a:ext cx="1817118" cy="1301260"/>
            <a:chOff x="990673" y="2554723"/>
            <a:chExt cx="1817118" cy="1301260"/>
          </a:xfrm>
          <a:scene3d>
            <a:camera prst="orthographicFront"/>
            <a:lightRig rig="flat" dir="t"/>
          </a:scene3d>
        </p:grpSpPr>
        <p:sp>
          <p:nvSpPr>
            <p:cNvPr id="35" name="Oval 34"/>
            <p:cNvSpPr/>
            <p:nvPr/>
          </p:nvSpPr>
          <p:spPr>
            <a:xfrm>
              <a:off x="990673" y="2554723"/>
              <a:ext cx="1817118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Oval 20"/>
            <p:cNvSpPr/>
            <p:nvPr/>
          </p:nvSpPr>
          <p:spPr>
            <a:xfrm>
              <a:off x="1256784" y="2745288"/>
              <a:ext cx="1284896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bean</a:t>
              </a:r>
              <a:endParaRPr lang="en-GB" sz="2300" kern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89911" y="1914496"/>
            <a:ext cx="311639" cy="442428"/>
            <a:chOff x="3026008" y="1645396"/>
            <a:chExt cx="311639" cy="442428"/>
          </a:xfrm>
        </p:grpSpPr>
        <p:sp>
          <p:nvSpPr>
            <p:cNvPr id="39" name="Right Arrow 38"/>
            <p:cNvSpPr/>
            <p:nvPr/>
          </p:nvSpPr>
          <p:spPr>
            <a:xfrm rot="12422065">
              <a:off x="3026008" y="1645396"/>
              <a:ext cx="311639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Right Arrow 22"/>
            <p:cNvSpPr/>
            <p:nvPr/>
          </p:nvSpPr>
          <p:spPr>
            <a:xfrm rot="23222065">
              <a:off x="3114392" y="1755129"/>
              <a:ext cx="21814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59309" y="1012045"/>
            <a:ext cx="1922748" cy="1301260"/>
            <a:chOff x="1295406" y="742945"/>
            <a:chExt cx="1684090" cy="1301260"/>
          </a:xfrm>
          <a:scene3d>
            <a:camera prst="orthographicFront"/>
            <a:lightRig rig="flat" dir="t"/>
          </a:scene3d>
        </p:grpSpPr>
        <p:sp>
          <p:nvSpPr>
            <p:cNvPr id="42" name="Oval 41"/>
            <p:cNvSpPr/>
            <p:nvPr/>
          </p:nvSpPr>
          <p:spPr>
            <a:xfrm>
              <a:off x="1295406" y="742945"/>
              <a:ext cx="1684090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Oval 24"/>
            <p:cNvSpPr/>
            <p:nvPr/>
          </p:nvSpPr>
          <p:spPr>
            <a:xfrm>
              <a:off x="1542035" y="933510"/>
              <a:ext cx="1190832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grain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2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8" b="6969"/>
          <a:stretch/>
        </p:blipFill>
        <p:spPr>
          <a:xfrm>
            <a:off x="159327" y="4629150"/>
            <a:ext cx="8839200" cy="43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692087">
            <a:off x="-983" y="-30365"/>
            <a:ext cx="575905" cy="81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r="-684"/>
          <a:stretch/>
        </p:blipFill>
        <p:spPr>
          <a:xfrm rot="5831119">
            <a:off x="8438748" y="-98310"/>
            <a:ext cx="575905" cy="810494"/>
          </a:xfrm>
          <a:prstGeom prst="rect">
            <a:avLst/>
          </a:prstGeom>
        </p:spPr>
      </p:pic>
      <p:sp>
        <p:nvSpPr>
          <p:cNvPr id="9" name="Notched Right Arrow 8"/>
          <p:cNvSpPr>
            <a:spLocks noChangeArrowheads="1"/>
          </p:cNvSpPr>
          <p:nvPr/>
        </p:nvSpPr>
        <p:spPr bwMode="auto">
          <a:xfrm>
            <a:off x="770888" y="1038605"/>
            <a:ext cx="15138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fat</a:t>
            </a:r>
            <a:endParaRPr lang="en-GB" sz="3600" dirty="0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705600" y="1264556"/>
            <a:ext cx="22063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lard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Fat and oil make food delicious.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074757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5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325</Words>
  <Application>Microsoft Office PowerPoint</Application>
  <PresentationFormat>On-screen Show (16:9)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2021-07-10T14:50:41Z</dcterms:created>
  <dcterms:modified xsi:type="dcterms:W3CDTF">2021-09-02T15:56:28Z</dcterms:modified>
</cp:coreProperties>
</file>