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331" r:id="rId3"/>
    <p:sldId id="319" r:id="rId4"/>
    <p:sldId id="318" r:id="rId5"/>
    <p:sldId id="263" r:id="rId6"/>
    <p:sldId id="257" r:id="rId7"/>
    <p:sldId id="320" r:id="rId8"/>
    <p:sldId id="333" r:id="rId9"/>
    <p:sldId id="260" r:id="rId10"/>
    <p:sldId id="261" r:id="rId11"/>
    <p:sldId id="338" r:id="rId12"/>
    <p:sldId id="296" r:id="rId13"/>
    <p:sldId id="285" r:id="rId14"/>
    <p:sldId id="321" r:id="rId15"/>
    <p:sldId id="323" r:id="rId16"/>
    <p:sldId id="325" r:id="rId17"/>
    <p:sldId id="326" r:id="rId18"/>
    <p:sldId id="334" r:id="rId19"/>
    <p:sldId id="335" r:id="rId20"/>
    <p:sldId id="298" r:id="rId21"/>
    <p:sldId id="332" r:id="rId22"/>
    <p:sldId id="329" r:id="rId23"/>
    <p:sldId id="330" r:id="rId24"/>
    <p:sldId id="336" r:id="rId25"/>
    <p:sldId id="337" r:id="rId26"/>
    <p:sldId id="309" r:id="rId27"/>
    <p:sldId id="316" r:id="rId28"/>
    <p:sldId id="283" r:id="rId29"/>
    <p:sldId id="291" r:id="rId30"/>
  </p:sldIdLst>
  <p:sldSz cx="11887200" cy="6858000"/>
  <p:notesSz cx="6858000" cy="9144000"/>
  <p:defaultTextStyle>
    <a:defPPr>
      <a:defRPr lang="en-US"/>
    </a:defPPr>
    <a:lvl1pPr marL="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2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6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1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5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3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99FF"/>
    <a:srgbClr val="FFFF66"/>
    <a:srgbClr val="000099"/>
    <a:srgbClr val="FF9900"/>
    <a:srgbClr val="FF3300"/>
    <a:srgbClr val="660066"/>
    <a:srgbClr val="336699"/>
    <a:srgbClr val="FF7C8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69" d="100"/>
          <a:sy n="69" d="100"/>
        </p:scale>
        <p:origin x="792" y="66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50441-CC58-4604-8222-3E529415E4A5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63BA5-4CE9-4CBF-868D-BBD5E4DF3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5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63BA5-4CE9-4CBF-868D-BBD5E4DF3B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63BA5-4CE9-4CBF-868D-BBD5E4DF3B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1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63BA5-4CE9-4CBF-868D-BBD5E4DF3B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5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63BA5-4CE9-4CBF-868D-BBD5E4DF3B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2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7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2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274640"/>
            <a:ext cx="347741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44" y="274640"/>
            <a:ext cx="102341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0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2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4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0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4" y="1600202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1" y="1600202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4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6" indent="0">
              <a:buNone/>
              <a:defRPr sz="1600" b="1"/>
            </a:lvl5pPr>
            <a:lvl6pPr marL="2285671" indent="0">
              <a:buNone/>
              <a:defRPr sz="1600" b="1"/>
            </a:lvl6pPr>
            <a:lvl7pPr marL="2742805" indent="0">
              <a:buNone/>
              <a:defRPr sz="1600" b="1"/>
            </a:lvl7pPr>
            <a:lvl8pPr marL="3199940" indent="0">
              <a:buNone/>
              <a:defRPr sz="1600" b="1"/>
            </a:lvl8pPr>
            <a:lvl9pPr marL="36570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6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4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6" indent="0">
              <a:buNone/>
              <a:defRPr sz="1600" b="1"/>
            </a:lvl5pPr>
            <a:lvl6pPr marL="2285671" indent="0">
              <a:buNone/>
              <a:defRPr sz="1600" b="1"/>
            </a:lvl6pPr>
            <a:lvl7pPr marL="2742805" indent="0">
              <a:buNone/>
              <a:defRPr sz="1600" b="1"/>
            </a:lvl7pPr>
            <a:lvl8pPr marL="3199940" indent="0">
              <a:buNone/>
              <a:defRPr sz="1600" b="1"/>
            </a:lvl8pPr>
            <a:lvl9pPr marL="36570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6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5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3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2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2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9" indent="0">
              <a:buNone/>
              <a:defRPr sz="1000"/>
            </a:lvl3pPr>
            <a:lvl4pPr marL="1371402" indent="0">
              <a:buNone/>
              <a:defRPr sz="900"/>
            </a:lvl4pPr>
            <a:lvl5pPr marL="1828536" indent="0">
              <a:buNone/>
              <a:defRPr sz="900"/>
            </a:lvl5pPr>
            <a:lvl6pPr marL="2285671" indent="0">
              <a:buNone/>
              <a:defRPr sz="900"/>
            </a:lvl6pPr>
            <a:lvl7pPr marL="2742805" indent="0">
              <a:buNone/>
              <a:defRPr sz="900"/>
            </a:lvl7pPr>
            <a:lvl8pPr marL="3199940" indent="0">
              <a:buNone/>
              <a:defRPr sz="900"/>
            </a:lvl8pPr>
            <a:lvl9pPr marL="36570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9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1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9" indent="0">
              <a:buNone/>
              <a:defRPr sz="2400"/>
            </a:lvl3pPr>
            <a:lvl4pPr marL="1371402" indent="0">
              <a:buNone/>
              <a:defRPr sz="2000"/>
            </a:lvl4pPr>
            <a:lvl5pPr marL="1828536" indent="0">
              <a:buNone/>
              <a:defRPr sz="2000"/>
            </a:lvl5pPr>
            <a:lvl6pPr marL="2285671" indent="0">
              <a:buNone/>
              <a:defRPr sz="2000"/>
            </a:lvl6pPr>
            <a:lvl7pPr marL="2742805" indent="0">
              <a:buNone/>
              <a:defRPr sz="2000"/>
            </a:lvl7pPr>
            <a:lvl8pPr marL="3199940" indent="0">
              <a:buNone/>
              <a:defRPr sz="2000"/>
            </a:lvl8pPr>
            <a:lvl9pPr marL="365707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9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9" indent="0">
              <a:buNone/>
              <a:defRPr sz="1000"/>
            </a:lvl3pPr>
            <a:lvl4pPr marL="1371402" indent="0">
              <a:buNone/>
              <a:defRPr sz="900"/>
            </a:lvl4pPr>
            <a:lvl5pPr marL="1828536" indent="0">
              <a:buNone/>
              <a:defRPr sz="900"/>
            </a:lvl5pPr>
            <a:lvl6pPr marL="2285671" indent="0">
              <a:buNone/>
              <a:defRPr sz="900"/>
            </a:lvl6pPr>
            <a:lvl7pPr marL="2742805" indent="0">
              <a:buNone/>
              <a:defRPr sz="900"/>
            </a:lvl7pPr>
            <a:lvl8pPr marL="3199940" indent="0">
              <a:buNone/>
              <a:defRPr sz="900"/>
            </a:lvl8pPr>
            <a:lvl9pPr marL="36570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2"/>
            <a:ext cx="1069848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2"/>
            <a:ext cx="27736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40FFF-34EC-49D7-A89B-DBB227257EF0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2"/>
            <a:ext cx="37642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2"/>
            <a:ext cx="27736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5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1" indent="-342851" algn="l" defTabSz="9142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09" algn="l" defTabSz="9142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5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0" indent="-228567" algn="l" defTabSz="91426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4" indent="-228567" algn="l" defTabSz="91426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2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1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tarakunnabi@gmail.com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r="2315"/>
          <a:stretch/>
        </p:blipFill>
        <p:spPr>
          <a:xfrm>
            <a:off x="0" y="0"/>
            <a:ext cx="31242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r="2315"/>
          <a:stretch/>
        </p:blipFill>
        <p:spPr>
          <a:xfrm>
            <a:off x="2819400" y="0"/>
            <a:ext cx="3124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r="2315"/>
          <a:stretch/>
        </p:blipFill>
        <p:spPr>
          <a:xfrm>
            <a:off x="5943600" y="0"/>
            <a:ext cx="31242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r="2315"/>
          <a:stretch/>
        </p:blipFill>
        <p:spPr>
          <a:xfrm>
            <a:off x="8763000" y="0"/>
            <a:ext cx="312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0010" y="1085671"/>
            <a:ext cx="280718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6" name="Rectangle 5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alf Frame 8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alf Frame 31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84541" y="2365240"/>
            <a:ext cx="11181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9.1.1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বায়ুবাহিত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রোগসমূহের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9.1.2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বায়ুবাহিত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রোগসমূহের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3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6" name="Rectangle 5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alf Frame 8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alf Frame 31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01280" y="981670"/>
            <a:ext cx="78886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বায়ুবাহিত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1280" y="1838635"/>
            <a:ext cx="105433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বায়ুবাহিত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রোগ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হাঁচি-কাশি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কথাবার্তা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বায়ুতে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ছড়ানোর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280" y="4341674"/>
            <a:ext cx="11047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সোয়াইন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ফ্লু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হাম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গুটিবসন্ত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যক্ষা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ইনফ্লুয়েঞ্জা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49625" y="228600"/>
            <a:ext cx="27879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5871" r="5128" b="20055"/>
          <a:stretch/>
        </p:blipFill>
        <p:spPr>
          <a:xfrm>
            <a:off x="1371600" y="1211110"/>
            <a:ext cx="9144000" cy="460537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580613" y="304800"/>
            <a:ext cx="472597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0683" y="5782270"/>
            <a:ext cx="6365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8" name="Rectangle 7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669387" y="5782270"/>
            <a:ext cx="6676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28439" y="5782270"/>
            <a:ext cx="2558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8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7" grpId="0"/>
      <p:bldP spid="37" grpId="1"/>
      <p:bldP spid="38" grpId="0"/>
      <p:bldP spid="3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11" y="522045"/>
            <a:ext cx="9691704" cy="51395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523437" y="5706070"/>
            <a:ext cx="6840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6" name="Rectangle 5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alf Frame 21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alf Frame 33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638849" y="5706070"/>
            <a:ext cx="6676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39391" y="5782270"/>
            <a:ext cx="2675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খাচ্ছে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61995" y="5706070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37950" y="5706070"/>
            <a:ext cx="5011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0718" y="5791200"/>
            <a:ext cx="6325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জীবাণুমুক্ত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7" name="Rectangle 6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alf Frame 32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5" y="629434"/>
            <a:ext cx="11045050" cy="493316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2743200" y="5791200"/>
            <a:ext cx="6676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15420" y="5782270"/>
            <a:ext cx="4732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ধুচ্ছে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4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  <p:bldP spid="35" grpId="1"/>
      <p:bldP spid="36" grpId="0"/>
      <p:bldP spid="3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911" y="5791200"/>
            <a:ext cx="8685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বাতাসের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7" name="Rectangle 6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alf Frame 32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22" y="403952"/>
            <a:ext cx="6246564" cy="538724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05192" y="5791200"/>
            <a:ext cx="6676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14538" y="5782270"/>
            <a:ext cx="86581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3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34" grpId="1"/>
      <p:bldP spid="35" grpId="0"/>
      <p:bldP spid="3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25990" y="5715000"/>
            <a:ext cx="9235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10" name="Rectangle 9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"/>
          <a:stretch/>
        </p:blipFill>
        <p:spPr>
          <a:xfrm>
            <a:off x="595684" y="648329"/>
            <a:ext cx="10695832" cy="481527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2605186" y="5706070"/>
            <a:ext cx="6676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88382" y="5706070"/>
            <a:ext cx="7449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আশে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2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6" grpId="1"/>
      <p:bldP spid="37" grpId="0"/>
      <p:bldP spid="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4222" y="4724400"/>
            <a:ext cx="10278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টায়ার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কৌটা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8" name="Rectangle 7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alf Frame 21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alf Frame 33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35"/>
          <a:stretch/>
        </p:blipFill>
        <p:spPr>
          <a:xfrm>
            <a:off x="554857" y="1141056"/>
            <a:ext cx="3266718" cy="28346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0"/>
          <a:stretch/>
        </p:blipFill>
        <p:spPr>
          <a:xfrm>
            <a:off x="7919208" y="1203960"/>
            <a:ext cx="3436009" cy="28346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4" b="10638"/>
          <a:stretch/>
        </p:blipFill>
        <p:spPr>
          <a:xfrm>
            <a:off x="4274974" y="1165191"/>
            <a:ext cx="3268826" cy="28346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2309441" y="4715470"/>
            <a:ext cx="7268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74329" y="4715470"/>
            <a:ext cx="9738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টায়ার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কৌটায়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জমে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1206" y="4807803"/>
            <a:ext cx="10503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কৌটায়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জমে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4547" y="4715470"/>
            <a:ext cx="10549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ডেঙ্গু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ম্যালেরিয়া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বাহক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মশা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পাড়ে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3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8" name="Rectangle 7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alf Frame 21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alf Frame 33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519754"/>
              </p:ext>
            </p:extLst>
          </p:nvPr>
        </p:nvGraphicFramePr>
        <p:xfrm>
          <a:off x="1491871" y="2035226"/>
          <a:ext cx="9027884" cy="41369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27884">
                  <a:extLst>
                    <a:ext uri="{9D8B030D-6E8A-4147-A177-3AD203B41FA5}">
                      <a16:colId xmlns:a16="http://schemas.microsoft.com/office/drawing/2014/main" val="4107684546"/>
                    </a:ext>
                  </a:extLst>
                </a:gridCol>
              </a:tblGrid>
              <a:tr h="78619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আমাদের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করণীয়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0250" marR="120250" marT="60125" marB="60125" anchor="ctr"/>
                </a:tc>
                <a:extLst>
                  <a:ext uri="{0D108BD9-81ED-4DB2-BD59-A6C34878D82A}">
                    <a16:rowId xmlns:a16="http://schemas.microsoft.com/office/drawing/2014/main" val="1686298451"/>
                  </a:ext>
                </a:extLst>
              </a:tr>
              <a:tr h="3350783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0250" marR="120250" marT="60125" marB="60125" anchor="ctr"/>
                </a:tc>
                <a:extLst>
                  <a:ext uri="{0D108BD9-81ED-4DB2-BD59-A6C34878D82A}">
                    <a16:rowId xmlns:a16="http://schemas.microsoft.com/office/drawing/2014/main" val="546674337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472665" y="1066800"/>
            <a:ext cx="8941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7677" y="228600"/>
            <a:ext cx="27318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4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8" name="Rectangle 7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alf Frame 21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alf Frame 33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070157"/>
              </p:ext>
            </p:extLst>
          </p:nvPr>
        </p:nvGraphicFramePr>
        <p:xfrm>
          <a:off x="794986" y="1066799"/>
          <a:ext cx="10421654" cy="546540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0421654">
                  <a:extLst>
                    <a:ext uri="{9D8B030D-6E8A-4147-A177-3AD203B41FA5}">
                      <a16:colId xmlns:a16="http://schemas.microsoft.com/office/drawing/2014/main" val="4107684546"/>
                    </a:ext>
                  </a:extLst>
                </a:gridCol>
              </a:tblGrid>
              <a:tr h="68830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আমাদের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কী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করণীয়</a:t>
                      </a:r>
                      <a:r>
                        <a:rPr lang="en-US" sz="3600" baseline="0" dirty="0" smtClean="0"/>
                        <a:t>?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0250" marR="120250" marT="60125" marB="60125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298451"/>
                  </a:ext>
                </a:extLst>
              </a:tr>
              <a:tr h="4777095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0250" marR="120250" marT="60125" marB="60125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674337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54577" y="304800"/>
            <a:ext cx="111780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4986" y="1688184"/>
            <a:ext cx="42643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4986" y="2284953"/>
            <a:ext cx="51908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4986" y="2881722"/>
            <a:ext cx="42354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জীবাণুমুক্ত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4986" y="3478491"/>
            <a:ext cx="72394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বাতাসের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4986" y="4075260"/>
            <a:ext cx="95173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হাঁচি-কাশির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রুমাল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ঢাকব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4986" y="4672029"/>
            <a:ext cx="7680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1978" y="5268798"/>
            <a:ext cx="84946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কৌটা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টায়ার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টব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1978" y="5865568"/>
            <a:ext cx="52004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6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864" y="304800"/>
            <a:ext cx="851547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8" name="Rectangle 7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alf Frame 32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1518088"/>
            <a:ext cx="6000750" cy="511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5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520" y="-3460"/>
            <a:ext cx="5562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0335" y="187040"/>
            <a:ext cx="52578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85165" y="0"/>
            <a:ext cx="5562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68295" y="180110"/>
            <a:ext cx="52578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247415" y="477990"/>
            <a:ext cx="1427014" cy="5963616"/>
            <a:chOff x="5205850" y="408715"/>
            <a:chExt cx="1427014" cy="5963616"/>
          </a:xfrm>
        </p:grpSpPr>
        <p:grpSp>
          <p:nvGrpSpPr>
            <p:cNvPr id="10" name="Group 9"/>
            <p:cNvGrpSpPr/>
            <p:nvPr/>
          </p:nvGrpSpPr>
          <p:grpSpPr>
            <a:xfrm>
              <a:off x="6047514" y="477985"/>
              <a:ext cx="585350" cy="5694215"/>
              <a:chOff x="6047514" y="477985"/>
              <a:chExt cx="585350" cy="5694215"/>
            </a:xfrm>
            <a:solidFill>
              <a:srgbClr val="8E3F26"/>
            </a:solidFill>
          </p:grpSpPr>
          <p:sp>
            <p:nvSpPr>
              <p:cNvPr id="32" name="Rectangle 31"/>
              <p:cNvSpPr/>
              <p:nvPr/>
            </p:nvSpPr>
            <p:spPr>
              <a:xfrm>
                <a:off x="6096000" y="4779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099464" y="11637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089074" y="183573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78684" y="250767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068294" y="317962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057904" y="385156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047514" y="452351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064834" y="519545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054444" y="586740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205850" y="529181"/>
              <a:ext cx="585350" cy="5694215"/>
              <a:chOff x="6047514" y="477985"/>
              <a:chExt cx="585350" cy="5694215"/>
            </a:xfrm>
            <a:solidFill>
              <a:srgbClr val="8E3F26"/>
            </a:solidFill>
          </p:grpSpPr>
          <p:sp>
            <p:nvSpPr>
              <p:cNvPr id="23" name="Rectangle 22"/>
              <p:cNvSpPr/>
              <p:nvPr/>
            </p:nvSpPr>
            <p:spPr>
              <a:xfrm>
                <a:off x="6096000" y="4779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099464" y="11637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089074" y="183573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78684" y="250767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068294" y="317962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057904" y="385156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047514" y="452351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064834" y="519545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054444" y="586740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Arc 13"/>
            <p:cNvSpPr/>
            <p:nvPr/>
          </p:nvSpPr>
          <p:spPr>
            <a:xfrm>
              <a:off x="5604165" y="408715"/>
              <a:ext cx="651164" cy="602670"/>
            </a:xfrm>
            <a:prstGeom prst="arc">
              <a:avLst>
                <a:gd name="adj1" fmla="val 10703233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5604165" y="106604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5600700" y="173799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>
              <a:off x="5583380" y="240993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5593770" y="308188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/>
            <p:cNvSpPr/>
            <p:nvPr/>
          </p:nvSpPr>
          <p:spPr>
            <a:xfrm>
              <a:off x="5572991" y="375382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5583381" y="442577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5593771" y="509771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5604161" y="576966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40492" y="2838271"/>
            <a:ext cx="4293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খুলি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6" y="487626"/>
            <a:ext cx="427672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98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0465" y="304800"/>
            <a:ext cx="2746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6" name="Rectangle 5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alf Frame 7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alf Frame 32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104900"/>
            <a:ext cx="8229602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6" name="Rectangle 5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alf Frame 7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alf Frame 32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018776"/>
            <a:ext cx="9448802" cy="56106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570465" y="304800"/>
            <a:ext cx="2746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1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554186" y="304800"/>
            <a:ext cx="2989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22" name="Rectangle 21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alf Frame 35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alf Frame 46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104900"/>
            <a:ext cx="8229602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0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554186" y="312003"/>
            <a:ext cx="2989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22" name="Rectangle 21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alf Frame 35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alf Frame 46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018776"/>
            <a:ext cx="9448802" cy="561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7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05000" y="402111"/>
            <a:ext cx="7714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22" name="Rectangle 21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alf Frame 35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alf Frame 46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07" y="2430043"/>
            <a:ext cx="57150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0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46536" y="1371600"/>
            <a:ext cx="7795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প্রতিকারের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8496" y="2087150"/>
            <a:ext cx="105701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3413" algn="l"/>
              </a:tabLst>
            </a:pP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ক. 	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রোগাক্রান্ত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বিশ্রাম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tabLst>
                <a:tab pos="633413" algn="l"/>
              </a:tabLst>
            </a:pP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খ. 	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পুষ্টিকর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tabLst>
                <a:tab pos="633413" algn="l"/>
              </a:tabLst>
            </a:pP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গ. 	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পরিমানে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tabLst>
                <a:tab pos="633413" algn="l"/>
              </a:tabLst>
            </a:pP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ঘ. 	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জ্বর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মাথাব্যথা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প্রাথমিকভাবে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সেবন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tabLst>
                <a:tab pos="633413" algn="l"/>
              </a:tabLst>
            </a:pP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ঙ. 	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জ্বর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ক্রমাগত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বমি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মাথাব্যথা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54904" y="381000"/>
            <a:ext cx="203613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50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9" name="Rectangle 8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alf Frame 27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alf Frame 39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9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358" y="1072277"/>
            <a:ext cx="350448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সারসংক্ষেপ</a:t>
            </a:r>
            <a:endParaRPr lang="en-US" sz="72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633008"/>
            <a:ext cx="10550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জেনেছি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6" name="Rectangle 5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alf Frame 8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alf Frame 31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4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0560" y="3581400"/>
            <a:ext cx="10546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জমে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গামলা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টায়ার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ডেঙ্গু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ম্যালেরিয়া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7" name="Rectangle 6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alf Frame 21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alf Frame 33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38200" y="990600"/>
            <a:ext cx="10124908" cy="1950620"/>
            <a:chOff x="838200" y="990600"/>
            <a:chExt cx="10124908" cy="1950620"/>
          </a:xfrm>
        </p:grpSpPr>
        <p:grpSp>
          <p:nvGrpSpPr>
            <p:cNvPr id="38" name="Group 37"/>
            <p:cNvGrpSpPr/>
            <p:nvPr/>
          </p:nvGrpSpPr>
          <p:grpSpPr>
            <a:xfrm>
              <a:off x="838200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3" name="Rectangle 2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4" name="Isosceles Triangle 3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35" name="Rectangle 34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2" name="TextBox 1"/>
              <p:cNvSpPr txBox="1"/>
              <p:nvPr/>
            </p:nvSpPr>
            <p:spPr>
              <a:xfrm>
                <a:off x="1664292" y="1904671"/>
                <a:ext cx="86754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err="1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843124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46" name="Isosceles Triangle 45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43" name="Rectangle 42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625819" y="1904671"/>
                <a:ext cx="94448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err="1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ড়ী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4855969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54" name="Isosceles Triangle 53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51" name="Rectangle 50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1774898" y="1904671"/>
                <a:ext cx="6463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</a:t>
                </a: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867869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62" name="Isosceles Triangle 61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59" name="Rectangle 58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1597996" y="1904671"/>
                <a:ext cx="102784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err="1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8905708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69" name="Rectangle 68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70" name="Isosceles Triangle 69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1706198" y="1904671"/>
                <a:ext cx="81144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65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5353"/>
            <a:ext cx="5334000" cy="65672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05824" y="2726039"/>
            <a:ext cx="227177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9" name="Rectangle 8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alf Frame 23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alf Frame 35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43788" y="2726039"/>
            <a:ext cx="250421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7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5943600" y="0"/>
            <a:ext cx="55626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096000" y="47798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>
            <a:off x="5562600" y="40871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9464" y="116378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>
            <a:off x="5566064" y="109451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089074" y="183573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>
            <a:off x="5555674" y="176646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078684" y="250767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>
            <a:off x="5559139" y="243840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068294" y="317962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>
            <a:off x="5548749" y="311035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057904" y="385156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>
            <a:off x="5552214" y="378229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47514" y="452351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>
            <a:off x="5555679" y="445424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064834" y="519545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>
            <a:off x="5572999" y="512618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054444" y="58674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>
            <a:off x="5562609" y="579813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174853" y="2699590"/>
            <a:ext cx="3429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পরিচিতি</a:t>
            </a:r>
            <a:endParaRPr lang="en-US" sz="4800" b="1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4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2520" y="-3460"/>
            <a:ext cx="55626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0335" y="187040"/>
            <a:ext cx="52578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85165" y="0"/>
            <a:ext cx="55626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68295" y="180110"/>
            <a:ext cx="52578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247415" y="477990"/>
            <a:ext cx="1427014" cy="5963616"/>
            <a:chOff x="5205850" y="408715"/>
            <a:chExt cx="1427014" cy="5963616"/>
          </a:xfrm>
        </p:grpSpPr>
        <p:grpSp>
          <p:nvGrpSpPr>
            <p:cNvPr id="13" name="Group 12"/>
            <p:cNvGrpSpPr/>
            <p:nvPr/>
          </p:nvGrpSpPr>
          <p:grpSpPr>
            <a:xfrm>
              <a:off x="6047514" y="477985"/>
              <a:ext cx="585350" cy="5694215"/>
              <a:chOff x="6047514" y="477985"/>
              <a:chExt cx="585350" cy="5694215"/>
            </a:xfrm>
            <a:solidFill>
              <a:srgbClr val="8E3F26"/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6096000" y="4779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099464" y="11637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089074" y="183573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078684" y="250767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068294" y="317962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057904" y="385156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047514" y="452351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064834" y="519545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054444" y="586740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205850" y="529181"/>
              <a:ext cx="585350" cy="5694215"/>
              <a:chOff x="6047514" y="477985"/>
              <a:chExt cx="585350" cy="5694215"/>
            </a:xfrm>
            <a:solidFill>
              <a:srgbClr val="8E3F26"/>
            </a:solidFill>
          </p:grpSpPr>
          <p:sp>
            <p:nvSpPr>
              <p:cNvPr id="28" name="Rectangle 27"/>
              <p:cNvSpPr/>
              <p:nvPr/>
            </p:nvSpPr>
            <p:spPr>
              <a:xfrm>
                <a:off x="6096000" y="4779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099464" y="11637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089074" y="183573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078684" y="250767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068294" y="317962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057904" y="385156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047514" y="452351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64834" y="519545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054444" y="586740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Arc 18"/>
            <p:cNvSpPr/>
            <p:nvPr/>
          </p:nvSpPr>
          <p:spPr>
            <a:xfrm>
              <a:off x="5604165" y="408715"/>
              <a:ext cx="651164" cy="602670"/>
            </a:xfrm>
            <a:prstGeom prst="arc">
              <a:avLst>
                <a:gd name="adj1" fmla="val 10703233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5604165" y="106604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5600700" y="173799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5583380" y="240993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5593770" y="308188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5572991" y="375382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5583381" y="442577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5593771" y="509771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5604161" y="576966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2" descr="C:\Users\tarak\Desktop\Desktop 12012021\gpBB3y7YsWKClN7QVUjgIqpLVHtXUrpm6UFn7JeY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68640"/>
            <a:ext cx="3802778" cy="39781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929312" y="1342579"/>
            <a:ext cx="414568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তারেকুন্নবী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E </a:t>
            </a:r>
            <a:r>
              <a:rPr lang="en-US" sz="36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6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endParaRPr lang="en-US" sz="3600" dirty="0" smtClean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05880" y="3270440"/>
            <a:ext cx="43925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খাজুরা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75151" y="4473714"/>
            <a:ext cx="4198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hlinkClick r:id="rId5"/>
              </a:rPr>
              <a:t>tarakunnabi@gmail.com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Mobile: </a:t>
            </a:r>
            <a:r>
              <a:rPr lang="en-US" sz="2000" dirty="0" smtClean="0">
                <a:latin typeface="+mj-lt"/>
                <a:cs typeface="NikoshBAN" pitchFamily="2" charset="0"/>
              </a:rPr>
              <a:t>01736424142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23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506879">
            <a:off x="652368" y="2295198"/>
            <a:ext cx="342433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506879">
            <a:off x="-27984" y="3217517"/>
            <a:ext cx="627287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6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6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09" y="399559"/>
            <a:ext cx="4924425" cy="6067425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7" name="Rectangle 6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alf Frame 32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59850" y="457200"/>
            <a:ext cx="364555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7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4917" l="2000" r="94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1" t="4445" r="4445" b="6667"/>
          <a:stretch/>
        </p:blipFill>
        <p:spPr>
          <a:xfrm>
            <a:off x="3581400" y="1066800"/>
            <a:ext cx="4572000" cy="43542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28277" y="152400"/>
            <a:ext cx="423064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0579" y="5562600"/>
            <a:ext cx="7326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7" name="Rectangle 6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074338" y="5553670"/>
            <a:ext cx="3738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5317" y="5562600"/>
            <a:ext cx="7816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85747" y="5553670"/>
            <a:ext cx="351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41731" y="5553670"/>
            <a:ext cx="780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7721" y="5382161"/>
            <a:ext cx="10851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জীবানু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প্রবেশের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7" grpId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63" y="381000"/>
            <a:ext cx="6619875" cy="51720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638643" y="5706070"/>
            <a:ext cx="6676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8" name="Rectangle 7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362200" y="5715000"/>
            <a:ext cx="7656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রুমাল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4740" y="5706070"/>
            <a:ext cx="9926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রুমাল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0816" y="5695603"/>
            <a:ext cx="10273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হাঁচি-কাশির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রুমাল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36" grpId="0"/>
      <p:bldP spid="36" grpId="1"/>
      <p:bldP spid="37" grpId="0"/>
      <p:bldP spid="37" grpId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762000"/>
            <a:ext cx="6553202" cy="46532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81400" y="5695603"/>
            <a:ext cx="5280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পোলিও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খাওয়াচ্ছে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8" name="Rectangle 7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69387" y="5706070"/>
            <a:ext cx="6676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6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6" grpId="0"/>
      <p:bldP spid="3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6963" y="1076235"/>
            <a:ext cx="563327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পড়বো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85" y="2590800"/>
            <a:ext cx="108574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7</a:t>
            </a:r>
          </a:p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পাঠ-3 পৃষ্ঠা-49</a:t>
            </a: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7" name="Rectangle 6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alf Frame 8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alf Frame 32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63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520</Words>
  <Application>Microsoft Office PowerPoint</Application>
  <PresentationFormat>Custom</PresentationFormat>
  <Paragraphs>99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Tarakunnabi</dc:creator>
  <cp:lastModifiedBy>Md. Tarakunnabi</cp:lastModifiedBy>
  <cp:revision>279</cp:revision>
  <dcterms:created xsi:type="dcterms:W3CDTF">2021-01-29T08:40:55Z</dcterms:created>
  <dcterms:modified xsi:type="dcterms:W3CDTF">2021-09-01T18:09:46Z</dcterms:modified>
</cp:coreProperties>
</file>