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F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476CA-0B14-48EC-9FF9-4A2DBADC3FAF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DA1D1-D650-4CA3-BA62-33E8DB6E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79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C83F3-0CA5-4BA5-8F9C-2063B7B32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1F1F7-BF27-456E-81DE-8FBF9F70F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91F6D-327E-4DCE-A731-B677F296A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6FEC-67D3-4D19-86A3-EA32B92B61FF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B936B-4EE2-4927-A344-2ED6DCCFD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A538C-D569-42EA-A6E6-6920427C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80F5-E0B3-4049-8D38-ACF18679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8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D63BE-346B-4843-91E9-34EFBDDFB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FE772-49CC-4427-97DB-755449DE1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B6223-5037-42A6-9100-1ED3FCC10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6FEC-67D3-4D19-86A3-EA32B92B61FF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D6F3C-F7F1-4AD9-B8C3-F5BB0DD56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8D50D-1777-4195-A62E-1657706C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80F5-E0B3-4049-8D38-ACF18679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8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23D9F-5604-48FF-AEEF-3BAF1FA1DE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A3A492-2F39-48D3-9F79-9A93E3C45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106DF-157F-4616-B819-52129905B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6FEC-67D3-4D19-86A3-EA32B92B61FF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72FBB-1A79-4F67-9FC4-1E339F52D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6E32C-1676-4BDB-B1CC-29585F7B3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80F5-E0B3-4049-8D38-ACF18679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2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79AD2-DB66-491F-811F-FE4DBE9FF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82EF3-029C-4289-8C2A-B5492438B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B2E73-AB34-40B4-9C92-A75242085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6FEC-67D3-4D19-86A3-EA32B92B61FF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1B25F-DCAF-4115-9CD0-CE68D2FB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3AB32-5813-47A5-BC65-59F11ECF3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80F5-E0B3-4049-8D38-ACF18679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9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AFFA8-6BC2-4254-8EA8-BFC4CAEC8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1EBA0-1FF7-4445-B769-D3AAC8C1E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7403C-6AC5-4657-AC8C-5CBDA4AE5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6FEC-67D3-4D19-86A3-EA32B92B61FF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F7553-82A8-4580-ABD5-8EE20AF40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B75C7-22D7-4BB6-93C9-A503AED8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80F5-E0B3-4049-8D38-ACF18679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9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DEF4D-CFCB-4C97-852E-2DA0F4D0A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95F3A-359A-486E-B083-D171866FC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9FBE7-7B7A-40C6-A904-E15EEEA8B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A4767D-5CA7-4455-8565-F78768FC9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6FEC-67D3-4D19-86A3-EA32B92B61FF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5808B-6826-4A6B-912B-D38D79AC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0C8F4-5619-4E02-8CE5-9E4F9F16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80F5-E0B3-4049-8D38-ACF18679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7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894CC-6535-48BD-BB11-3ED90EC2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C3B12-DDBD-44C1-8127-5F85E1F1F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9A97E-B9EF-44B2-98F4-6266703E2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59DB3-F689-4737-B1CA-30206361A2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939030-0AA7-4A8D-BB04-2FA08B5C84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CEA4E2-A08E-44B7-82CF-BC1C94F02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6FEC-67D3-4D19-86A3-EA32B92B61FF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47F83-B665-4A45-9BD7-28F8BDDF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B29CD3-6CAD-49EE-9D4B-DBCB26F5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80F5-E0B3-4049-8D38-ACF18679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1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EF933-76EC-4C0B-87A3-9C9C94091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E7808E-59B0-49AB-9A6E-DEB88D643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6FEC-67D3-4D19-86A3-EA32B92B61FF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F54E2B-2B51-4C55-8D8E-00FC957DC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560B2-75FF-4A84-887F-578BA5C70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80F5-E0B3-4049-8D38-ACF18679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4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CCD6F0D2-F4FC-48BC-B64D-40224075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A8BD7FA6-0E1F-4B03-9A8B-558A7FB0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5EE06849-5269-4666-9B59-E56B9D48B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AED1C4-8D6E-4770-B92E-150905B0A0F5}"/>
              </a:ext>
            </a:extLst>
          </p:cNvPr>
          <p:cNvSpPr/>
          <p:nvPr userDrawn="1"/>
        </p:nvSpPr>
        <p:spPr>
          <a:xfrm>
            <a:off x="0" y="-168085"/>
            <a:ext cx="12233948" cy="69026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E877292-9FC9-4EB8-B6A3-13AE3A0B5D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92" b="100000" l="0" r="92202">
                        <a14:foregroundMark x1="39450" y1="65368" x2="39450" y2="65368"/>
                        <a14:foregroundMark x1="29358" y1="43723" x2="29358" y2="43723"/>
                        <a14:foregroundMark x1="10092" y1="47619" x2="10092" y2="47619"/>
                        <a14:foregroundMark x1="58257" y1="68831" x2="58257" y2="68831"/>
                        <a14:foregroundMark x1="18807" y1="80519" x2="18807" y2="80519"/>
                        <a14:foregroundMark x1="15596" y1="70996" x2="15596" y2="70996"/>
                        <a14:foregroundMark x1="33486" y1="87879" x2="33486" y2="87879"/>
                        <a14:foregroundMark x1="28899" y1="86580" x2="28899" y2="86580"/>
                        <a14:foregroundMark x1="28440" y1="89610" x2="28440" y2="89610"/>
                        <a14:foregroundMark x1="10550" y1="88312" x2="10550" y2="88312"/>
                        <a14:foregroundMark x1="12385" y1="67100" x2="12385" y2="67100"/>
                        <a14:foregroundMark x1="13303" y1="26840" x2="13303" y2="26840"/>
                        <a14:foregroundMark x1="11468" y1="14719" x2="11468" y2="14719"/>
                        <a14:foregroundMark x1="74771" y1="89610" x2="74771" y2="89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64" t="10677" r="9350" b="3579"/>
          <a:stretch/>
        </p:blipFill>
        <p:spPr>
          <a:xfrm rot="5400000">
            <a:off x="98302" y="-93525"/>
            <a:ext cx="1754299" cy="18865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872309-B37C-4D04-8E8A-2CC2B0E4E8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3"/>
          <a:stretch/>
        </p:blipFill>
        <p:spPr>
          <a:xfrm>
            <a:off x="117609" y="6139681"/>
            <a:ext cx="11998730" cy="5290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4D3D745-59C5-4581-9443-550C8C7DE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92" b="100000" l="0" r="92202">
                        <a14:foregroundMark x1="39450" y1="65368" x2="39450" y2="65368"/>
                        <a14:foregroundMark x1="29358" y1="43723" x2="29358" y2="43723"/>
                        <a14:foregroundMark x1="10092" y1="47619" x2="10092" y2="47619"/>
                        <a14:foregroundMark x1="58257" y1="68831" x2="58257" y2="68831"/>
                        <a14:foregroundMark x1="18807" y1="80519" x2="18807" y2="80519"/>
                        <a14:foregroundMark x1="15596" y1="70996" x2="15596" y2="70996"/>
                        <a14:foregroundMark x1="33486" y1="87879" x2="33486" y2="87879"/>
                        <a14:foregroundMark x1="28899" y1="86580" x2="28899" y2="86580"/>
                        <a14:foregroundMark x1="28440" y1="89610" x2="28440" y2="89610"/>
                        <a14:foregroundMark x1="10550" y1="88312" x2="10550" y2="88312"/>
                        <a14:foregroundMark x1="12385" y1="67100" x2="12385" y2="67100"/>
                        <a14:foregroundMark x1="13303" y1="26840" x2="13303" y2="26840"/>
                        <a14:foregroundMark x1="11468" y1="14719" x2="11468" y2="14719"/>
                        <a14:foregroundMark x1="74771" y1="89610" x2="74771" y2="89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64" t="10677" r="9350" b="3579"/>
          <a:stretch/>
        </p:blipFill>
        <p:spPr>
          <a:xfrm rot="5400000" flipV="1">
            <a:off x="10342386" y="-45678"/>
            <a:ext cx="1754299" cy="18865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F14496-1A7B-4534-8EBC-46137A256740}"/>
              </a:ext>
            </a:extLst>
          </p:cNvPr>
          <p:cNvSpPr txBox="1"/>
          <p:nvPr userDrawn="1"/>
        </p:nvSpPr>
        <p:spPr>
          <a:xfrm>
            <a:off x="9229961" y="6404197"/>
            <a:ext cx="284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Harlow Solid Italic" panose="04030604020F02020D02" pitchFamily="82" charset="0"/>
              </a:rPr>
              <a:t>Mobile- 01721242319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2B77AF-DC64-41DE-8821-81DD581689C1}"/>
              </a:ext>
            </a:extLst>
          </p:cNvPr>
          <p:cNvSpPr txBox="1"/>
          <p:nvPr userDrawn="1"/>
        </p:nvSpPr>
        <p:spPr>
          <a:xfrm>
            <a:off x="251398" y="6399841"/>
            <a:ext cx="284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Harlow Solid Italic" panose="04030604020F02020D02" pitchFamily="82" charset="0"/>
              </a:rPr>
              <a:t>Mohammad </a:t>
            </a:r>
            <a:r>
              <a:rPr lang="en-US" dirty="0" err="1">
                <a:solidFill>
                  <a:srgbClr val="7030A0"/>
                </a:solidFill>
                <a:latin typeface="Harlow Solid Italic" panose="04030604020F02020D02" pitchFamily="82" charset="0"/>
              </a:rPr>
              <a:t>Moniruzzaman</a:t>
            </a:r>
            <a:endParaRPr lang="en-US" dirty="0">
              <a:solidFill>
                <a:srgbClr val="7030A0"/>
              </a:solidFill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07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7EDEE-E515-46B2-9368-52B346078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27CAC-C780-4097-B3EB-06EC4AE4C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B85F4-FFAA-4298-AAE0-DD149BDAF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93102-01EB-4E7D-A09B-E6A6284B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6FEC-67D3-4D19-86A3-EA32B92B61FF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459B1-76A6-45F0-B137-FBDFB01DF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76300-24C5-48F2-A788-7137454A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80F5-E0B3-4049-8D38-ACF18679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4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8C928-2D0D-4270-9F81-B70A319EE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1F388E-20B8-4E99-A441-9678AE8DD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64FFD3-6DA2-482F-BD60-A77CC22D0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A1E7B-4D43-4D92-8CE4-98B80C5F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6FEC-67D3-4D19-86A3-EA32B92B61FF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DC203-28A3-4546-8D8F-40D84B2F6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5F5F2-0358-4935-972F-5CF174DC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80F5-E0B3-4049-8D38-ACF18679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0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C7ACF3-DF6A-41B5-BA3A-5D9B75233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1421B-F4C4-4A6D-8829-20482A725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18E18-F93A-4AEB-8512-501C24B0A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B6FEC-67D3-4D19-86A3-EA32B92B61FF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A08B1-48AC-4D1C-9BCF-404F915A4F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3C69F-705A-477B-AD92-EFDBABFFD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180F5-E0B3-4049-8D38-ACF18679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5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6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78.png"/><Relationship Id="rId7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45.png"/><Relationship Id="rId4" Type="http://schemas.openxmlformats.org/officeDocument/2006/relationships/image" Target="../media/image68.png"/><Relationship Id="rId9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77.png"/><Relationship Id="rId3" Type="http://schemas.openxmlformats.org/officeDocument/2006/relationships/audio" Target="../media/audio2.wav"/><Relationship Id="rId7" Type="http://schemas.openxmlformats.org/officeDocument/2006/relationships/image" Target="../media/image73.png"/><Relationship Id="rId12" Type="http://schemas.openxmlformats.org/officeDocument/2006/relationships/image" Target="../media/image9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76.png"/><Relationship Id="rId5" Type="http://schemas.openxmlformats.org/officeDocument/2006/relationships/image" Target="../media/image87.png"/><Relationship Id="rId10" Type="http://schemas.openxmlformats.org/officeDocument/2006/relationships/image" Target="../media/image75.png"/><Relationship Id="rId4" Type="http://schemas.openxmlformats.org/officeDocument/2006/relationships/image" Target="../media/image72.png"/><Relationship Id="rId9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3.wdp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84D7F3-5055-4ECB-A09F-7A2FF851F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-196197"/>
            <a:ext cx="12190413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18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ABCF7F9-5178-4332-A174-51DDB2BAED40}"/>
              </a:ext>
            </a:extLst>
          </p:cNvPr>
          <p:cNvSpPr txBox="1"/>
          <p:nvPr/>
        </p:nvSpPr>
        <p:spPr>
          <a:xfrm>
            <a:off x="3033818" y="203587"/>
            <a:ext cx="4647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গাণিতিক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সমাধান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58C297-7B22-4EF9-9C3E-E6C4F9203DA3}"/>
                  </a:ext>
                </a:extLst>
              </p:cNvPr>
              <p:cNvSpPr txBox="1"/>
              <p:nvPr/>
            </p:nvSpPr>
            <p:spPr>
              <a:xfrm>
                <a:off x="2656305" y="1273541"/>
                <a:ext cx="999445" cy="1008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৩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40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IN" sz="40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b="1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58C297-7B22-4EF9-9C3E-E6C4F9203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305" y="1273541"/>
                <a:ext cx="999445" cy="1008802"/>
              </a:xfrm>
              <a:prstGeom prst="rect">
                <a:avLst/>
              </a:prstGeom>
              <a:blipFill>
                <a:blip r:embed="rId2"/>
                <a:stretch>
                  <a:fillRect l="-21951" r="-23780" b="-1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07A7C87-EB41-4379-AE68-3A7920641DC6}"/>
              </a:ext>
            </a:extLst>
          </p:cNvPr>
          <p:cNvSpPr txBox="1"/>
          <p:nvPr/>
        </p:nvSpPr>
        <p:spPr>
          <a:xfrm>
            <a:off x="3718886" y="1408635"/>
            <a:ext cx="287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-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321CF6-D61A-49AF-B101-33348FE36886}"/>
                  </a:ext>
                </a:extLst>
              </p:cNvPr>
              <p:cNvSpPr txBox="1"/>
              <p:nvPr/>
            </p:nvSpPr>
            <p:spPr>
              <a:xfrm>
                <a:off x="4126012" y="1237879"/>
                <a:ext cx="1014406" cy="1097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২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bn-IN" sz="40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b="1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321CF6-D61A-49AF-B101-33348FE36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012" y="1237879"/>
                <a:ext cx="1014406" cy="1097223"/>
              </a:xfrm>
              <a:prstGeom prst="rect">
                <a:avLst/>
              </a:prstGeom>
              <a:blipFill>
                <a:blip r:embed="rId3"/>
                <a:stretch>
                  <a:fillRect r="-21084" b="-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0878A8-8E30-4F6B-B2B9-8609142D9BBC}"/>
                  </a:ext>
                </a:extLst>
              </p:cNvPr>
              <p:cNvSpPr txBox="1"/>
              <p:nvPr/>
            </p:nvSpPr>
            <p:spPr>
              <a:xfrm>
                <a:off x="2789989" y="2378992"/>
                <a:ext cx="999445" cy="1097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১৮</m:t>
                        </m:r>
                      </m:num>
                      <m:den>
                        <m:r>
                          <a:rPr lang="bn-IN" sz="40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b="1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0878A8-8E30-4F6B-B2B9-8609142D9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989" y="2378992"/>
                <a:ext cx="999445" cy="1097223"/>
              </a:xfrm>
              <a:prstGeom prst="rect">
                <a:avLst/>
              </a:prstGeom>
              <a:blipFill>
                <a:blip r:embed="rId4"/>
                <a:stretch>
                  <a:fillRect r="-9756" b="-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0472F1A-D808-4B69-ADE8-21F19CF9CE6D}"/>
              </a:ext>
            </a:extLst>
          </p:cNvPr>
          <p:cNvSpPr txBox="1"/>
          <p:nvPr/>
        </p:nvSpPr>
        <p:spPr>
          <a:xfrm>
            <a:off x="3761094" y="2491846"/>
            <a:ext cx="287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-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97CC28-3172-49A9-9CED-3E62972A18F8}"/>
                  </a:ext>
                </a:extLst>
              </p:cNvPr>
              <p:cNvSpPr txBox="1"/>
              <p:nvPr/>
            </p:nvSpPr>
            <p:spPr>
              <a:xfrm>
                <a:off x="4301346" y="2293296"/>
                <a:ext cx="1014406" cy="1097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num>
                      <m:den>
                        <m:r>
                          <a:rPr lang="bn-IN" sz="40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b="1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97CC28-3172-49A9-9CED-3E62972A1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346" y="2293296"/>
                <a:ext cx="1014406" cy="1097223"/>
              </a:xfrm>
              <a:prstGeom prst="rect">
                <a:avLst/>
              </a:prstGeom>
              <a:blipFill>
                <a:blip r:embed="rId5"/>
                <a:stretch>
                  <a:fillRect r="-5422" b="-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08EE24D-3541-479A-B621-D1FD4218809E}"/>
              </a:ext>
            </a:extLst>
          </p:cNvPr>
          <p:cNvSpPr txBox="1"/>
          <p:nvPr/>
        </p:nvSpPr>
        <p:spPr>
          <a:xfrm>
            <a:off x="1990927" y="2553401"/>
            <a:ext cx="31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=</a:t>
            </a:r>
            <a:endParaRPr lang="en-US" sz="3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4E1F14-3A8C-4D7F-AC51-8D98D1DA53F3}"/>
              </a:ext>
            </a:extLst>
          </p:cNvPr>
          <p:cNvSpPr txBox="1"/>
          <p:nvPr/>
        </p:nvSpPr>
        <p:spPr>
          <a:xfrm>
            <a:off x="5676568" y="2553401"/>
            <a:ext cx="5557809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মিশ্র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ভগ্নাংশকে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অপ্রকৃত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1780E7-6A1F-4B32-9954-BCC3E4D0F8F9}"/>
                  </a:ext>
                </a:extLst>
              </p:cNvPr>
              <p:cNvSpPr txBox="1"/>
              <p:nvPr/>
            </p:nvSpPr>
            <p:spPr>
              <a:xfrm>
                <a:off x="2815777" y="3628671"/>
                <a:ext cx="999445" cy="1097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৬</m:t>
                        </m:r>
                      </m:num>
                      <m:den>
                        <m:r>
                          <a:rPr lang="bn-IN" sz="40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b="1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1780E7-6A1F-4B32-9954-BCC3E4D0F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777" y="3628671"/>
                <a:ext cx="999445" cy="1097223"/>
              </a:xfrm>
              <a:prstGeom prst="rect">
                <a:avLst/>
              </a:prstGeom>
              <a:blipFill>
                <a:blip r:embed="rId6"/>
                <a:stretch>
                  <a:fillRect b="-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FA8B93F-51D8-4983-BFCF-DC6B7D483367}"/>
              </a:ext>
            </a:extLst>
          </p:cNvPr>
          <p:cNvSpPr txBox="1"/>
          <p:nvPr/>
        </p:nvSpPr>
        <p:spPr>
          <a:xfrm>
            <a:off x="2016715" y="3803080"/>
            <a:ext cx="31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=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A33DCCE-A32B-4C6B-A79E-8D6A2B8B815C}"/>
                  </a:ext>
                </a:extLst>
              </p:cNvPr>
              <p:cNvSpPr txBox="1"/>
              <p:nvPr/>
            </p:nvSpPr>
            <p:spPr>
              <a:xfrm>
                <a:off x="2827498" y="4892420"/>
                <a:ext cx="999445" cy="1097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১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bn-IN" sz="40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b="1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A33DCCE-A32B-4C6B-A79E-8D6A2B8B8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498" y="4892420"/>
                <a:ext cx="999445" cy="1097223"/>
              </a:xfrm>
              <a:prstGeom prst="rect">
                <a:avLst/>
              </a:prstGeom>
              <a:blipFill>
                <a:blip r:embed="rId7"/>
                <a:stretch>
                  <a:fillRect l="-21951" r="-304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663F5B36-20FE-45F2-B8BF-86905B7E39F6}"/>
              </a:ext>
            </a:extLst>
          </p:cNvPr>
          <p:cNvSpPr txBox="1"/>
          <p:nvPr/>
        </p:nvSpPr>
        <p:spPr>
          <a:xfrm>
            <a:off x="2028436" y="5066829"/>
            <a:ext cx="31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=</a:t>
            </a:r>
            <a:endParaRPr lang="en-US" sz="32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62B155-D5F0-401A-B53D-7BAD6AD2734B}"/>
              </a:ext>
            </a:extLst>
          </p:cNvPr>
          <p:cNvSpPr txBox="1"/>
          <p:nvPr/>
        </p:nvSpPr>
        <p:spPr>
          <a:xfrm>
            <a:off x="4048477" y="3803080"/>
            <a:ext cx="8143523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লবগুলো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বিয়োগ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লব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ঠিক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রেখে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24E59F-7561-4B11-A2AF-16D66E5C906C}"/>
              </a:ext>
            </a:extLst>
          </p:cNvPr>
          <p:cNvSpPr txBox="1"/>
          <p:nvPr/>
        </p:nvSpPr>
        <p:spPr>
          <a:xfrm>
            <a:off x="4605755" y="5128384"/>
            <a:ext cx="5557809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অপ্রকৃত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ভগ্নাংশকে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মিশ্র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F77D74-EF1D-42B5-AD6C-F7038876A05D}"/>
              </a:ext>
            </a:extLst>
          </p:cNvPr>
          <p:cNvSpPr txBox="1"/>
          <p:nvPr/>
        </p:nvSpPr>
        <p:spPr>
          <a:xfrm>
            <a:off x="4655046" y="236680"/>
            <a:ext cx="2880320" cy="830997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discussion.jpg">
            <a:extLst>
              <a:ext uri="{FF2B5EF4-FFF2-40B4-BE49-F238E27FC236}">
                <a16:creationId xmlns:a16="http://schemas.microsoft.com/office/drawing/2014/main" id="{383E57DC-C4BF-4740-B0A3-432687357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878" y="0"/>
            <a:ext cx="1571235" cy="14031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441593-5FCF-426B-8AA9-38EDE4057123}"/>
              </a:ext>
            </a:extLst>
          </p:cNvPr>
          <p:cNvSpPr txBox="1"/>
          <p:nvPr/>
        </p:nvSpPr>
        <p:spPr>
          <a:xfrm>
            <a:off x="2243560" y="1352355"/>
            <a:ext cx="8852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দলে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আলোচনা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সমস্যাগুলো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সমাধান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36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5721BD-7DAF-43B3-BF30-27B69AAAB2C7}"/>
                  </a:ext>
                </a:extLst>
              </p:cNvPr>
              <p:cNvSpPr txBox="1"/>
              <p:nvPr/>
            </p:nvSpPr>
            <p:spPr>
              <a:xfrm>
                <a:off x="957534" y="2713681"/>
                <a:ext cx="975516" cy="98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১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5721BD-7DAF-43B3-BF30-27B69AAAB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34" y="2713681"/>
                <a:ext cx="975516" cy="984052"/>
              </a:xfrm>
              <a:prstGeom prst="rect">
                <a:avLst/>
              </a:prstGeom>
              <a:blipFill>
                <a:blip r:embed="rId3"/>
                <a:stretch>
                  <a:fillRect l="-18750" b="-8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1647352-8B0D-4F2A-AD1E-6B31560E35FC}"/>
              </a:ext>
            </a:extLst>
          </p:cNvPr>
          <p:cNvSpPr txBox="1"/>
          <p:nvPr/>
        </p:nvSpPr>
        <p:spPr>
          <a:xfrm>
            <a:off x="1933050" y="3006980"/>
            <a:ext cx="4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43B317-1C5F-4EEB-9EE7-415119CF3914}"/>
                  </a:ext>
                </a:extLst>
              </p:cNvPr>
              <p:cNvSpPr txBox="1"/>
              <p:nvPr/>
            </p:nvSpPr>
            <p:spPr>
              <a:xfrm>
                <a:off x="2334498" y="2622374"/>
                <a:ext cx="50960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43B317-1C5F-4EEB-9EE7-415119CF3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498" y="2622374"/>
                <a:ext cx="509600" cy="11666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770081-1224-46C8-B8C8-3BA59E4F0608}"/>
                  </a:ext>
                </a:extLst>
              </p:cNvPr>
              <p:cNvSpPr txBox="1"/>
              <p:nvPr/>
            </p:nvSpPr>
            <p:spPr>
              <a:xfrm>
                <a:off x="3585638" y="2622374"/>
                <a:ext cx="1008147" cy="1011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tx1"/>
                    </a:solidFill>
                  </a:rPr>
                  <a:t>১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770081-1224-46C8-B8C8-3BA59E4F0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638" y="2622374"/>
                <a:ext cx="1008147" cy="1011752"/>
              </a:xfrm>
              <a:prstGeom prst="rect">
                <a:avLst/>
              </a:prstGeom>
              <a:blipFill>
                <a:blip r:embed="rId5"/>
                <a:stretch>
                  <a:fillRect l="-18072" b="-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EC15C96-0CDE-4577-9F10-60DAE7A5E235}"/>
              </a:ext>
            </a:extLst>
          </p:cNvPr>
          <p:cNvSpPr txBox="1"/>
          <p:nvPr/>
        </p:nvSpPr>
        <p:spPr>
          <a:xfrm>
            <a:off x="3070870" y="2993426"/>
            <a:ext cx="359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A99D9A-2C42-49CA-BA67-B25322931847}"/>
              </a:ext>
            </a:extLst>
          </p:cNvPr>
          <p:cNvSpPr txBox="1"/>
          <p:nvPr/>
        </p:nvSpPr>
        <p:spPr>
          <a:xfrm>
            <a:off x="334566" y="297763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১।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131655-2E55-452B-BD50-53A1A13C44A0}"/>
                  </a:ext>
                </a:extLst>
              </p:cNvPr>
              <p:cNvSpPr txBox="1"/>
              <p:nvPr/>
            </p:nvSpPr>
            <p:spPr>
              <a:xfrm>
                <a:off x="1049288" y="4061441"/>
                <a:ext cx="1236168" cy="996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১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den>
                    </m:f>
                  </m:oMath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131655-2E55-452B-BD50-53A1A13C4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288" y="4061441"/>
                <a:ext cx="1236168" cy="996748"/>
              </a:xfrm>
              <a:prstGeom prst="rect">
                <a:avLst/>
              </a:prstGeom>
              <a:blipFill>
                <a:blip r:embed="rId6"/>
                <a:stretch>
                  <a:fillRect l="-14778" b="-9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C55ECF6-76FD-4B6F-9510-AAAD9CAC8836}"/>
              </a:ext>
            </a:extLst>
          </p:cNvPr>
          <p:cNvSpPr txBox="1"/>
          <p:nvPr/>
        </p:nvSpPr>
        <p:spPr>
          <a:xfrm>
            <a:off x="1999514" y="4303124"/>
            <a:ext cx="4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C1D2CEF-9527-4C06-B3DF-4FE1CC280247}"/>
                  </a:ext>
                </a:extLst>
              </p:cNvPr>
              <p:cNvSpPr txBox="1"/>
              <p:nvPr/>
            </p:nvSpPr>
            <p:spPr>
              <a:xfrm>
                <a:off x="2400962" y="3918518"/>
                <a:ext cx="50960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C1D2CEF-9527-4C06-B3DF-4FE1CC280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962" y="3918518"/>
                <a:ext cx="509600" cy="11666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8966D6-ABE6-4351-A5D1-557DBD28FF20}"/>
                  </a:ext>
                </a:extLst>
              </p:cNvPr>
              <p:cNvSpPr txBox="1"/>
              <p:nvPr/>
            </p:nvSpPr>
            <p:spPr>
              <a:xfrm>
                <a:off x="3673939" y="3918518"/>
                <a:ext cx="50960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8966D6-ABE6-4351-A5D1-557DBD28F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939" y="3918518"/>
                <a:ext cx="509600" cy="11666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DF5E59C-4AAF-42DB-8832-BFE645552A33}"/>
              </a:ext>
            </a:extLst>
          </p:cNvPr>
          <p:cNvSpPr txBox="1"/>
          <p:nvPr/>
        </p:nvSpPr>
        <p:spPr>
          <a:xfrm>
            <a:off x="3214886" y="4289570"/>
            <a:ext cx="359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06E76F-3499-41B1-A21C-25AAA1837265}"/>
              </a:ext>
            </a:extLst>
          </p:cNvPr>
          <p:cNvSpPr txBox="1"/>
          <p:nvPr/>
        </p:nvSpPr>
        <p:spPr>
          <a:xfrm>
            <a:off x="401030" y="427377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২।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3BC7798-4DEC-4B95-B6C0-81A2319EF438}"/>
                  </a:ext>
                </a:extLst>
              </p:cNvPr>
              <p:cNvSpPr txBox="1"/>
              <p:nvPr/>
            </p:nvSpPr>
            <p:spPr>
              <a:xfrm>
                <a:off x="7002443" y="2673808"/>
                <a:ext cx="1008147" cy="98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১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3BC7798-4DEC-4B95-B6C0-81A2319EF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443" y="2673808"/>
                <a:ext cx="1008147" cy="984052"/>
              </a:xfrm>
              <a:prstGeom prst="rect">
                <a:avLst/>
              </a:prstGeom>
              <a:blipFill>
                <a:blip r:embed="rId9"/>
                <a:stretch>
                  <a:fillRect l="-1878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DD19F88-56E6-4288-813C-E4BA0BFA324C}"/>
              </a:ext>
            </a:extLst>
          </p:cNvPr>
          <p:cNvSpPr txBox="1"/>
          <p:nvPr/>
        </p:nvSpPr>
        <p:spPr>
          <a:xfrm>
            <a:off x="7909714" y="2934972"/>
            <a:ext cx="4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989E2FA-6E62-4ADC-B226-F691E098EC73}"/>
                  </a:ext>
                </a:extLst>
              </p:cNvPr>
              <p:cNvSpPr txBox="1"/>
              <p:nvPr/>
            </p:nvSpPr>
            <p:spPr>
              <a:xfrm>
                <a:off x="8311162" y="2550366"/>
                <a:ext cx="50960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৭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989E2FA-6E62-4ADC-B226-F691E098E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162" y="2550366"/>
                <a:ext cx="509600" cy="11666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94A3DF-CA2D-4238-A716-B837530C36F9}"/>
                  </a:ext>
                </a:extLst>
              </p:cNvPr>
              <p:cNvSpPr txBox="1"/>
              <p:nvPr/>
            </p:nvSpPr>
            <p:spPr>
              <a:xfrm>
                <a:off x="9562303" y="2550366"/>
                <a:ext cx="50960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৬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৭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94A3DF-CA2D-4238-A716-B837530C3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2303" y="2550366"/>
                <a:ext cx="509600" cy="11666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C820A85-C730-4748-B01D-1B10ED5F1B35}"/>
              </a:ext>
            </a:extLst>
          </p:cNvPr>
          <p:cNvSpPr txBox="1"/>
          <p:nvPr/>
        </p:nvSpPr>
        <p:spPr>
          <a:xfrm>
            <a:off x="9047534" y="2921418"/>
            <a:ext cx="359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414508-3379-446E-A0AE-6168D235E09F}"/>
              </a:ext>
            </a:extLst>
          </p:cNvPr>
          <p:cNvSpPr txBox="1"/>
          <p:nvPr/>
        </p:nvSpPr>
        <p:spPr>
          <a:xfrm>
            <a:off x="6311230" y="290562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৩।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D5453E3-64D1-440E-AA85-A889C44DACDE}"/>
                  </a:ext>
                </a:extLst>
              </p:cNvPr>
              <p:cNvSpPr txBox="1"/>
              <p:nvPr/>
            </p:nvSpPr>
            <p:spPr>
              <a:xfrm>
                <a:off x="7065155" y="3988279"/>
                <a:ext cx="1008147" cy="1011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২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D5453E3-64D1-440E-AA85-A889C44DA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155" y="3988279"/>
                <a:ext cx="1008147" cy="1011752"/>
              </a:xfrm>
              <a:prstGeom prst="rect">
                <a:avLst/>
              </a:prstGeom>
              <a:blipFill>
                <a:blip r:embed="rId12"/>
                <a:stretch>
                  <a:fillRect l="-18788" b="-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4E10C96B-DDD0-4AF3-B7E2-FA026203B434}"/>
              </a:ext>
            </a:extLst>
          </p:cNvPr>
          <p:cNvSpPr txBox="1"/>
          <p:nvPr/>
        </p:nvSpPr>
        <p:spPr>
          <a:xfrm>
            <a:off x="7976178" y="4231116"/>
            <a:ext cx="4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2D441A9-FC53-4B9C-A411-CE02A92ACA38}"/>
                  </a:ext>
                </a:extLst>
              </p:cNvPr>
              <p:cNvSpPr txBox="1"/>
              <p:nvPr/>
            </p:nvSpPr>
            <p:spPr>
              <a:xfrm>
                <a:off x="8377626" y="3846510"/>
                <a:ext cx="50960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৯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2D441A9-FC53-4B9C-A411-CE02A92AC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7626" y="3846510"/>
                <a:ext cx="509600" cy="11666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4F12B001-4753-47B3-8749-70F0AA212244}"/>
              </a:ext>
            </a:extLst>
          </p:cNvPr>
          <p:cNvSpPr txBox="1"/>
          <p:nvPr/>
        </p:nvSpPr>
        <p:spPr>
          <a:xfrm>
            <a:off x="9191550" y="4217562"/>
            <a:ext cx="359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C8E2E2-39AC-4057-A4C4-F1CF0421AC38}"/>
              </a:ext>
            </a:extLst>
          </p:cNvPr>
          <p:cNvSpPr txBox="1"/>
          <p:nvPr/>
        </p:nvSpPr>
        <p:spPr>
          <a:xfrm>
            <a:off x="6377694" y="420176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৪।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3D4AA6A-7100-4793-9147-21299C4A2824}"/>
                  </a:ext>
                </a:extLst>
              </p:cNvPr>
              <p:cNvSpPr txBox="1"/>
              <p:nvPr/>
            </p:nvSpPr>
            <p:spPr>
              <a:xfrm>
                <a:off x="9288649" y="3918518"/>
                <a:ext cx="1523895" cy="1177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১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৮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৯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3D4AA6A-7100-4793-9147-21299C4A2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8649" y="3918518"/>
                <a:ext cx="1523895" cy="117724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24F6D3FC-E40B-4947-AB33-4B43265D5A32}"/>
              </a:ext>
            </a:extLst>
          </p:cNvPr>
          <p:cNvSpPr txBox="1"/>
          <p:nvPr/>
        </p:nvSpPr>
        <p:spPr>
          <a:xfrm>
            <a:off x="3446778" y="1532627"/>
            <a:ext cx="4193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এবার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76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F719FD-9D39-4178-B081-8DAE8786B2A1}"/>
              </a:ext>
            </a:extLst>
          </p:cNvPr>
          <p:cNvSpPr txBox="1"/>
          <p:nvPr/>
        </p:nvSpPr>
        <p:spPr>
          <a:xfrm>
            <a:off x="1706925" y="104934"/>
            <a:ext cx="957706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এখন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ভিন্ন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ভিন্ন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বিশিষ্ট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মিশ্র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প্রকৃত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ভগ্নাংশ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কীভাবে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সরল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ECF083-A2BB-4C10-91E8-00B039033B63}"/>
                  </a:ext>
                </a:extLst>
              </p:cNvPr>
              <p:cNvSpPr txBox="1"/>
              <p:nvPr/>
            </p:nvSpPr>
            <p:spPr>
              <a:xfrm>
                <a:off x="2251134" y="1484784"/>
                <a:ext cx="112484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২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ECF083-A2BB-4C10-91E8-00B039033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134" y="1484784"/>
                <a:ext cx="1124840" cy="11666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A13DA1C-72A9-4371-BEF7-AEB889B47111}"/>
              </a:ext>
            </a:extLst>
          </p:cNvPr>
          <p:cNvSpPr txBox="1"/>
          <p:nvPr/>
        </p:nvSpPr>
        <p:spPr>
          <a:xfrm>
            <a:off x="3475630" y="1812622"/>
            <a:ext cx="4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639D05-AAD5-4392-ACA3-F05AE1708BE2}"/>
                  </a:ext>
                </a:extLst>
              </p:cNvPr>
              <p:cNvSpPr txBox="1"/>
              <p:nvPr/>
            </p:nvSpPr>
            <p:spPr>
              <a:xfrm>
                <a:off x="3941896" y="1562465"/>
                <a:ext cx="1348237" cy="1011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৫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2639D05-AAD5-4392-ACA3-F05AE1708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896" y="1562465"/>
                <a:ext cx="1348237" cy="1011752"/>
              </a:xfrm>
              <a:prstGeom prst="rect">
                <a:avLst/>
              </a:prstGeom>
              <a:blipFill>
                <a:blip r:embed="rId3"/>
                <a:stretch>
                  <a:fillRect l="-14027" b="-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93DAE77-B8FA-4BAD-B9FC-51AACA4805C5}"/>
              </a:ext>
            </a:extLst>
          </p:cNvPr>
          <p:cNvSpPr txBox="1"/>
          <p:nvPr/>
        </p:nvSpPr>
        <p:spPr>
          <a:xfrm>
            <a:off x="4982110" y="1794294"/>
            <a:ext cx="34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B09D62-6128-45A4-BF5D-41D892CC0594}"/>
                  </a:ext>
                </a:extLst>
              </p:cNvPr>
              <p:cNvSpPr txBox="1"/>
              <p:nvPr/>
            </p:nvSpPr>
            <p:spPr>
              <a:xfrm>
                <a:off x="5489446" y="1562017"/>
                <a:ext cx="1152155" cy="1012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৪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৬</m:t>
                        </m:r>
                      </m:den>
                    </m:f>
                  </m:oMath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B09D62-6128-45A4-BF5D-41D892CC0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446" y="1562017"/>
                <a:ext cx="1152155" cy="1012200"/>
              </a:xfrm>
              <a:prstGeom prst="rect">
                <a:avLst/>
              </a:prstGeom>
              <a:blipFill>
                <a:blip r:embed="rId4"/>
                <a:stretch>
                  <a:fillRect l="-15789" b="-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F369449-253C-4117-8753-DE423C57DBC9}"/>
              </a:ext>
            </a:extLst>
          </p:cNvPr>
          <p:cNvSpPr txBox="1"/>
          <p:nvPr/>
        </p:nvSpPr>
        <p:spPr>
          <a:xfrm>
            <a:off x="1614234" y="185585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১।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7AEDC8-2744-47CA-B8D5-DBB0635A7496}"/>
                  </a:ext>
                </a:extLst>
              </p:cNvPr>
              <p:cNvSpPr txBox="1"/>
              <p:nvPr/>
            </p:nvSpPr>
            <p:spPr>
              <a:xfrm>
                <a:off x="2123594" y="2678986"/>
                <a:ext cx="112484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৮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47AEDC8-2744-47CA-B8D5-DBB0635A7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594" y="2678986"/>
                <a:ext cx="1124840" cy="11666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BFE338D-AC31-46C6-8C5F-553AE5F1138E}"/>
              </a:ext>
            </a:extLst>
          </p:cNvPr>
          <p:cNvSpPr txBox="1"/>
          <p:nvPr/>
        </p:nvSpPr>
        <p:spPr>
          <a:xfrm>
            <a:off x="3348090" y="3006824"/>
            <a:ext cx="4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27C9F1-FDCA-4997-8BC2-98BA3C2D2423}"/>
                  </a:ext>
                </a:extLst>
              </p:cNvPr>
              <p:cNvSpPr txBox="1"/>
              <p:nvPr/>
            </p:nvSpPr>
            <p:spPr>
              <a:xfrm>
                <a:off x="3814356" y="2756667"/>
                <a:ext cx="1348237" cy="1152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৪৫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৮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27C9F1-FDCA-4997-8BC2-98BA3C2D2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356" y="2756667"/>
                <a:ext cx="1348237" cy="11522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61523F7-F7B7-49E7-B81B-E77BFB6363DB}"/>
              </a:ext>
            </a:extLst>
          </p:cNvPr>
          <p:cNvSpPr txBox="1"/>
          <p:nvPr/>
        </p:nvSpPr>
        <p:spPr>
          <a:xfrm>
            <a:off x="4854570" y="2988496"/>
            <a:ext cx="34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F1D241-D8BA-4BC3-BA7C-4736D408A85B}"/>
                  </a:ext>
                </a:extLst>
              </p:cNvPr>
              <p:cNvSpPr txBox="1"/>
              <p:nvPr/>
            </p:nvSpPr>
            <p:spPr>
              <a:xfrm>
                <a:off x="5361906" y="2756219"/>
                <a:ext cx="1152155" cy="1152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২৫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৬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F1D241-D8BA-4BC3-BA7C-4736D408A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906" y="2756219"/>
                <a:ext cx="1152155" cy="11526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4E5D2C5-E8CB-4C3D-B9EE-395ADA2F111D}"/>
              </a:ext>
            </a:extLst>
          </p:cNvPr>
          <p:cNvSpPr txBox="1"/>
          <p:nvPr/>
        </p:nvSpPr>
        <p:spPr>
          <a:xfrm>
            <a:off x="1486694" y="305005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4647E9-1EE7-40B8-A9DE-BED738304F86}"/>
              </a:ext>
            </a:extLst>
          </p:cNvPr>
          <p:cNvSpPr txBox="1"/>
          <p:nvPr/>
        </p:nvSpPr>
        <p:spPr>
          <a:xfrm>
            <a:off x="6607289" y="2939153"/>
            <a:ext cx="5557809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মিশ্র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ভগ্নাংশকে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অপ্রকৃত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0CD091-C4E7-45CE-9305-2097DEAD4050}"/>
              </a:ext>
            </a:extLst>
          </p:cNvPr>
          <p:cNvSpPr txBox="1"/>
          <p:nvPr/>
        </p:nvSpPr>
        <p:spPr>
          <a:xfrm>
            <a:off x="3571939" y="4591539"/>
            <a:ext cx="77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২৪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1FECE4-C43D-40C8-BB2E-9038A3F05CDF}"/>
              </a:ext>
            </a:extLst>
          </p:cNvPr>
          <p:cNvSpPr txBox="1"/>
          <p:nvPr/>
        </p:nvSpPr>
        <p:spPr>
          <a:xfrm>
            <a:off x="1486694" y="421671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9ED112F-B51F-47F2-B6B2-9745AF785C56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2278782" y="4509106"/>
            <a:ext cx="43285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BCCD3D8-96D0-4B4A-A541-9AA3EA51B457}"/>
              </a:ext>
            </a:extLst>
          </p:cNvPr>
          <p:cNvSpPr txBox="1"/>
          <p:nvPr/>
        </p:nvSpPr>
        <p:spPr>
          <a:xfrm>
            <a:off x="2454970" y="3984101"/>
            <a:ext cx="109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৬৪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27A2A3-E7CF-4308-BFC9-9FF86C2B6CD4}"/>
              </a:ext>
            </a:extLst>
          </p:cNvPr>
          <p:cNvSpPr txBox="1"/>
          <p:nvPr/>
        </p:nvSpPr>
        <p:spPr>
          <a:xfrm>
            <a:off x="3500490" y="4025133"/>
            <a:ext cx="4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D81AC55-BF73-4643-AC86-402D9A3DF14E}"/>
              </a:ext>
            </a:extLst>
          </p:cNvPr>
          <p:cNvSpPr txBox="1"/>
          <p:nvPr/>
        </p:nvSpPr>
        <p:spPr>
          <a:xfrm>
            <a:off x="5006970" y="4006805"/>
            <a:ext cx="34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487E90A-51F6-49A7-AF13-777ED1580F2D}"/>
              </a:ext>
            </a:extLst>
          </p:cNvPr>
          <p:cNvSpPr txBox="1"/>
          <p:nvPr/>
        </p:nvSpPr>
        <p:spPr>
          <a:xfrm>
            <a:off x="3933097" y="3991112"/>
            <a:ext cx="92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১৩৫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CD51645-C5A8-42FA-B42B-4792DCEA691D}"/>
              </a:ext>
            </a:extLst>
          </p:cNvPr>
          <p:cNvSpPr txBox="1"/>
          <p:nvPr/>
        </p:nvSpPr>
        <p:spPr>
          <a:xfrm>
            <a:off x="5505418" y="3991112"/>
            <a:ext cx="101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১০০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4F0E764-6D4A-4847-B1A6-B0689599C434}"/>
              </a:ext>
            </a:extLst>
          </p:cNvPr>
          <p:cNvSpPr txBox="1"/>
          <p:nvPr/>
        </p:nvSpPr>
        <p:spPr>
          <a:xfrm>
            <a:off x="3189504" y="5532127"/>
            <a:ext cx="77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২৪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DEFB81-9C0E-4A13-9271-3B46AA4E90DA}"/>
              </a:ext>
            </a:extLst>
          </p:cNvPr>
          <p:cNvSpPr txBox="1"/>
          <p:nvPr/>
        </p:nvSpPr>
        <p:spPr>
          <a:xfrm>
            <a:off x="1639094" y="5255385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655DFFB-6892-4634-AFF7-74C99E505155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2431182" y="5500468"/>
            <a:ext cx="2492510" cy="473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0130B27-78A4-455F-881B-B11366A413ED}"/>
              </a:ext>
            </a:extLst>
          </p:cNvPr>
          <p:cNvSpPr txBox="1"/>
          <p:nvPr/>
        </p:nvSpPr>
        <p:spPr>
          <a:xfrm>
            <a:off x="3386836" y="5045472"/>
            <a:ext cx="34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95518B9-F6C6-4684-B185-3B97F6030574}"/>
              </a:ext>
            </a:extLst>
          </p:cNvPr>
          <p:cNvSpPr txBox="1"/>
          <p:nvPr/>
        </p:nvSpPr>
        <p:spPr>
          <a:xfrm>
            <a:off x="2498066" y="5045471"/>
            <a:ext cx="92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১৯৯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23BB4D1-3D94-4A87-86E0-30F600D2D7B7}"/>
              </a:ext>
            </a:extLst>
          </p:cNvPr>
          <p:cNvSpPr txBox="1"/>
          <p:nvPr/>
        </p:nvSpPr>
        <p:spPr>
          <a:xfrm>
            <a:off x="3885284" y="5029779"/>
            <a:ext cx="1018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১০০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35DB4EB-AE99-4B54-8D78-73AD4FDDC599}"/>
              </a:ext>
            </a:extLst>
          </p:cNvPr>
          <p:cNvSpPr txBox="1"/>
          <p:nvPr/>
        </p:nvSpPr>
        <p:spPr>
          <a:xfrm>
            <a:off x="6096000" y="5415592"/>
            <a:ext cx="77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২৪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488168B-55C6-489D-ABBC-6B66A4B2B9C7}"/>
              </a:ext>
            </a:extLst>
          </p:cNvPr>
          <p:cNvSpPr txBox="1"/>
          <p:nvPr/>
        </p:nvSpPr>
        <p:spPr>
          <a:xfrm>
            <a:off x="5252149" y="518269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639E90E-02CF-4CD6-912F-F4029A980130}"/>
              </a:ext>
            </a:extLst>
          </p:cNvPr>
          <p:cNvCxnSpPr>
            <a:cxnSpLocks/>
            <a:stCxn id="61" idx="3"/>
          </p:cNvCxnSpPr>
          <p:nvPr/>
        </p:nvCxnSpPr>
        <p:spPr>
          <a:xfrm flipV="1">
            <a:off x="6044237" y="5432729"/>
            <a:ext cx="822569" cy="423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70C887B7-AFAA-4EEF-A586-706EF883ED9C}"/>
              </a:ext>
            </a:extLst>
          </p:cNvPr>
          <p:cNvSpPr txBox="1"/>
          <p:nvPr/>
        </p:nvSpPr>
        <p:spPr>
          <a:xfrm>
            <a:off x="6111121" y="4972784"/>
            <a:ext cx="92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৯৯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A6D7B8D-ADB4-4DCD-9E20-876BDA21085B}"/>
              </a:ext>
            </a:extLst>
          </p:cNvPr>
          <p:cNvCxnSpPr>
            <a:cxnSpLocks/>
          </p:cNvCxnSpPr>
          <p:nvPr/>
        </p:nvCxnSpPr>
        <p:spPr>
          <a:xfrm flipH="1">
            <a:off x="5898064" y="5054362"/>
            <a:ext cx="989309" cy="43522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B6CA10B-EC90-4108-8B9A-06B13504D1D0}"/>
              </a:ext>
            </a:extLst>
          </p:cNvPr>
          <p:cNvCxnSpPr>
            <a:cxnSpLocks/>
          </p:cNvCxnSpPr>
          <p:nvPr/>
        </p:nvCxnSpPr>
        <p:spPr>
          <a:xfrm flipH="1">
            <a:off x="6075433" y="5485987"/>
            <a:ext cx="723110" cy="41655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90D7367E-440B-4CBF-B99E-4F0D86ABA7CB}"/>
              </a:ext>
            </a:extLst>
          </p:cNvPr>
          <p:cNvSpPr txBox="1"/>
          <p:nvPr/>
        </p:nvSpPr>
        <p:spPr>
          <a:xfrm>
            <a:off x="5589352" y="4759138"/>
            <a:ext cx="770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৩৩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F54D63C-925F-433E-9B36-E967EA067D6C}"/>
              </a:ext>
            </a:extLst>
          </p:cNvPr>
          <p:cNvSpPr txBox="1"/>
          <p:nvPr/>
        </p:nvSpPr>
        <p:spPr>
          <a:xfrm>
            <a:off x="6533166" y="5724408"/>
            <a:ext cx="770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৮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0E210CD-B07D-44F9-9BC3-882041BABADD}"/>
                  </a:ext>
                </a:extLst>
              </p:cNvPr>
              <p:cNvSpPr txBox="1"/>
              <p:nvPr/>
            </p:nvSpPr>
            <p:spPr>
              <a:xfrm>
                <a:off x="7361062" y="4783461"/>
                <a:ext cx="1486301" cy="1138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৩৩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৮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0E210CD-B07D-44F9-9BC3-882041BAB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062" y="4783461"/>
                <a:ext cx="1486301" cy="11389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E642CFB1-162B-430F-9108-0DFD39C49E6B}"/>
              </a:ext>
            </a:extLst>
          </p:cNvPr>
          <p:cNvSpPr txBox="1"/>
          <p:nvPr/>
        </p:nvSpPr>
        <p:spPr>
          <a:xfrm>
            <a:off x="7228027" y="513541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BA75C2E-954D-4445-96A3-C6C338DF7100}"/>
                  </a:ext>
                </a:extLst>
              </p:cNvPr>
              <p:cNvSpPr txBox="1"/>
              <p:nvPr/>
            </p:nvSpPr>
            <p:spPr>
              <a:xfrm>
                <a:off x="9604145" y="4757107"/>
                <a:ext cx="1486301" cy="1191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৪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৮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BA75C2E-954D-4445-96A3-C6C338DF7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4145" y="4757107"/>
                <a:ext cx="1486301" cy="11916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8D2C0C1C-36C7-4F65-AB5B-218482A31349}"/>
              </a:ext>
            </a:extLst>
          </p:cNvPr>
          <p:cNvSpPr txBox="1"/>
          <p:nvPr/>
        </p:nvSpPr>
        <p:spPr>
          <a:xfrm>
            <a:off x="9005663" y="5091335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01609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27" grpId="0"/>
      <p:bldP spid="28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4" grpId="0"/>
      <p:bldP spid="45" grpId="0"/>
      <p:bldP spid="46" grpId="0"/>
      <p:bldP spid="60" grpId="0"/>
      <p:bldP spid="61" grpId="0"/>
      <p:bldP spid="64" grpId="0"/>
      <p:bldP spid="72" grpId="0"/>
      <p:bldP spid="73" grpId="0"/>
      <p:bldP spid="42" grpId="0"/>
      <p:bldP spid="43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144CFC-62DA-4C91-AE62-A47115458364}"/>
              </a:ext>
            </a:extLst>
          </p:cNvPr>
          <p:cNvSpPr txBox="1"/>
          <p:nvPr/>
        </p:nvSpPr>
        <p:spPr>
          <a:xfrm>
            <a:off x="4727054" y="345861"/>
            <a:ext cx="3960440" cy="110222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4800" dirty="0">
              <a:ln w="12700">
                <a:solidFill>
                  <a:schemeClr val="tx1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 descr="https://st3.depositphotos.com/12925738/16311/v/950/depositphotos_163113186-stock-illustration-illustration-of-pair-of-little.jpg">
            <a:extLst>
              <a:ext uri="{FF2B5EF4-FFF2-40B4-BE49-F238E27FC236}">
                <a16:creationId xmlns:a16="http://schemas.microsoft.com/office/drawing/2014/main" id="{A098ED87-C4BA-48AC-8CE4-5B7C9A6C5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798" y="44624"/>
            <a:ext cx="2352612" cy="170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EA034509-0A14-4A4A-8B03-C3BD88AA1996}"/>
              </a:ext>
            </a:extLst>
          </p:cNvPr>
          <p:cNvSpPr txBox="1"/>
          <p:nvPr/>
        </p:nvSpPr>
        <p:spPr>
          <a:xfrm>
            <a:off x="731404" y="1725356"/>
            <a:ext cx="1072919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36E209-BBD0-4413-A426-D29A25576AF9}"/>
                  </a:ext>
                </a:extLst>
              </p:cNvPr>
              <p:cNvSpPr txBox="1"/>
              <p:nvPr/>
            </p:nvSpPr>
            <p:spPr>
              <a:xfrm>
                <a:off x="3992519" y="3212976"/>
                <a:ext cx="112484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</a:rPr>
                        <m:t>৪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36E209-BBD0-4413-A426-D29A25576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519" y="3212976"/>
                <a:ext cx="1124840" cy="11666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2A8A9FF-995F-4556-AFE3-4E6F2ADDA144}"/>
              </a:ext>
            </a:extLst>
          </p:cNvPr>
          <p:cNvSpPr txBox="1"/>
          <p:nvPr/>
        </p:nvSpPr>
        <p:spPr>
          <a:xfrm>
            <a:off x="5217015" y="3540814"/>
            <a:ext cx="4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45E5E0-9C61-45D0-A020-2CE974C0433D}"/>
                  </a:ext>
                </a:extLst>
              </p:cNvPr>
              <p:cNvSpPr txBox="1"/>
              <p:nvPr/>
            </p:nvSpPr>
            <p:spPr>
              <a:xfrm>
                <a:off x="5683281" y="3290657"/>
                <a:ext cx="1348237" cy="98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৩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45E5E0-9C61-45D0-A020-2CE974C04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281" y="3290657"/>
                <a:ext cx="1348237" cy="984052"/>
              </a:xfrm>
              <a:prstGeom prst="rect">
                <a:avLst/>
              </a:prstGeom>
              <a:blipFill>
                <a:blip r:embed="rId4"/>
                <a:stretch>
                  <a:fillRect l="-13575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3BF0429-DE11-40ED-890B-E298B717AB1E}"/>
              </a:ext>
            </a:extLst>
          </p:cNvPr>
          <p:cNvSpPr txBox="1"/>
          <p:nvPr/>
        </p:nvSpPr>
        <p:spPr>
          <a:xfrm>
            <a:off x="6723495" y="3522486"/>
            <a:ext cx="34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E0073B-A5CA-4477-BBFF-71C9C799722E}"/>
                  </a:ext>
                </a:extLst>
              </p:cNvPr>
              <p:cNvSpPr txBox="1"/>
              <p:nvPr/>
            </p:nvSpPr>
            <p:spPr>
              <a:xfrm>
                <a:off x="7230831" y="3290209"/>
                <a:ext cx="1152155" cy="1012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৫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৬</m:t>
                        </m:r>
                      </m:den>
                    </m:f>
                  </m:oMath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E0073B-A5CA-4477-BBFF-71C9C7997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831" y="3290209"/>
                <a:ext cx="1152155" cy="1012200"/>
              </a:xfrm>
              <a:prstGeom prst="rect">
                <a:avLst/>
              </a:prstGeom>
              <a:blipFill>
                <a:blip r:embed="rId5"/>
                <a:stretch>
                  <a:fillRect l="-15873" b="-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9532AA8-A724-4B0F-A00D-BE0148ABF72B}"/>
              </a:ext>
            </a:extLst>
          </p:cNvPr>
          <p:cNvSpPr txBox="1"/>
          <p:nvPr/>
        </p:nvSpPr>
        <p:spPr>
          <a:xfrm>
            <a:off x="3355619" y="358404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১।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468871-4E0A-4777-B80C-DEB405F01E12}"/>
                  </a:ext>
                </a:extLst>
              </p:cNvPr>
              <p:cNvSpPr txBox="1"/>
              <p:nvPr/>
            </p:nvSpPr>
            <p:spPr>
              <a:xfrm>
                <a:off x="4081003" y="4293096"/>
                <a:ext cx="112484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</a:rPr>
                        <m:t>৮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৮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468871-4E0A-4777-B80C-DEB405F01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003" y="4293096"/>
                <a:ext cx="1124840" cy="11666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502BFC2-CEED-4942-A353-8992EBACEC13}"/>
              </a:ext>
            </a:extLst>
          </p:cNvPr>
          <p:cNvSpPr txBox="1"/>
          <p:nvPr/>
        </p:nvSpPr>
        <p:spPr>
          <a:xfrm>
            <a:off x="5305499" y="4620934"/>
            <a:ext cx="4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9B239E-0075-49C5-A626-DD4DD19A2439}"/>
                  </a:ext>
                </a:extLst>
              </p:cNvPr>
              <p:cNvSpPr txBox="1"/>
              <p:nvPr/>
            </p:nvSpPr>
            <p:spPr>
              <a:xfrm>
                <a:off x="5771765" y="4370777"/>
                <a:ext cx="1348237" cy="1026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৩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den>
                    </m:f>
                  </m:oMath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9B239E-0075-49C5-A626-DD4DD19A2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765" y="4370777"/>
                <a:ext cx="1348237" cy="1026178"/>
              </a:xfrm>
              <a:prstGeom prst="rect">
                <a:avLst/>
              </a:prstGeom>
              <a:blipFill>
                <a:blip r:embed="rId7"/>
                <a:stretch>
                  <a:fillRect l="-14027" b="-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ED77CD7-7EDA-444E-81DA-FBEA4FBC9516}"/>
              </a:ext>
            </a:extLst>
          </p:cNvPr>
          <p:cNvSpPr txBox="1"/>
          <p:nvPr/>
        </p:nvSpPr>
        <p:spPr>
          <a:xfrm>
            <a:off x="6811979" y="4602606"/>
            <a:ext cx="34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1024F3-62E7-4004-96AF-EE4F5EB209AB}"/>
                  </a:ext>
                </a:extLst>
              </p:cNvPr>
              <p:cNvSpPr txBox="1"/>
              <p:nvPr/>
            </p:nvSpPr>
            <p:spPr>
              <a:xfrm>
                <a:off x="7319315" y="4370329"/>
                <a:ext cx="1152155" cy="996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২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den>
                    </m:f>
                  </m:oMath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1024F3-62E7-4004-96AF-EE4F5EB20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315" y="4370329"/>
                <a:ext cx="1152155" cy="996748"/>
              </a:xfrm>
              <a:prstGeom prst="rect">
                <a:avLst/>
              </a:prstGeom>
              <a:blipFill>
                <a:blip r:embed="rId8"/>
                <a:stretch>
                  <a:fillRect l="-16402" b="-9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ACA08759-A36D-4F97-BB12-534733009080}"/>
              </a:ext>
            </a:extLst>
          </p:cNvPr>
          <p:cNvSpPr txBox="1"/>
          <p:nvPr/>
        </p:nvSpPr>
        <p:spPr>
          <a:xfrm>
            <a:off x="3444103" y="466416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২।</a:t>
            </a:r>
          </a:p>
        </p:txBody>
      </p:sp>
    </p:spTree>
    <p:extLst>
      <p:ext uri="{BB962C8B-B14F-4D97-AF65-F5344CB8AC3E}">
        <p14:creationId xmlns:p14="http://schemas.microsoft.com/office/powerpoint/2010/main" val="268344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4080C8-35CE-4581-9175-0B5EC72BFF48}"/>
              </a:ext>
            </a:extLst>
          </p:cNvPr>
          <p:cNvSpPr txBox="1"/>
          <p:nvPr/>
        </p:nvSpPr>
        <p:spPr>
          <a:xfrm>
            <a:off x="2135959" y="-56119"/>
            <a:ext cx="514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3F4A5B-09C7-4BAA-A6A7-358D7EF126AB}"/>
                  </a:ext>
                </a:extLst>
              </p:cNvPr>
              <p:cNvSpPr txBox="1"/>
              <p:nvPr/>
            </p:nvSpPr>
            <p:spPr>
              <a:xfrm>
                <a:off x="2251134" y="500756"/>
                <a:ext cx="1124840" cy="1034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৪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3F4A5B-09C7-4BAA-A6A7-358D7EF12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134" y="500756"/>
                <a:ext cx="1124840" cy="10345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C9A3576-3987-407B-A254-053A7DC712FE}"/>
              </a:ext>
            </a:extLst>
          </p:cNvPr>
          <p:cNvSpPr txBox="1"/>
          <p:nvPr/>
        </p:nvSpPr>
        <p:spPr>
          <a:xfrm>
            <a:off x="3475630" y="828594"/>
            <a:ext cx="40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B1EB40-1199-4A9A-82B3-AEF78EDCB36E}"/>
                  </a:ext>
                </a:extLst>
              </p:cNvPr>
              <p:cNvSpPr txBox="1"/>
              <p:nvPr/>
            </p:nvSpPr>
            <p:spPr>
              <a:xfrm>
                <a:off x="3941896" y="578437"/>
                <a:ext cx="1348237" cy="884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৩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B1EB40-1199-4A9A-82B3-AEF78EDCB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896" y="578437"/>
                <a:ext cx="1348237" cy="884986"/>
              </a:xfrm>
              <a:prstGeom prst="rect">
                <a:avLst/>
              </a:prstGeom>
              <a:blipFill>
                <a:blip r:embed="rId3"/>
                <a:stretch>
                  <a:fillRect l="-11765" b="-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FE6D1F3-C47D-4C68-8AC7-60E500DD8369}"/>
              </a:ext>
            </a:extLst>
          </p:cNvPr>
          <p:cNvSpPr txBox="1"/>
          <p:nvPr/>
        </p:nvSpPr>
        <p:spPr>
          <a:xfrm>
            <a:off x="4982110" y="810266"/>
            <a:ext cx="34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48D742-AE49-4FBF-8DDF-B2494C22B5F3}"/>
                  </a:ext>
                </a:extLst>
              </p:cNvPr>
              <p:cNvSpPr txBox="1"/>
              <p:nvPr/>
            </p:nvSpPr>
            <p:spPr>
              <a:xfrm>
                <a:off x="5489446" y="577989"/>
                <a:ext cx="1152155" cy="910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৫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৬</m:t>
                        </m:r>
                      </m:den>
                    </m:f>
                  </m:oMath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48D742-AE49-4FBF-8DDF-B2494C22B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446" y="577989"/>
                <a:ext cx="1152155" cy="910057"/>
              </a:xfrm>
              <a:prstGeom prst="rect">
                <a:avLst/>
              </a:prstGeom>
              <a:blipFill>
                <a:blip r:embed="rId4"/>
                <a:stretch>
                  <a:fillRect l="-13158" b="-7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59E92E3-2772-401F-B18C-3BAF9D636077}"/>
              </a:ext>
            </a:extLst>
          </p:cNvPr>
          <p:cNvSpPr txBox="1"/>
          <p:nvPr/>
        </p:nvSpPr>
        <p:spPr>
          <a:xfrm>
            <a:off x="1614234" y="87182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১।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667DE7-3B62-46F3-BC37-80CEFA075D65}"/>
                  </a:ext>
                </a:extLst>
              </p:cNvPr>
              <p:cNvSpPr txBox="1"/>
              <p:nvPr/>
            </p:nvSpPr>
            <p:spPr>
              <a:xfrm>
                <a:off x="2123594" y="1580876"/>
                <a:ext cx="1124840" cy="1034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১৪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667DE7-3B62-46F3-BC37-80CEFA075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594" y="1580876"/>
                <a:ext cx="1124840" cy="10345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E3F18DA-2549-419D-A2AB-8F7D6C55C86F}"/>
              </a:ext>
            </a:extLst>
          </p:cNvPr>
          <p:cNvSpPr txBox="1"/>
          <p:nvPr/>
        </p:nvSpPr>
        <p:spPr>
          <a:xfrm>
            <a:off x="3348090" y="1908714"/>
            <a:ext cx="40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82C5E1-C816-4CEA-99B8-C641FD24242B}"/>
                  </a:ext>
                </a:extLst>
              </p:cNvPr>
              <p:cNvSpPr txBox="1"/>
              <p:nvPr/>
            </p:nvSpPr>
            <p:spPr>
              <a:xfrm>
                <a:off x="3701214" y="1603914"/>
                <a:ext cx="1348237" cy="105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১৫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82C5E1-C816-4CEA-99B8-C641FD242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214" y="1603914"/>
                <a:ext cx="1348237" cy="10567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601BBFF-0CA5-43EE-9BBF-F9D8937E85D9}"/>
              </a:ext>
            </a:extLst>
          </p:cNvPr>
          <p:cNvSpPr txBox="1"/>
          <p:nvPr/>
        </p:nvSpPr>
        <p:spPr>
          <a:xfrm>
            <a:off x="4923694" y="1888553"/>
            <a:ext cx="34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72354E-16C3-4E03-AFA4-DB86D0373655}"/>
                  </a:ext>
                </a:extLst>
              </p:cNvPr>
              <p:cNvSpPr txBox="1"/>
              <p:nvPr/>
            </p:nvSpPr>
            <p:spPr>
              <a:xfrm>
                <a:off x="5372099" y="1616001"/>
                <a:ext cx="1152155" cy="1034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৩১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৬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72354E-16C3-4E03-AFA4-DB86D0373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099" y="1616001"/>
                <a:ext cx="1152155" cy="10349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03F1447-F19F-4045-AC5E-EF7DDF5F0289}"/>
              </a:ext>
            </a:extLst>
          </p:cNvPr>
          <p:cNvSpPr txBox="1"/>
          <p:nvPr/>
        </p:nvSpPr>
        <p:spPr>
          <a:xfrm>
            <a:off x="1486694" y="195194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EAD1AC-70D0-4467-AF1E-8C52C6078A3B}"/>
              </a:ext>
            </a:extLst>
          </p:cNvPr>
          <p:cNvSpPr txBox="1"/>
          <p:nvPr/>
        </p:nvSpPr>
        <p:spPr>
          <a:xfrm>
            <a:off x="3571939" y="3300357"/>
            <a:ext cx="770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১২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F22136-F4E9-4B7A-BAC7-95F3FC59CC87}"/>
              </a:ext>
            </a:extLst>
          </p:cNvPr>
          <p:cNvSpPr txBox="1"/>
          <p:nvPr/>
        </p:nvSpPr>
        <p:spPr>
          <a:xfrm>
            <a:off x="1486694" y="2935603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4B383F-93CC-46B2-8317-C145FBE45AD3}"/>
                  </a:ext>
                </a:extLst>
              </p:cNvPr>
              <p:cNvSpPr txBox="1"/>
              <p:nvPr/>
            </p:nvSpPr>
            <p:spPr>
              <a:xfrm>
                <a:off x="2414608" y="4893539"/>
                <a:ext cx="1124840" cy="1047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৩৯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১২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4B383F-93CC-46B2-8317-C145FBE45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608" y="4893539"/>
                <a:ext cx="1124840" cy="10473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86E3FC5A-291F-4919-8C9D-A6AB7F7100B4}"/>
              </a:ext>
            </a:extLst>
          </p:cNvPr>
          <p:cNvSpPr txBox="1"/>
          <p:nvPr/>
        </p:nvSpPr>
        <p:spPr>
          <a:xfrm>
            <a:off x="1739915" y="5134125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0E7837-8EB9-4994-B402-9925DC137F94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2278782" y="3197213"/>
            <a:ext cx="4328507" cy="307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ABFDF73-704B-420C-8D93-25108E131DC7}"/>
              </a:ext>
            </a:extLst>
          </p:cNvPr>
          <p:cNvSpPr txBox="1"/>
          <p:nvPr/>
        </p:nvSpPr>
        <p:spPr>
          <a:xfrm>
            <a:off x="2454970" y="2692919"/>
            <a:ext cx="1093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৫৬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2356A5-C20A-4D78-AC5D-712EC1B9966E}"/>
              </a:ext>
            </a:extLst>
          </p:cNvPr>
          <p:cNvSpPr txBox="1"/>
          <p:nvPr/>
        </p:nvSpPr>
        <p:spPr>
          <a:xfrm>
            <a:off x="3500490" y="2733951"/>
            <a:ext cx="40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35F5D4-409E-4E1E-9191-CA546EB0803C}"/>
              </a:ext>
            </a:extLst>
          </p:cNvPr>
          <p:cNvSpPr txBox="1"/>
          <p:nvPr/>
        </p:nvSpPr>
        <p:spPr>
          <a:xfrm>
            <a:off x="5006970" y="2715623"/>
            <a:ext cx="34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A7C43C-7064-4315-9019-E7403A5964B5}"/>
              </a:ext>
            </a:extLst>
          </p:cNvPr>
          <p:cNvSpPr txBox="1"/>
          <p:nvPr/>
        </p:nvSpPr>
        <p:spPr>
          <a:xfrm>
            <a:off x="3933097" y="2699930"/>
            <a:ext cx="92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৪৫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309AD2-686F-47F3-8BE7-6A3D0C87EC3E}"/>
              </a:ext>
            </a:extLst>
          </p:cNvPr>
          <p:cNvSpPr txBox="1"/>
          <p:nvPr/>
        </p:nvSpPr>
        <p:spPr>
          <a:xfrm>
            <a:off x="5505418" y="2699930"/>
            <a:ext cx="1018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৬২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A4C699-62B4-496C-B8BC-B8E277CB3069}"/>
              </a:ext>
            </a:extLst>
          </p:cNvPr>
          <p:cNvCxnSpPr/>
          <p:nvPr/>
        </p:nvCxnSpPr>
        <p:spPr>
          <a:xfrm flipH="1">
            <a:off x="2376815" y="4808096"/>
            <a:ext cx="1252380" cy="58709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B8A493F-76CD-4AD0-A94B-C92367065695}"/>
              </a:ext>
            </a:extLst>
          </p:cNvPr>
          <p:cNvCxnSpPr>
            <a:cxnSpLocks/>
          </p:cNvCxnSpPr>
          <p:nvPr/>
        </p:nvCxnSpPr>
        <p:spPr>
          <a:xfrm flipH="1">
            <a:off x="2600981" y="5528176"/>
            <a:ext cx="723110" cy="41655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E036363-35BF-429D-B8BA-38930A575DF9}"/>
              </a:ext>
            </a:extLst>
          </p:cNvPr>
          <p:cNvSpPr txBox="1"/>
          <p:nvPr/>
        </p:nvSpPr>
        <p:spPr>
          <a:xfrm>
            <a:off x="2180952" y="4522229"/>
            <a:ext cx="770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১৩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C1EEE9-0047-46AE-9BE6-A7ECA25B80D7}"/>
              </a:ext>
            </a:extLst>
          </p:cNvPr>
          <p:cNvSpPr txBox="1"/>
          <p:nvPr/>
        </p:nvSpPr>
        <p:spPr>
          <a:xfrm>
            <a:off x="3260587" y="5740601"/>
            <a:ext cx="770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7061612-EAC7-4271-8A2F-1B7F054797BA}"/>
                  </a:ext>
                </a:extLst>
              </p:cNvPr>
              <p:cNvSpPr txBox="1"/>
              <p:nvPr/>
            </p:nvSpPr>
            <p:spPr>
              <a:xfrm>
                <a:off x="4832605" y="4821371"/>
                <a:ext cx="1124840" cy="1191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১৩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7061612-EAC7-4271-8A2F-1B7F05479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605" y="4821371"/>
                <a:ext cx="1124840" cy="11916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030B270D-8AFB-490C-B773-FDD5AF6A2F29}"/>
              </a:ext>
            </a:extLst>
          </p:cNvPr>
          <p:cNvSpPr txBox="1"/>
          <p:nvPr/>
        </p:nvSpPr>
        <p:spPr>
          <a:xfrm>
            <a:off x="4214141" y="5146659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EC2EAFC-B85D-4AAC-9BED-C6D0CCEDABA5}"/>
              </a:ext>
            </a:extLst>
          </p:cNvPr>
          <p:cNvSpPr txBox="1"/>
          <p:nvPr/>
        </p:nvSpPr>
        <p:spPr>
          <a:xfrm>
            <a:off x="3724339" y="4310886"/>
            <a:ext cx="770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১২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3333B79-9E8E-4DA2-8254-AC139AC7B153}"/>
              </a:ext>
            </a:extLst>
          </p:cNvPr>
          <p:cNvSpPr txBox="1"/>
          <p:nvPr/>
        </p:nvSpPr>
        <p:spPr>
          <a:xfrm>
            <a:off x="1639094" y="394613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0298FFB-BE0A-4EEB-8058-587AA65EB648}"/>
              </a:ext>
            </a:extLst>
          </p:cNvPr>
          <p:cNvCxnSpPr>
            <a:cxnSpLocks/>
            <a:stCxn id="43" idx="3"/>
          </p:cNvCxnSpPr>
          <p:nvPr/>
        </p:nvCxnSpPr>
        <p:spPr>
          <a:xfrm>
            <a:off x="2431182" y="4207742"/>
            <a:ext cx="2492512" cy="349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0B14EA2-44CA-4A00-B92E-837475330841}"/>
              </a:ext>
            </a:extLst>
          </p:cNvPr>
          <p:cNvSpPr txBox="1"/>
          <p:nvPr/>
        </p:nvSpPr>
        <p:spPr>
          <a:xfrm>
            <a:off x="2607370" y="3703448"/>
            <a:ext cx="1093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১০১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55BAD29-D842-4488-8B89-10FB63A42746}"/>
              </a:ext>
            </a:extLst>
          </p:cNvPr>
          <p:cNvSpPr txBox="1"/>
          <p:nvPr/>
        </p:nvSpPr>
        <p:spPr>
          <a:xfrm>
            <a:off x="3485292" y="3710879"/>
            <a:ext cx="34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4E5BAD5-AB31-482A-BA6A-42F765B7F7BA}"/>
              </a:ext>
            </a:extLst>
          </p:cNvPr>
          <p:cNvSpPr txBox="1"/>
          <p:nvPr/>
        </p:nvSpPr>
        <p:spPr>
          <a:xfrm>
            <a:off x="3941896" y="3725274"/>
            <a:ext cx="1018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৬২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9DE0BBD-C690-4322-A6E6-63D70FE5597C}"/>
                  </a:ext>
                </a:extLst>
              </p:cNvPr>
              <p:cNvSpPr txBox="1"/>
              <p:nvPr/>
            </p:nvSpPr>
            <p:spPr>
              <a:xfrm>
                <a:off x="7067023" y="4833093"/>
                <a:ext cx="1124840" cy="1191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৩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9DE0BBD-C690-4322-A6E6-63D70FE55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023" y="4833093"/>
                <a:ext cx="1124840" cy="119167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9FF0173C-7806-4ED3-AC42-AF1FF9B42821}"/>
              </a:ext>
            </a:extLst>
          </p:cNvPr>
          <p:cNvSpPr txBox="1"/>
          <p:nvPr/>
        </p:nvSpPr>
        <p:spPr>
          <a:xfrm>
            <a:off x="6448559" y="5158381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52944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3" grpId="0"/>
      <p:bldP spid="24" grpId="0"/>
      <p:bldP spid="25" grpId="0"/>
      <p:bldP spid="26" grpId="0"/>
      <p:bldP spid="27" grpId="0"/>
      <p:bldP spid="31" grpId="0"/>
      <p:bldP spid="32" grpId="0"/>
      <p:bldP spid="34" grpId="0"/>
      <p:bldP spid="35" grpId="0"/>
      <p:bldP spid="42" grpId="0"/>
      <p:bldP spid="43" grpId="0"/>
      <p:bldP spid="45" grpId="0"/>
      <p:bldP spid="47" grpId="0"/>
      <p:bldP spid="49" grpId="0"/>
      <p:bldP spid="59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4219B1-2156-4F9A-8898-7E31EE55532E}"/>
              </a:ext>
            </a:extLst>
          </p:cNvPr>
          <p:cNvSpPr txBox="1"/>
          <p:nvPr/>
        </p:nvSpPr>
        <p:spPr>
          <a:xfrm>
            <a:off x="1324152" y="306180"/>
            <a:ext cx="514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54670D-C4F8-4F2A-9A4D-F16452E64E14}"/>
                  </a:ext>
                </a:extLst>
              </p:cNvPr>
              <p:cNvSpPr txBox="1"/>
              <p:nvPr/>
            </p:nvSpPr>
            <p:spPr>
              <a:xfrm>
                <a:off x="2251134" y="908720"/>
                <a:ext cx="1124840" cy="1009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৮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৮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54670D-C4F8-4F2A-9A4D-F16452E64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134" y="908720"/>
                <a:ext cx="1124840" cy="10098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55ED899-971E-4F7B-AC48-2D19626C07B5}"/>
              </a:ext>
            </a:extLst>
          </p:cNvPr>
          <p:cNvSpPr txBox="1"/>
          <p:nvPr/>
        </p:nvSpPr>
        <p:spPr>
          <a:xfrm>
            <a:off x="3475630" y="1236558"/>
            <a:ext cx="40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D446DB-9067-4BE3-8DDB-E1481138AD21}"/>
                  </a:ext>
                </a:extLst>
              </p:cNvPr>
              <p:cNvSpPr txBox="1"/>
              <p:nvPr/>
            </p:nvSpPr>
            <p:spPr>
              <a:xfrm>
                <a:off x="3941896" y="986401"/>
                <a:ext cx="1348237" cy="922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৩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১২</m:t>
                        </m:r>
                      </m:den>
                    </m:f>
                  </m:oMath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D446DB-9067-4BE3-8DDB-E1481138A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896" y="986401"/>
                <a:ext cx="1348237" cy="922432"/>
              </a:xfrm>
              <a:prstGeom prst="rect">
                <a:avLst/>
              </a:prstGeom>
              <a:blipFill>
                <a:blip r:embed="rId3"/>
                <a:stretch>
                  <a:fillRect l="-11765" b="-5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A2C0B43-F47E-4945-AA75-65C80D50E80B}"/>
              </a:ext>
            </a:extLst>
          </p:cNvPr>
          <p:cNvSpPr txBox="1"/>
          <p:nvPr/>
        </p:nvSpPr>
        <p:spPr>
          <a:xfrm>
            <a:off x="4982110" y="1218230"/>
            <a:ext cx="34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BC90FE-C1EA-430C-8857-BC451B616C62}"/>
                  </a:ext>
                </a:extLst>
              </p:cNvPr>
              <p:cNvSpPr txBox="1"/>
              <p:nvPr/>
            </p:nvSpPr>
            <p:spPr>
              <a:xfrm>
                <a:off x="5489446" y="985953"/>
                <a:ext cx="1152155" cy="896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২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den>
                    </m:f>
                  </m:oMath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BC90FE-C1EA-430C-8857-BC451B616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446" y="985953"/>
                <a:ext cx="1152155" cy="896271"/>
              </a:xfrm>
              <a:prstGeom prst="rect">
                <a:avLst/>
              </a:prstGeom>
              <a:blipFill>
                <a:blip r:embed="rId4"/>
                <a:stretch>
                  <a:fillRect l="-13158" b="-8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ED48E3A-9F5E-44F6-B940-85615BABFDB1}"/>
              </a:ext>
            </a:extLst>
          </p:cNvPr>
          <p:cNvSpPr txBox="1"/>
          <p:nvPr/>
        </p:nvSpPr>
        <p:spPr>
          <a:xfrm>
            <a:off x="1614234" y="127978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২।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E7FA3F-223A-4F9D-9B12-641DC00143BC}"/>
                  </a:ext>
                </a:extLst>
              </p:cNvPr>
              <p:cNvSpPr txBox="1"/>
              <p:nvPr/>
            </p:nvSpPr>
            <p:spPr>
              <a:xfrm>
                <a:off x="2123594" y="1988840"/>
                <a:ext cx="1124840" cy="105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৬৭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৮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E7FA3F-223A-4F9D-9B12-641DC0014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594" y="1988840"/>
                <a:ext cx="1124840" cy="10567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5D86EF4-FEC7-4EC1-B886-22A44F120C72}"/>
              </a:ext>
            </a:extLst>
          </p:cNvPr>
          <p:cNvSpPr txBox="1"/>
          <p:nvPr/>
        </p:nvSpPr>
        <p:spPr>
          <a:xfrm>
            <a:off x="3348090" y="2316678"/>
            <a:ext cx="40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B82A97-A1CE-43D1-85E4-DF9601FF35DD}"/>
                  </a:ext>
                </a:extLst>
              </p:cNvPr>
              <p:cNvSpPr txBox="1"/>
              <p:nvPr/>
            </p:nvSpPr>
            <p:spPr>
              <a:xfrm>
                <a:off x="3701214" y="2011878"/>
                <a:ext cx="1348237" cy="1056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৪১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১২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B82A97-A1CE-43D1-85E4-DF9601FF3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214" y="2011878"/>
                <a:ext cx="1348237" cy="10567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8157B96-18DA-4B4C-9D4E-CA11FDAE310B}"/>
              </a:ext>
            </a:extLst>
          </p:cNvPr>
          <p:cNvSpPr txBox="1"/>
          <p:nvPr/>
        </p:nvSpPr>
        <p:spPr>
          <a:xfrm>
            <a:off x="4923694" y="2296517"/>
            <a:ext cx="34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89C638-D0AE-4B8C-BD05-8474D5B7331D}"/>
                  </a:ext>
                </a:extLst>
              </p:cNvPr>
              <p:cNvSpPr txBox="1"/>
              <p:nvPr/>
            </p:nvSpPr>
            <p:spPr>
              <a:xfrm>
                <a:off x="5372099" y="2023965"/>
                <a:ext cx="1152155" cy="1057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৭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89C638-D0AE-4B8C-BD05-8474D5B73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099" y="2023965"/>
                <a:ext cx="1152155" cy="10572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AB7D626-13BE-4DE5-A1E4-8332D49B9DC8}"/>
              </a:ext>
            </a:extLst>
          </p:cNvPr>
          <p:cNvSpPr txBox="1"/>
          <p:nvPr/>
        </p:nvSpPr>
        <p:spPr>
          <a:xfrm>
            <a:off x="1486694" y="235990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DBA5B9-4D4A-4AA1-96CF-97595409DB8D}"/>
              </a:ext>
            </a:extLst>
          </p:cNvPr>
          <p:cNvSpPr txBox="1"/>
          <p:nvPr/>
        </p:nvSpPr>
        <p:spPr>
          <a:xfrm>
            <a:off x="3910088" y="3643131"/>
            <a:ext cx="770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২৪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85A86E-0C69-48ED-8666-0C73B4C28083}"/>
              </a:ext>
            </a:extLst>
          </p:cNvPr>
          <p:cNvSpPr txBox="1"/>
          <p:nvPr/>
        </p:nvSpPr>
        <p:spPr>
          <a:xfrm>
            <a:off x="1486694" y="3343567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EA1BCC-B1B3-42B1-85DC-1B7F36FFCED1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2278782" y="3605177"/>
            <a:ext cx="4328507" cy="307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ECB91C9-D06F-4D4E-ADAD-88F9B919A71C}"/>
              </a:ext>
            </a:extLst>
          </p:cNvPr>
          <p:cNvSpPr txBox="1"/>
          <p:nvPr/>
        </p:nvSpPr>
        <p:spPr>
          <a:xfrm>
            <a:off x="2454970" y="3100883"/>
            <a:ext cx="1093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২০১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CB9B40-8512-4D42-B235-DA2F7205E10D}"/>
              </a:ext>
            </a:extLst>
          </p:cNvPr>
          <p:cNvSpPr txBox="1"/>
          <p:nvPr/>
        </p:nvSpPr>
        <p:spPr>
          <a:xfrm>
            <a:off x="3500490" y="3141915"/>
            <a:ext cx="40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DC9BE1-265D-4264-B573-7E377A00369C}"/>
              </a:ext>
            </a:extLst>
          </p:cNvPr>
          <p:cNvSpPr txBox="1"/>
          <p:nvPr/>
        </p:nvSpPr>
        <p:spPr>
          <a:xfrm>
            <a:off x="5006970" y="3123587"/>
            <a:ext cx="34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F155CA-1B51-4C72-B254-6D4FD0845A76}"/>
              </a:ext>
            </a:extLst>
          </p:cNvPr>
          <p:cNvSpPr txBox="1"/>
          <p:nvPr/>
        </p:nvSpPr>
        <p:spPr>
          <a:xfrm>
            <a:off x="3933097" y="3107894"/>
            <a:ext cx="92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৮২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2501B5-9247-47E6-9B3A-BDC7DB109507}"/>
              </a:ext>
            </a:extLst>
          </p:cNvPr>
          <p:cNvSpPr txBox="1"/>
          <p:nvPr/>
        </p:nvSpPr>
        <p:spPr>
          <a:xfrm>
            <a:off x="5505418" y="3107894"/>
            <a:ext cx="1018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৫৬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C8163A-5F9C-413E-9CF3-0840ACFFDFAC}"/>
              </a:ext>
            </a:extLst>
          </p:cNvPr>
          <p:cNvSpPr txBox="1"/>
          <p:nvPr/>
        </p:nvSpPr>
        <p:spPr>
          <a:xfrm>
            <a:off x="3018558" y="4583468"/>
            <a:ext cx="770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২৪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E5019DE-FCA3-4FDD-9DC7-1551DA921CBD}"/>
              </a:ext>
            </a:extLst>
          </p:cNvPr>
          <p:cNvSpPr txBox="1"/>
          <p:nvPr/>
        </p:nvSpPr>
        <p:spPr>
          <a:xfrm>
            <a:off x="1456214" y="434002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8F4C00D-3CB5-4C6B-B27C-90DBF5B57176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2248302" y="4555682"/>
            <a:ext cx="2367712" cy="459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7CEB8BC-9364-437E-9873-42A89C180F8C}"/>
              </a:ext>
            </a:extLst>
          </p:cNvPr>
          <p:cNvSpPr txBox="1"/>
          <p:nvPr/>
        </p:nvSpPr>
        <p:spPr>
          <a:xfrm>
            <a:off x="2424490" y="4097344"/>
            <a:ext cx="1093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১১৯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C1A52E-FCC0-42D5-8F9E-ECA77B5C6406}"/>
              </a:ext>
            </a:extLst>
          </p:cNvPr>
          <p:cNvSpPr txBox="1"/>
          <p:nvPr/>
        </p:nvSpPr>
        <p:spPr>
          <a:xfrm>
            <a:off x="3315450" y="4118856"/>
            <a:ext cx="344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0C99665-3B6E-4EE7-BC2B-A1BFA195061A}"/>
              </a:ext>
            </a:extLst>
          </p:cNvPr>
          <p:cNvSpPr txBox="1"/>
          <p:nvPr/>
        </p:nvSpPr>
        <p:spPr>
          <a:xfrm>
            <a:off x="3755593" y="4118855"/>
            <a:ext cx="1018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৫৬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C206107-01CB-4342-8E10-6B36E0BF2BF6}"/>
              </a:ext>
            </a:extLst>
          </p:cNvPr>
          <p:cNvSpPr txBox="1"/>
          <p:nvPr/>
        </p:nvSpPr>
        <p:spPr>
          <a:xfrm>
            <a:off x="2602667" y="5572759"/>
            <a:ext cx="770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২৪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81827B6-8F49-4754-9BDE-F83363F06484}"/>
              </a:ext>
            </a:extLst>
          </p:cNvPr>
          <p:cNvSpPr txBox="1"/>
          <p:nvPr/>
        </p:nvSpPr>
        <p:spPr>
          <a:xfrm>
            <a:off x="1608614" y="5392759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D16D7D8-A74C-4B29-B2B0-F770FF60869D}"/>
              </a:ext>
            </a:extLst>
          </p:cNvPr>
          <p:cNvCxnSpPr>
            <a:cxnSpLocks/>
            <a:stCxn id="51" idx="3"/>
          </p:cNvCxnSpPr>
          <p:nvPr/>
        </p:nvCxnSpPr>
        <p:spPr>
          <a:xfrm flipV="1">
            <a:off x="2400702" y="5621442"/>
            <a:ext cx="1087119" cy="329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46FFA299-7B57-4F12-A635-F409C387224E}"/>
              </a:ext>
            </a:extLst>
          </p:cNvPr>
          <p:cNvSpPr txBox="1"/>
          <p:nvPr/>
        </p:nvSpPr>
        <p:spPr>
          <a:xfrm>
            <a:off x="2576890" y="5150075"/>
            <a:ext cx="1093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৬৩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B171636-F35D-4F87-9918-DF795A0F2673}"/>
              </a:ext>
            </a:extLst>
          </p:cNvPr>
          <p:cNvCxnSpPr/>
          <p:nvPr/>
        </p:nvCxnSpPr>
        <p:spPr>
          <a:xfrm flipH="1">
            <a:off x="2291099" y="5129590"/>
            <a:ext cx="1252380" cy="58709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2F89706-385F-4877-9467-C00CE8EBF25E}"/>
              </a:ext>
            </a:extLst>
          </p:cNvPr>
          <p:cNvCxnSpPr>
            <a:cxnSpLocks/>
          </p:cNvCxnSpPr>
          <p:nvPr/>
        </p:nvCxnSpPr>
        <p:spPr>
          <a:xfrm flipH="1">
            <a:off x="2527355" y="5696949"/>
            <a:ext cx="723110" cy="41655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65392C6-FB6A-44CE-AFED-EF370B82742C}"/>
              </a:ext>
            </a:extLst>
          </p:cNvPr>
          <p:cNvSpPr txBox="1"/>
          <p:nvPr/>
        </p:nvSpPr>
        <p:spPr>
          <a:xfrm>
            <a:off x="2107662" y="4872981"/>
            <a:ext cx="752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২১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85A61E7-5B81-4ADB-AAE4-5A9A0002C2AB}"/>
              </a:ext>
            </a:extLst>
          </p:cNvPr>
          <p:cNvSpPr txBox="1"/>
          <p:nvPr/>
        </p:nvSpPr>
        <p:spPr>
          <a:xfrm>
            <a:off x="2992979" y="5990899"/>
            <a:ext cx="770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৮</a:t>
            </a:r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967BA41-EFC9-4E96-818C-5ECCAF772558}"/>
              </a:ext>
            </a:extLst>
          </p:cNvPr>
          <p:cNvSpPr txBox="1"/>
          <p:nvPr/>
        </p:nvSpPr>
        <p:spPr>
          <a:xfrm>
            <a:off x="3955574" y="529193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3FAE2EB-B098-4F1A-8F74-3CD65B1F5CDB}"/>
                  </a:ext>
                </a:extLst>
              </p:cNvPr>
              <p:cNvSpPr txBox="1"/>
              <p:nvPr/>
            </p:nvSpPr>
            <p:spPr>
              <a:xfrm>
                <a:off x="4275605" y="4923799"/>
                <a:ext cx="112484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২১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৮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3FAE2EB-B098-4F1A-8F74-3CD65B1F5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605" y="4923799"/>
                <a:ext cx="1124840" cy="11666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0C79CB1D-99F5-437D-911D-2B40C670A35F}"/>
              </a:ext>
            </a:extLst>
          </p:cNvPr>
          <p:cNvSpPr txBox="1"/>
          <p:nvPr/>
        </p:nvSpPr>
        <p:spPr>
          <a:xfrm>
            <a:off x="5541214" y="5213965"/>
            <a:ext cx="101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3DD102C-FCAE-4CB2-B7A2-36F332458CC3}"/>
                  </a:ext>
                </a:extLst>
              </p:cNvPr>
              <p:cNvSpPr txBox="1"/>
              <p:nvPr/>
            </p:nvSpPr>
            <p:spPr>
              <a:xfrm>
                <a:off x="6020000" y="4825322"/>
                <a:ext cx="1124840" cy="1166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২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৮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3DD102C-FCAE-4CB2-B7A2-36F332458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000" y="4825322"/>
                <a:ext cx="1124840" cy="11666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2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23" grpId="0"/>
      <p:bldP spid="24" grpId="0"/>
      <p:bldP spid="25" grpId="0"/>
      <p:bldP spid="26" grpId="0"/>
      <p:bldP spid="27" grpId="0"/>
      <p:bldP spid="42" grpId="0"/>
      <p:bldP spid="43" grpId="0"/>
      <p:bldP spid="45" grpId="0"/>
      <p:bldP spid="47" grpId="0"/>
      <p:bldP spid="49" grpId="0"/>
      <p:bldP spid="50" grpId="0"/>
      <p:bldP spid="51" grpId="0"/>
      <p:bldP spid="53" grpId="0"/>
      <p:bldP spid="60" grpId="0"/>
      <p:bldP spid="61" grpId="0"/>
      <p:bldP spid="68" grpId="0"/>
      <p:bldP spid="69" grpId="0"/>
      <p:bldP spid="70" grpId="0"/>
      <p:bldP spid="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DB19EE6-3A25-42E5-8C67-E62FD8F3B4D5}"/>
                  </a:ext>
                </a:extLst>
              </p:cNvPr>
              <p:cNvSpPr txBox="1"/>
              <p:nvPr/>
            </p:nvSpPr>
            <p:spPr>
              <a:xfrm>
                <a:off x="279921" y="3971083"/>
                <a:ext cx="11927855" cy="1011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২। ১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DB19EE6-3A25-42E5-8C67-E62FD8F3B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21" y="3971083"/>
                <a:ext cx="11927855" cy="1011752"/>
              </a:xfrm>
              <a:prstGeom prst="rect">
                <a:avLst/>
              </a:prstGeom>
              <a:blipFill>
                <a:blip r:embed="rId4"/>
                <a:stretch>
                  <a:fillRect l="-2095" b="-2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2AE9E5A-9305-4D48-A496-D905B4056AF0}"/>
              </a:ext>
            </a:extLst>
          </p:cNvPr>
          <p:cNvSpPr txBox="1"/>
          <p:nvPr/>
        </p:nvSpPr>
        <p:spPr>
          <a:xfrm>
            <a:off x="4655046" y="116632"/>
            <a:ext cx="288032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7DA1B5-8C61-409A-8A5A-31B0ACF39A3E}"/>
                  </a:ext>
                </a:extLst>
              </p:cNvPr>
              <p:cNvSpPr/>
              <p:nvPr/>
            </p:nvSpPr>
            <p:spPr>
              <a:xfrm>
                <a:off x="749740" y="3054965"/>
                <a:ext cx="1601050" cy="807337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7DA1B5-8C61-409A-8A5A-31B0ACF39A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40" y="3054965"/>
                <a:ext cx="1601050" cy="807337"/>
              </a:xfrm>
              <a:prstGeom prst="rect">
                <a:avLst/>
              </a:prstGeom>
              <a:blipFill>
                <a:blip r:embed="rId5"/>
                <a:stretch>
                  <a:fillRect l="-7955" b="-970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F7209A-C45D-418C-92C0-BD45456FDF9D}"/>
                  </a:ext>
                </a:extLst>
              </p:cNvPr>
              <p:cNvSpPr/>
              <p:nvPr/>
            </p:nvSpPr>
            <p:spPr>
              <a:xfrm>
                <a:off x="2795141" y="3054965"/>
                <a:ext cx="1634529" cy="807337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F7209A-C45D-418C-92C0-BD45456FD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141" y="3054965"/>
                <a:ext cx="1634529" cy="807337"/>
              </a:xfrm>
              <a:prstGeom prst="rect">
                <a:avLst/>
              </a:prstGeom>
              <a:blipFill>
                <a:blip r:embed="rId6"/>
                <a:stretch>
                  <a:fillRect l="-7807" b="-970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60AE85D-4C54-4EBD-9334-F05C34D871CD}"/>
                  </a:ext>
                </a:extLst>
              </p:cNvPr>
              <p:cNvSpPr/>
              <p:nvPr/>
            </p:nvSpPr>
            <p:spPr>
              <a:xfrm>
                <a:off x="4874021" y="3054965"/>
                <a:ext cx="1581461" cy="705258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endParaRPr lang="en-US" i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60AE85D-4C54-4EBD-9334-F05C34D871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021" y="3054965"/>
                <a:ext cx="1581461" cy="705258"/>
              </a:xfrm>
              <a:prstGeom prst="rect">
                <a:avLst/>
              </a:prstGeom>
              <a:blipFill>
                <a:blip r:embed="rId7"/>
                <a:stretch>
                  <a:fillRect l="-11923" t="-6838" b="-2820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89BC4A0-344B-43FA-A362-7BB4E893053C}"/>
              </a:ext>
            </a:extLst>
          </p:cNvPr>
          <p:cNvSpPr txBox="1"/>
          <p:nvPr/>
        </p:nvSpPr>
        <p:spPr>
          <a:xfrm>
            <a:off x="749740" y="1230724"/>
            <a:ext cx="9635860" cy="769441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44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প্রশ্নগুলোর</a:t>
            </a:r>
            <a:r>
              <a:rPr lang="en-US" sz="44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44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উত্তরে</a:t>
            </a:r>
            <a:r>
              <a:rPr lang="en-US" sz="44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টিক</a:t>
            </a:r>
            <a:r>
              <a:rPr lang="en-US" sz="44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চিহ্ন</a:t>
            </a:r>
            <a:r>
              <a:rPr lang="en-US" sz="44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দাও</a:t>
            </a:r>
            <a:r>
              <a:rPr lang="en-US" sz="44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6BA09FD-2E98-486A-BF5A-B5909BAC065D}"/>
                  </a:ext>
                </a:extLst>
              </p:cNvPr>
              <p:cNvSpPr/>
              <p:nvPr/>
            </p:nvSpPr>
            <p:spPr>
              <a:xfrm>
                <a:off x="6899833" y="3054965"/>
                <a:ext cx="1859669" cy="807337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৬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6BA09FD-2E98-486A-BF5A-B5909BAC06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833" y="3054965"/>
                <a:ext cx="1859669" cy="807337"/>
              </a:xfrm>
              <a:prstGeom prst="rect">
                <a:avLst/>
              </a:prstGeom>
              <a:blipFill>
                <a:blip r:embed="rId8"/>
                <a:stretch>
                  <a:fillRect l="-6863" b="-970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6E5ED32-92B4-4DC7-9425-8A9C28E8C67F}"/>
              </a:ext>
            </a:extLst>
          </p:cNvPr>
          <p:cNvSpPr/>
          <p:nvPr/>
        </p:nvSpPr>
        <p:spPr>
          <a:xfrm>
            <a:off x="8878045" y="3027906"/>
            <a:ext cx="3312368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C1A07A-AC88-408C-B1A9-F9A89092D88B}"/>
              </a:ext>
            </a:extLst>
          </p:cNvPr>
          <p:cNvSpPr/>
          <p:nvPr/>
        </p:nvSpPr>
        <p:spPr>
          <a:xfrm>
            <a:off x="9361794" y="3046665"/>
            <a:ext cx="2664296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EA3B48D-66C8-4575-A1AD-0F906845E19A}"/>
                  </a:ext>
                </a:extLst>
              </p:cNvPr>
              <p:cNvSpPr/>
              <p:nvPr/>
            </p:nvSpPr>
            <p:spPr>
              <a:xfrm>
                <a:off x="910630" y="4941168"/>
                <a:ext cx="1574969" cy="807337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৬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EA3B48D-66C8-4575-A1AD-0F906845E1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630" y="4941168"/>
                <a:ext cx="1574969" cy="807337"/>
              </a:xfrm>
              <a:prstGeom prst="rect">
                <a:avLst/>
              </a:prstGeom>
              <a:blipFill>
                <a:blip r:embed="rId9"/>
                <a:stretch>
                  <a:fillRect l="-7692" b="-1052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3F0C1B4-E3CA-4596-AFAF-84A4DF71551A}"/>
                  </a:ext>
                </a:extLst>
              </p:cNvPr>
              <p:cNvSpPr/>
              <p:nvPr/>
            </p:nvSpPr>
            <p:spPr>
              <a:xfrm>
                <a:off x="5612485" y="4915413"/>
                <a:ext cx="1319145" cy="807337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3F0C1B4-E3CA-4596-AFAF-84A4DF7155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485" y="4915413"/>
                <a:ext cx="1319145" cy="807337"/>
              </a:xfrm>
              <a:prstGeom prst="rect">
                <a:avLst/>
              </a:prstGeom>
              <a:blipFill>
                <a:blip r:embed="rId10"/>
                <a:stretch>
                  <a:fillRect l="-9677" b="-1492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A46E6D3-FF78-49C6-A22C-FEDBD2950F59}"/>
                  </a:ext>
                </a:extLst>
              </p:cNvPr>
              <p:cNvSpPr/>
              <p:nvPr/>
            </p:nvSpPr>
            <p:spPr>
              <a:xfrm>
                <a:off x="3161107" y="4948001"/>
                <a:ext cx="1925987" cy="807337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A46E6D3-FF78-49C6-A22C-FEDBD2950F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107" y="4948001"/>
                <a:ext cx="1925987" cy="807337"/>
              </a:xfrm>
              <a:prstGeom prst="rect">
                <a:avLst/>
              </a:prstGeom>
              <a:blipFill>
                <a:blip r:embed="rId11"/>
                <a:stretch>
                  <a:fillRect l="-6646" b="-1052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BFF3021-5B53-4915-8A71-064D83E98F7A}"/>
                  </a:ext>
                </a:extLst>
              </p:cNvPr>
              <p:cNvSpPr/>
              <p:nvPr/>
            </p:nvSpPr>
            <p:spPr>
              <a:xfrm>
                <a:off x="7432064" y="4980589"/>
                <a:ext cx="1477824" cy="807337"/>
              </a:xfrm>
              <a:prstGeom prst="rect">
                <a:avLst/>
              </a:prstGeom>
              <a:noFill/>
              <a:ln/>
            </p:spPr>
            <p:style>
              <a:lnRef idx="1">
                <a:schemeClr val="accent4"/>
              </a:lnRef>
              <a:fillRef idx="1003">
                <a:schemeClr val="lt1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৮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BFF3021-5B53-4915-8A71-064D83E98F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064" y="4980589"/>
                <a:ext cx="1477824" cy="807337"/>
              </a:xfrm>
              <a:prstGeom prst="rect">
                <a:avLst/>
              </a:prstGeom>
              <a:blipFill>
                <a:blip r:embed="rId12"/>
                <a:stretch>
                  <a:fillRect l="-8197" b="-1052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087790C5-F319-492C-9EB2-1876B3657751}"/>
              </a:ext>
            </a:extLst>
          </p:cNvPr>
          <p:cNvSpPr/>
          <p:nvPr/>
        </p:nvSpPr>
        <p:spPr>
          <a:xfrm>
            <a:off x="8984855" y="4879886"/>
            <a:ext cx="3308980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10230B-F980-4415-B8E8-94083D68E38F}"/>
              </a:ext>
            </a:extLst>
          </p:cNvPr>
          <p:cNvSpPr/>
          <p:nvPr/>
        </p:nvSpPr>
        <p:spPr>
          <a:xfrm>
            <a:off x="9094049" y="4966698"/>
            <a:ext cx="3199786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AAD414-A369-4E5E-A430-018EA1771139}"/>
              </a:ext>
            </a:extLst>
          </p:cNvPr>
          <p:cNvSpPr txBox="1"/>
          <p:nvPr/>
        </p:nvSpPr>
        <p:spPr>
          <a:xfrm>
            <a:off x="1918742" y="6000837"/>
            <a:ext cx="9649072" cy="646331"/>
          </a:xfrm>
          <a:prstGeom prst="rect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অপশনগুলোতে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CFA79D5-90C3-4D92-947A-04DAF7C4FB75}"/>
                  </a:ext>
                </a:extLst>
              </p:cNvPr>
              <p:cNvSpPr txBox="1"/>
              <p:nvPr/>
            </p:nvSpPr>
            <p:spPr>
              <a:xfrm>
                <a:off x="388577" y="2000165"/>
                <a:ext cx="11238034" cy="1011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4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r>
                  <a:rPr lang="pt-BR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CFA79D5-90C3-4D92-947A-04DAF7C4F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77" y="2000165"/>
                <a:ext cx="11238034" cy="1011752"/>
              </a:xfrm>
              <a:prstGeom prst="rect">
                <a:avLst/>
              </a:prstGeom>
              <a:blipFill>
                <a:blip r:embed="rId13"/>
                <a:stretch>
                  <a:fillRect l="-2225" b="-2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591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9" grpId="2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5" grpId="2" animBg="1"/>
      <p:bldP spid="16" grpId="0" animBg="1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52B0B-6C47-4C2D-A71A-B48BC6010518}"/>
              </a:ext>
            </a:extLst>
          </p:cNvPr>
          <p:cNvSpPr/>
          <p:nvPr/>
        </p:nvSpPr>
        <p:spPr>
          <a:xfrm>
            <a:off x="3862958" y="272999"/>
            <a:ext cx="3866764" cy="1200329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r>
              <a:rPr lang="bn-I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F4E41-22A8-48C3-BCFD-70E49A2BED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2" r="57853" b="30140"/>
          <a:stretch/>
        </p:blipFill>
        <p:spPr>
          <a:xfrm>
            <a:off x="2062758" y="-15754"/>
            <a:ext cx="1556344" cy="107746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A8B12B-6EC2-48E6-A328-B0B17292BA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720"/>
          <a:stretch/>
        </p:blipFill>
        <p:spPr>
          <a:xfrm>
            <a:off x="731404" y="2623716"/>
            <a:ext cx="10536818" cy="3506158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4464CA0C-862B-4360-93AD-F94C792A0EB6}"/>
              </a:ext>
            </a:extLst>
          </p:cNvPr>
          <p:cNvSpPr txBox="1"/>
          <p:nvPr/>
        </p:nvSpPr>
        <p:spPr>
          <a:xfrm>
            <a:off x="731404" y="1725356"/>
            <a:ext cx="107291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14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B558C6-4BE0-4B51-BAB5-1A816147C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4" y="433640"/>
            <a:ext cx="6241738" cy="6016931"/>
          </a:xfrm>
          <a:prstGeom prst="rect">
            <a:avLst/>
          </a:prstGeom>
        </p:spPr>
      </p:pic>
      <p:pic>
        <p:nvPicPr>
          <p:cNvPr id="3" name="Picture 3" descr="F:\New folder (2)\Animated gif\img8.gif">
            <a:extLst>
              <a:ext uri="{FF2B5EF4-FFF2-40B4-BE49-F238E27FC236}">
                <a16:creationId xmlns:a16="http://schemas.microsoft.com/office/drawing/2014/main" id="{FCF29973-2624-43FC-A8BC-B0D08DF62C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95" y="533180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New folder (2)\Animated gif\img8.gif">
            <a:extLst>
              <a:ext uri="{FF2B5EF4-FFF2-40B4-BE49-F238E27FC236}">
                <a16:creationId xmlns:a16="http://schemas.microsoft.com/office/drawing/2014/main" id="{2031BD29-DBC7-4F08-82F9-E112BB8A75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91" y="1458692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New folder (2)\Animated gif\img8.gif">
            <a:extLst>
              <a:ext uri="{FF2B5EF4-FFF2-40B4-BE49-F238E27FC236}">
                <a16:creationId xmlns:a16="http://schemas.microsoft.com/office/drawing/2014/main" id="{F1228068-1FBA-4930-BCD8-AE8397D438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75" y="4093798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New folder (2)\Animated gif\img8.gif">
            <a:extLst>
              <a:ext uri="{FF2B5EF4-FFF2-40B4-BE49-F238E27FC236}">
                <a16:creationId xmlns:a16="http://schemas.microsoft.com/office/drawing/2014/main" id="{71223450-9C09-4527-8E94-4755548548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999" y="990380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>
            <a:extLst>
              <a:ext uri="{FF2B5EF4-FFF2-40B4-BE49-F238E27FC236}">
                <a16:creationId xmlns:a16="http://schemas.microsoft.com/office/drawing/2014/main" id="{58FDFCD8-C08B-405D-8180-FBA722249E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912" y="4093798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6CB553-94FB-407E-9610-DB4A41052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132" y="1974246"/>
            <a:ext cx="5124472" cy="26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4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CD849F-F864-4BA7-9F65-2A9D8DD47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7" y="-112543"/>
            <a:ext cx="12163863" cy="67878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C886E7-CF1F-4D8F-9AA0-DCDC59B1429B}"/>
              </a:ext>
            </a:extLst>
          </p:cNvPr>
          <p:cNvSpPr txBox="1"/>
          <p:nvPr/>
        </p:nvSpPr>
        <p:spPr>
          <a:xfrm>
            <a:off x="4266645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D36ABC-7B11-4D94-B9C0-0C015B015BF8}"/>
              </a:ext>
            </a:extLst>
          </p:cNvPr>
          <p:cNvSpPr txBox="1"/>
          <p:nvPr/>
        </p:nvSpPr>
        <p:spPr>
          <a:xfrm>
            <a:off x="8431702" y="2819401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B6A521-4FAC-4263-B097-F1822E454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46" y="182740"/>
            <a:ext cx="10437812" cy="7289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94158E-0D0B-49DE-B07D-1E3D2F85343B}"/>
              </a:ext>
            </a:extLst>
          </p:cNvPr>
          <p:cNvSpPr txBox="1"/>
          <p:nvPr/>
        </p:nvSpPr>
        <p:spPr>
          <a:xfrm>
            <a:off x="386041" y="1424970"/>
            <a:ext cx="11134179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8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স্বাগতম</a:t>
            </a:r>
            <a:endParaRPr lang="en-US" sz="96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285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3CF8D6-D19E-4580-B8DB-25904A5FE5B8}"/>
              </a:ext>
            </a:extLst>
          </p:cNvPr>
          <p:cNvSpPr txBox="1"/>
          <p:nvPr/>
        </p:nvSpPr>
        <p:spPr>
          <a:xfrm>
            <a:off x="8431702" y="2819401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E6ED8C-4CAA-4FEC-A7F2-C65E1A4DD691}"/>
              </a:ext>
            </a:extLst>
          </p:cNvPr>
          <p:cNvSpPr/>
          <p:nvPr/>
        </p:nvSpPr>
        <p:spPr>
          <a:xfrm rot="5400000" flipV="1">
            <a:off x="5011890" y="4063009"/>
            <a:ext cx="4536505" cy="1001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933FF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7FB770-BA0D-4893-8E56-64E3B50BC41A}"/>
              </a:ext>
            </a:extLst>
          </p:cNvPr>
          <p:cNvSpPr/>
          <p:nvPr/>
        </p:nvSpPr>
        <p:spPr>
          <a:xfrm rot="5400000" flipV="1">
            <a:off x="5475466" y="4147037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933FF"/>
                </a:solidFill>
              </a:ln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78718F-0AE2-4361-BF6D-AC895E37DC1E}"/>
              </a:ext>
            </a:extLst>
          </p:cNvPr>
          <p:cNvSpPr/>
          <p:nvPr/>
        </p:nvSpPr>
        <p:spPr>
          <a:xfrm>
            <a:off x="2060097" y="951309"/>
            <a:ext cx="2234909" cy="263348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1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 w="38100"/>
          <a:scene3d>
            <a:camera prst="obliqueTopRight"/>
            <a:lightRig rig="threePt" dir="t"/>
          </a:scene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F48D2A-FFD4-4A5F-9AC7-9A8AC7357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424" y="2169161"/>
            <a:ext cx="2533052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1D6446-9B07-4493-AB03-571E65C52B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23" y="221462"/>
            <a:ext cx="3243353" cy="6706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D68BC1-2A99-4AF5-ABCB-C1C579D48855}"/>
              </a:ext>
            </a:extLst>
          </p:cNvPr>
          <p:cNvSpPr/>
          <p:nvPr/>
        </p:nvSpPr>
        <p:spPr>
          <a:xfrm rot="5400000" flipV="1">
            <a:off x="5161146" y="4198816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933FF"/>
                </a:solidFill>
              </a:ln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1ECEFE-8A09-477F-85CB-F8215CC58C27}"/>
              </a:ext>
            </a:extLst>
          </p:cNvPr>
          <p:cNvSpPr txBox="1"/>
          <p:nvPr/>
        </p:nvSpPr>
        <p:spPr>
          <a:xfrm>
            <a:off x="623446" y="3812178"/>
            <a:ext cx="63988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endParaRPr lang="en-US" sz="3600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রাজারচর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মোল্যাকান্দি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শিবচর,মাদারীপুর</a:t>
            </a:r>
            <a:endParaRPr lang="en-US" sz="2800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মোবাইল:01721242319</a:t>
            </a:r>
          </a:p>
          <a:p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Email: mztutul2006@gmail.com</a:t>
            </a:r>
          </a:p>
        </p:txBody>
      </p:sp>
    </p:spTree>
    <p:extLst>
      <p:ext uri="{BB962C8B-B14F-4D97-AF65-F5344CB8AC3E}">
        <p14:creationId xmlns:p14="http://schemas.microsoft.com/office/powerpoint/2010/main" val="4236493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85D2D4-429C-48E4-A0F5-7299FDD9D700}"/>
              </a:ext>
            </a:extLst>
          </p:cNvPr>
          <p:cNvSpPr/>
          <p:nvPr/>
        </p:nvSpPr>
        <p:spPr>
          <a:xfrm flipV="1">
            <a:off x="2089942" y="866549"/>
            <a:ext cx="681357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E901D-591D-43B1-A058-DFA4281ADDC2}"/>
              </a:ext>
            </a:extLst>
          </p:cNvPr>
          <p:cNvSpPr txBox="1"/>
          <p:nvPr/>
        </p:nvSpPr>
        <p:spPr>
          <a:xfrm>
            <a:off x="2422798" y="229449"/>
            <a:ext cx="6813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যা শিখেছিলাম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1A6F00-9EA0-4B71-8FA0-2DD8FC8B42EF}"/>
              </a:ext>
            </a:extLst>
          </p:cNvPr>
          <p:cNvSpPr/>
          <p:nvPr/>
        </p:nvSpPr>
        <p:spPr>
          <a:xfrm flipH="1">
            <a:off x="262558" y="961160"/>
            <a:ext cx="111751" cy="54921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C8B199-F9B0-4944-896F-6D190B09043B}"/>
              </a:ext>
            </a:extLst>
          </p:cNvPr>
          <p:cNvCxnSpPr/>
          <p:nvPr/>
        </p:nvCxnSpPr>
        <p:spPr>
          <a:xfrm>
            <a:off x="172910" y="6396217"/>
            <a:ext cx="38340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870889A2-F134-4165-9BEF-96C93BAD8456}"/>
              </a:ext>
            </a:extLst>
          </p:cNvPr>
          <p:cNvGrpSpPr/>
          <p:nvPr/>
        </p:nvGrpSpPr>
        <p:grpSpPr>
          <a:xfrm>
            <a:off x="296349" y="1353179"/>
            <a:ext cx="2720677" cy="1427749"/>
            <a:chOff x="4363453" y="2053389"/>
            <a:chExt cx="2935704" cy="994611"/>
          </a:xfrm>
          <a:solidFill>
            <a:srgbClr val="7030A0"/>
          </a:solidFill>
        </p:grpSpPr>
        <p:sp>
          <p:nvSpPr>
            <p:cNvPr id="7" name="Flowchart: Process 6">
              <a:extLst>
                <a:ext uri="{FF2B5EF4-FFF2-40B4-BE49-F238E27FC236}">
                  <a16:creationId xmlns:a16="http://schemas.microsoft.com/office/drawing/2014/main" id="{170A7540-39B2-4C42-B44C-BBBE09CD9B19}"/>
                </a:ext>
              </a:extLst>
            </p:cNvPr>
            <p:cNvSpPr/>
            <p:nvPr/>
          </p:nvSpPr>
          <p:spPr>
            <a:xfrm>
              <a:off x="4363453" y="2053389"/>
              <a:ext cx="1925052" cy="994611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D1545FA3-450B-4246-82D8-6C7C3E89AC95}"/>
                </a:ext>
              </a:extLst>
            </p:cNvPr>
            <p:cNvSpPr/>
            <p:nvPr/>
          </p:nvSpPr>
          <p:spPr>
            <a:xfrm rot="5400000">
              <a:off x="6296525" y="2045369"/>
              <a:ext cx="994611" cy="10106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EEB7562-8B9C-40D0-96DE-4B7A9555524D}"/>
              </a:ext>
            </a:extLst>
          </p:cNvPr>
          <p:cNvGrpSpPr/>
          <p:nvPr/>
        </p:nvGrpSpPr>
        <p:grpSpPr>
          <a:xfrm rot="10800000" flipH="1">
            <a:off x="243643" y="3729443"/>
            <a:ext cx="2720905" cy="1427749"/>
            <a:chOff x="4363453" y="2053389"/>
            <a:chExt cx="2935704" cy="994611"/>
          </a:xfrm>
          <a:solidFill>
            <a:srgbClr val="00B050"/>
          </a:solidFill>
        </p:grpSpPr>
        <p:sp>
          <p:nvSpPr>
            <p:cNvPr id="10" name="Flowchart: Process 9">
              <a:extLst>
                <a:ext uri="{FF2B5EF4-FFF2-40B4-BE49-F238E27FC236}">
                  <a16:creationId xmlns:a16="http://schemas.microsoft.com/office/drawing/2014/main" id="{A2663614-E3A6-4144-9875-15AE719406D5}"/>
                </a:ext>
              </a:extLst>
            </p:cNvPr>
            <p:cNvSpPr/>
            <p:nvPr/>
          </p:nvSpPr>
          <p:spPr>
            <a:xfrm>
              <a:off x="4363453" y="2053389"/>
              <a:ext cx="1925052" cy="994611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744ED861-18C1-4D4C-97B3-BFA63E4A376B}"/>
                </a:ext>
              </a:extLst>
            </p:cNvPr>
            <p:cNvSpPr/>
            <p:nvPr/>
          </p:nvSpPr>
          <p:spPr>
            <a:xfrm rot="5400000">
              <a:off x="6296525" y="2045369"/>
              <a:ext cx="994611" cy="10106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0FBA4AD-E05D-4550-8961-4C2E721A5E33}"/>
              </a:ext>
            </a:extLst>
          </p:cNvPr>
          <p:cNvSpPr txBox="1"/>
          <p:nvPr/>
        </p:nvSpPr>
        <p:spPr>
          <a:xfrm>
            <a:off x="3102953" y="1499300"/>
            <a:ext cx="1735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AAA5E8-7140-4696-9FE8-408E5B08AE95}"/>
              </a:ext>
            </a:extLst>
          </p:cNvPr>
          <p:cNvSpPr txBox="1"/>
          <p:nvPr/>
        </p:nvSpPr>
        <p:spPr>
          <a:xfrm>
            <a:off x="3102953" y="3731548"/>
            <a:ext cx="1735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031B63-71A9-4A09-9A82-55CC71D4CE81}"/>
              </a:ext>
            </a:extLst>
          </p:cNvPr>
          <p:cNvSpPr txBox="1"/>
          <p:nvPr/>
        </p:nvSpPr>
        <p:spPr>
          <a:xfrm>
            <a:off x="4086584" y="2010681"/>
            <a:ext cx="6025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সমহর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বিশিষ্ট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ভগ্নাংশের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যোগ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88B5D2-88C7-4BE7-866F-68DB82248391}"/>
              </a:ext>
            </a:extLst>
          </p:cNvPr>
          <p:cNvSpPr txBox="1"/>
          <p:nvPr/>
        </p:nvSpPr>
        <p:spPr>
          <a:xfrm>
            <a:off x="3800984" y="4242791"/>
            <a:ext cx="5961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অসমহর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বিশিষ্ট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ভগ্নাংশের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যোগ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E6969B-0C53-43E9-B488-C7DE87B0A445}"/>
              </a:ext>
            </a:extLst>
          </p:cNvPr>
          <p:cNvCxnSpPr>
            <a:cxnSpLocks/>
          </p:cNvCxnSpPr>
          <p:nvPr/>
        </p:nvCxnSpPr>
        <p:spPr>
          <a:xfrm flipV="1">
            <a:off x="4086584" y="2718567"/>
            <a:ext cx="5479447" cy="51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DE0BE4-F893-4FA2-9F70-D9EEAA44B42F}"/>
              </a:ext>
            </a:extLst>
          </p:cNvPr>
          <p:cNvCxnSpPr>
            <a:cxnSpLocks/>
          </p:cNvCxnSpPr>
          <p:nvPr/>
        </p:nvCxnSpPr>
        <p:spPr>
          <a:xfrm>
            <a:off x="3681913" y="5022703"/>
            <a:ext cx="608106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512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09C9DA-D36F-414C-B259-CE7D85F568CA}"/>
              </a:ext>
            </a:extLst>
          </p:cNvPr>
          <p:cNvSpPr/>
          <p:nvPr/>
        </p:nvSpPr>
        <p:spPr>
          <a:xfrm>
            <a:off x="3389921" y="2207040"/>
            <a:ext cx="2497171" cy="646331"/>
          </a:xfrm>
          <a:prstGeom prst="rect">
            <a:avLst/>
          </a:prstGeom>
          <a:solidFill>
            <a:srgbClr val="C92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6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23F603-8E8F-4984-9946-6782B301E2A8}"/>
              </a:ext>
            </a:extLst>
          </p:cNvPr>
          <p:cNvSpPr/>
          <p:nvPr/>
        </p:nvSpPr>
        <p:spPr>
          <a:xfrm>
            <a:off x="5879183" y="2204864"/>
            <a:ext cx="2060968" cy="646331"/>
          </a:xfrm>
          <a:prstGeom prst="rect">
            <a:avLst/>
          </a:prstGeom>
          <a:solidFill>
            <a:srgbClr val="C92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C732C-BA25-4C09-AB5A-04C4844039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26" b="99087" l="10000" r="90000">
                        <a14:foregroundMark x1="36957" y1="10046" x2="36957" y2="10046"/>
                        <a14:foregroundMark x1="40435" y1="8676" x2="40435" y2="8676"/>
                        <a14:foregroundMark x1="44348" y1="9132" x2="44348" y2="9132"/>
                        <a14:foregroundMark x1="34348" y1="15982" x2="34348" y2="15525"/>
                        <a14:foregroundMark x1="32174" y1="17808" x2="32174" y2="17808"/>
                        <a14:foregroundMark x1="30870" y1="28767" x2="30870" y2="28767"/>
                        <a14:foregroundMark x1="33043" y1="34703" x2="33043" y2="34703"/>
                        <a14:foregroundMark x1="34783" y1="30137" x2="34783" y2="30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33" t="5586" r="25543"/>
          <a:stretch/>
        </p:blipFill>
        <p:spPr>
          <a:xfrm>
            <a:off x="819361" y="436153"/>
            <a:ext cx="2085317" cy="3710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17F8AF-FB05-4616-8A90-03D37984E7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444" y1="57333" x2="48444" y2="57333"/>
                        <a14:foregroundMark x1="47556" y1="56000" x2="47556" y2="56000"/>
                        <a14:foregroundMark x1="48000" y1="56889" x2="48000" y2="56889"/>
                        <a14:foregroundMark x1="37333" y1="58222" x2="37333" y2="58222"/>
                        <a14:foregroundMark x1="36889" y1="58667" x2="36889" y2="58667"/>
                        <a14:foregroundMark x1="49778" y1="56889" x2="49778" y2="56889"/>
                        <a14:foregroundMark x1="36000" y1="57333" x2="36000" y2="5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55" t="17064" r="43563" b="32674"/>
          <a:stretch/>
        </p:blipFill>
        <p:spPr>
          <a:xfrm>
            <a:off x="10199662" y="3874111"/>
            <a:ext cx="1484635" cy="27724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1">
                <a:extLst>
                  <a:ext uri="{FF2B5EF4-FFF2-40B4-BE49-F238E27FC236}">
                    <a16:creationId xmlns:a16="http://schemas.microsoft.com/office/drawing/2014/main" id="{9BC72CC9-FCEF-47CC-86D1-C80F4881C6B1}"/>
                  </a:ext>
                </a:extLst>
              </p:cNvPr>
              <p:cNvSpPr txBox="1"/>
              <p:nvPr/>
            </p:nvSpPr>
            <p:spPr>
              <a:xfrm>
                <a:off x="3794299" y="5559870"/>
                <a:ext cx="2300907" cy="9096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en-US" sz="24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মিটার</a:t>
                </a:r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6" name="TextBox 11">
                <a:extLst>
                  <a:ext uri="{FF2B5EF4-FFF2-40B4-BE49-F238E27FC236}">
                    <a16:creationId xmlns:a16="http://schemas.microsoft.com/office/drawing/2014/main" id="{9BC72CC9-FCEF-47CC-86D1-C80F4881C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299" y="5559870"/>
                <a:ext cx="2300907" cy="909608"/>
              </a:xfrm>
              <a:prstGeom prst="rect">
                <a:avLst/>
              </a:prstGeom>
              <a:blipFill>
                <a:blip r:embed="rId6"/>
                <a:stretch>
                  <a:fillRect b="-181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585A82FF-0F2C-4C42-9A26-81CF920EB61B}"/>
              </a:ext>
            </a:extLst>
          </p:cNvPr>
          <p:cNvGrpSpPr/>
          <p:nvPr/>
        </p:nvGrpSpPr>
        <p:grpSpPr>
          <a:xfrm>
            <a:off x="3239698" y="2587961"/>
            <a:ext cx="8040083" cy="775173"/>
            <a:chOff x="2958738" y="2547258"/>
            <a:chExt cx="8040083" cy="77517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7C13D45-C04F-463B-96BF-15B02F7A9337}"/>
                </a:ext>
              </a:extLst>
            </p:cNvPr>
            <p:cNvCxnSpPr/>
            <p:nvPr/>
          </p:nvCxnSpPr>
          <p:spPr>
            <a:xfrm flipV="1">
              <a:off x="3108961" y="2819993"/>
              <a:ext cx="2534194" cy="130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0932760-D3E9-44C2-808C-A4B100F74760}"/>
                </a:ext>
              </a:extLst>
            </p:cNvPr>
            <p:cNvCxnSpPr/>
            <p:nvPr/>
          </p:nvCxnSpPr>
          <p:spPr>
            <a:xfrm flipV="1">
              <a:off x="8163467" y="2782933"/>
              <a:ext cx="2534194" cy="130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9857405-04A6-43DD-B938-9DC78D42F01E}"/>
                </a:ext>
              </a:extLst>
            </p:cNvPr>
            <p:cNvCxnSpPr/>
            <p:nvPr/>
          </p:nvCxnSpPr>
          <p:spPr>
            <a:xfrm flipV="1">
              <a:off x="5618375" y="2795998"/>
              <a:ext cx="2558974" cy="194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AE13F9C-FAF5-42C8-86AD-70FB5F837802}"/>
                </a:ext>
              </a:extLst>
            </p:cNvPr>
            <p:cNvCxnSpPr/>
            <p:nvPr/>
          </p:nvCxnSpPr>
          <p:spPr>
            <a:xfrm flipV="1">
              <a:off x="3113562" y="2598916"/>
              <a:ext cx="0" cy="2481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72DC8C-3283-445F-BEFD-05BC9538A154}"/>
                </a:ext>
              </a:extLst>
            </p:cNvPr>
            <p:cNvCxnSpPr/>
            <p:nvPr/>
          </p:nvCxnSpPr>
          <p:spPr>
            <a:xfrm flipV="1">
              <a:off x="3600996" y="2603047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C9A70ED-702C-4324-A624-7305ED179944}"/>
                </a:ext>
              </a:extLst>
            </p:cNvPr>
            <p:cNvCxnSpPr/>
            <p:nvPr/>
          </p:nvCxnSpPr>
          <p:spPr>
            <a:xfrm flipV="1">
              <a:off x="4119156" y="2603047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72B61A0-0CA3-44E1-AC9C-51EB32547037}"/>
                </a:ext>
              </a:extLst>
            </p:cNvPr>
            <p:cNvCxnSpPr/>
            <p:nvPr/>
          </p:nvCxnSpPr>
          <p:spPr>
            <a:xfrm flipV="1">
              <a:off x="4598128" y="2597877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529AC48-2558-4ACF-8552-4301735F81FE}"/>
                </a:ext>
              </a:extLst>
            </p:cNvPr>
            <p:cNvCxnSpPr/>
            <p:nvPr/>
          </p:nvCxnSpPr>
          <p:spPr>
            <a:xfrm flipV="1">
              <a:off x="5116287" y="2584269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A2BF273-3AD2-488C-AFA4-C07702540A21}"/>
                </a:ext>
              </a:extLst>
            </p:cNvPr>
            <p:cNvCxnSpPr/>
            <p:nvPr/>
          </p:nvCxnSpPr>
          <p:spPr>
            <a:xfrm flipV="1">
              <a:off x="7659190" y="2566852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14C9019-D784-46E5-ABE8-74934CA61254}"/>
                </a:ext>
              </a:extLst>
            </p:cNvPr>
            <p:cNvCxnSpPr/>
            <p:nvPr/>
          </p:nvCxnSpPr>
          <p:spPr>
            <a:xfrm flipV="1">
              <a:off x="7171510" y="2579914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5F2144A-2B3A-4CDF-B9E8-2D66A9A9C698}"/>
                </a:ext>
              </a:extLst>
            </p:cNvPr>
            <p:cNvCxnSpPr/>
            <p:nvPr/>
          </p:nvCxnSpPr>
          <p:spPr>
            <a:xfrm flipV="1">
              <a:off x="6670768" y="2566852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C91C037-C89D-418E-BDA1-57AA5C0899CB}"/>
                </a:ext>
              </a:extLst>
            </p:cNvPr>
            <p:cNvCxnSpPr/>
            <p:nvPr/>
          </p:nvCxnSpPr>
          <p:spPr>
            <a:xfrm flipV="1">
              <a:off x="6159136" y="2579914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A563FC1-0C83-485B-B8DE-62D97580C54A}"/>
                </a:ext>
              </a:extLst>
            </p:cNvPr>
            <p:cNvCxnSpPr/>
            <p:nvPr/>
          </p:nvCxnSpPr>
          <p:spPr>
            <a:xfrm flipV="1">
              <a:off x="8151223" y="2547258"/>
              <a:ext cx="0" cy="2481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765853A-19EA-4147-9A69-C70DE95763DF}"/>
                </a:ext>
              </a:extLst>
            </p:cNvPr>
            <p:cNvCxnSpPr/>
            <p:nvPr/>
          </p:nvCxnSpPr>
          <p:spPr>
            <a:xfrm flipV="1">
              <a:off x="9078688" y="2555967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3678B1E-7821-4A0A-BD16-797EA4992C79}"/>
                </a:ext>
              </a:extLst>
            </p:cNvPr>
            <p:cNvCxnSpPr/>
            <p:nvPr/>
          </p:nvCxnSpPr>
          <p:spPr>
            <a:xfrm flipV="1">
              <a:off x="8604071" y="2564674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1B64B66-305A-49A4-B1A4-151E4C8A39A2}"/>
                </a:ext>
              </a:extLst>
            </p:cNvPr>
            <p:cNvSpPr txBox="1"/>
            <p:nvPr/>
          </p:nvSpPr>
          <p:spPr>
            <a:xfrm>
              <a:off x="8022769" y="2846205"/>
              <a:ext cx="300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১</a:t>
              </a:r>
              <a:endParaRPr lang="en-US" b="1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18B7F99-C7F3-44EF-A7FC-E56464464F7B}"/>
                </a:ext>
              </a:extLst>
            </p:cNvPr>
            <p:cNvSpPr txBox="1"/>
            <p:nvPr/>
          </p:nvSpPr>
          <p:spPr>
            <a:xfrm>
              <a:off x="2958738" y="2837038"/>
              <a:ext cx="300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/>
                <a:t>০</a:t>
              </a:r>
              <a:endParaRPr lang="en-US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97435C1-B763-4EA0-A7FB-A37988D6CB97}"/>
                </a:ext>
              </a:extLst>
            </p:cNvPr>
            <p:cNvSpPr txBox="1"/>
            <p:nvPr/>
          </p:nvSpPr>
          <p:spPr>
            <a:xfrm>
              <a:off x="10223954" y="2860766"/>
              <a:ext cx="774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/>
                <a:t>(মি)</a:t>
              </a:r>
              <a:endParaRPr lang="en-US" b="1" dirty="0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EF367B6-71BE-4A83-9B7B-D9573858F506}"/>
                </a:ext>
              </a:extLst>
            </p:cNvPr>
            <p:cNvCxnSpPr/>
            <p:nvPr/>
          </p:nvCxnSpPr>
          <p:spPr>
            <a:xfrm flipV="1">
              <a:off x="5591150" y="2564904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6404897-3EFC-4F89-BAE2-EC23C82ED749}"/>
                  </a:ext>
                </a:extLst>
              </p:cNvPr>
              <p:cNvSpPr txBox="1"/>
              <p:nvPr/>
            </p:nvSpPr>
            <p:spPr>
              <a:xfrm>
                <a:off x="2150979" y="339808"/>
                <a:ext cx="8280920" cy="1011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একজন </a:t>
                </a:r>
                <a:r>
                  <a:rPr lang="en-US" sz="36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শিক্ষকের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নিকট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৯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en-US" sz="28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 </a:t>
                </a:r>
                <a:r>
                  <a:rPr lang="en-US" sz="36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মিটার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ফিতা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ছিল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6404897-3EFC-4F89-BAE2-EC23C82ED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979" y="339808"/>
                <a:ext cx="8280920" cy="1011752"/>
              </a:xfrm>
              <a:prstGeom prst="rect">
                <a:avLst/>
              </a:prstGeom>
              <a:blipFill>
                <a:blip r:embed="rId7"/>
                <a:stretch>
                  <a:fillRect b="-1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E25BF923-EB0C-43AC-9BB4-868834343836}"/>
              </a:ext>
            </a:extLst>
          </p:cNvPr>
          <p:cNvGrpSpPr/>
          <p:nvPr/>
        </p:nvGrpSpPr>
        <p:grpSpPr>
          <a:xfrm>
            <a:off x="1655523" y="5030091"/>
            <a:ext cx="8040083" cy="775173"/>
            <a:chOff x="2958738" y="2547258"/>
            <a:chExt cx="8040083" cy="775173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D9B45A9-85C7-44F4-B818-FDE71D8617F3}"/>
                </a:ext>
              </a:extLst>
            </p:cNvPr>
            <p:cNvCxnSpPr/>
            <p:nvPr/>
          </p:nvCxnSpPr>
          <p:spPr>
            <a:xfrm flipV="1">
              <a:off x="3108961" y="2819993"/>
              <a:ext cx="2534194" cy="130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157624B-8674-48B6-B336-828FADD64D85}"/>
                </a:ext>
              </a:extLst>
            </p:cNvPr>
            <p:cNvCxnSpPr/>
            <p:nvPr/>
          </p:nvCxnSpPr>
          <p:spPr>
            <a:xfrm flipV="1">
              <a:off x="8163467" y="2782933"/>
              <a:ext cx="2534194" cy="130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9022DFE-701A-4333-AA02-0E8B8B198AE7}"/>
                </a:ext>
              </a:extLst>
            </p:cNvPr>
            <p:cNvCxnSpPr/>
            <p:nvPr/>
          </p:nvCxnSpPr>
          <p:spPr>
            <a:xfrm flipV="1">
              <a:off x="5618375" y="2795998"/>
              <a:ext cx="2558974" cy="194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6951393-9498-4C83-B85C-E891A592079F}"/>
                </a:ext>
              </a:extLst>
            </p:cNvPr>
            <p:cNvCxnSpPr/>
            <p:nvPr/>
          </p:nvCxnSpPr>
          <p:spPr>
            <a:xfrm flipV="1">
              <a:off x="3113562" y="2598916"/>
              <a:ext cx="0" cy="2481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8A638B9-FBCF-434B-921C-BF5E72EB423E}"/>
                </a:ext>
              </a:extLst>
            </p:cNvPr>
            <p:cNvCxnSpPr/>
            <p:nvPr/>
          </p:nvCxnSpPr>
          <p:spPr>
            <a:xfrm flipV="1">
              <a:off x="3600996" y="2603047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91FBE0C-1385-46E7-921E-07F91F2B1AEE}"/>
                </a:ext>
              </a:extLst>
            </p:cNvPr>
            <p:cNvCxnSpPr/>
            <p:nvPr/>
          </p:nvCxnSpPr>
          <p:spPr>
            <a:xfrm flipV="1">
              <a:off x="4119156" y="2603047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61188B6-1B68-435F-B8F2-BC3112A2ABB3}"/>
                </a:ext>
              </a:extLst>
            </p:cNvPr>
            <p:cNvCxnSpPr/>
            <p:nvPr/>
          </p:nvCxnSpPr>
          <p:spPr>
            <a:xfrm flipV="1">
              <a:off x="4598128" y="2597877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6EEB9A-99E6-4927-8442-C3A4C5E0BD57}"/>
                </a:ext>
              </a:extLst>
            </p:cNvPr>
            <p:cNvCxnSpPr/>
            <p:nvPr/>
          </p:nvCxnSpPr>
          <p:spPr>
            <a:xfrm flipV="1">
              <a:off x="5116287" y="2584269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0B6DC64-2654-425A-9947-F530E6D50D04}"/>
                </a:ext>
              </a:extLst>
            </p:cNvPr>
            <p:cNvCxnSpPr/>
            <p:nvPr/>
          </p:nvCxnSpPr>
          <p:spPr>
            <a:xfrm flipV="1">
              <a:off x="7659190" y="2566852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098B510-5ECF-4E9C-9A19-C42E726E4BA0}"/>
                </a:ext>
              </a:extLst>
            </p:cNvPr>
            <p:cNvCxnSpPr/>
            <p:nvPr/>
          </p:nvCxnSpPr>
          <p:spPr>
            <a:xfrm flipV="1">
              <a:off x="7171510" y="2579914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FBD73E2-C5CB-42B5-BE43-DFACFB726172}"/>
                </a:ext>
              </a:extLst>
            </p:cNvPr>
            <p:cNvCxnSpPr/>
            <p:nvPr/>
          </p:nvCxnSpPr>
          <p:spPr>
            <a:xfrm flipV="1">
              <a:off x="6670768" y="2566852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B5A4F16-69DB-48BB-B094-2F114D687D85}"/>
                </a:ext>
              </a:extLst>
            </p:cNvPr>
            <p:cNvCxnSpPr/>
            <p:nvPr/>
          </p:nvCxnSpPr>
          <p:spPr>
            <a:xfrm flipV="1">
              <a:off x="6159136" y="2579914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64BD4A4-B19A-4D1E-894C-007C2EA0D96E}"/>
                </a:ext>
              </a:extLst>
            </p:cNvPr>
            <p:cNvCxnSpPr/>
            <p:nvPr/>
          </p:nvCxnSpPr>
          <p:spPr>
            <a:xfrm flipV="1">
              <a:off x="8151223" y="2547258"/>
              <a:ext cx="0" cy="2481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5ABCAD8-0AF5-41DC-85D8-81056752CC39}"/>
                </a:ext>
              </a:extLst>
            </p:cNvPr>
            <p:cNvCxnSpPr/>
            <p:nvPr/>
          </p:nvCxnSpPr>
          <p:spPr>
            <a:xfrm flipV="1">
              <a:off x="9078688" y="2555967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EB3FAAC-C490-4270-A74F-C515614A2399}"/>
                </a:ext>
              </a:extLst>
            </p:cNvPr>
            <p:cNvCxnSpPr/>
            <p:nvPr/>
          </p:nvCxnSpPr>
          <p:spPr>
            <a:xfrm flipV="1">
              <a:off x="8604071" y="2564674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219039A-AFCD-410D-A8A7-D911AF7B065E}"/>
                </a:ext>
              </a:extLst>
            </p:cNvPr>
            <p:cNvSpPr txBox="1"/>
            <p:nvPr/>
          </p:nvSpPr>
          <p:spPr>
            <a:xfrm>
              <a:off x="8022769" y="2846205"/>
              <a:ext cx="300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১</a:t>
              </a:r>
              <a:endParaRPr lang="en-US" b="1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9FE06EA-33C8-4AC8-95BA-90C56B6B3779}"/>
                </a:ext>
              </a:extLst>
            </p:cNvPr>
            <p:cNvSpPr txBox="1"/>
            <p:nvPr/>
          </p:nvSpPr>
          <p:spPr>
            <a:xfrm>
              <a:off x="2958738" y="2837038"/>
              <a:ext cx="300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/>
                <a:t>০</a:t>
              </a:r>
              <a:endParaRPr lang="en-US" b="1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CC3BCE5-CD27-48D0-AC92-AE791B12A9C2}"/>
                </a:ext>
              </a:extLst>
            </p:cNvPr>
            <p:cNvSpPr txBox="1"/>
            <p:nvPr/>
          </p:nvSpPr>
          <p:spPr>
            <a:xfrm>
              <a:off x="10223954" y="2860766"/>
              <a:ext cx="774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/>
                <a:t>(মি)</a:t>
              </a:r>
              <a:endParaRPr lang="en-US" b="1" dirty="0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66AD543-BB15-4E5C-9954-A4C34BF3DB88}"/>
                </a:ext>
              </a:extLst>
            </p:cNvPr>
            <p:cNvCxnSpPr/>
            <p:nvPr/>
          </p:nvCxnSpPr>
          <p:spPr>
            <a:xfrm flipV="1">
              <a:off x="5591150" y="2564904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1035175-33C7-495F-A015-9987F853C9D0}"/>
                  </a:ext>
                </a:extLst>
              </p:cNvPr>
              <p:cNvSpPr txBox="1"/>
              <p:nvPr/>
            </p:nvSpPr>
            <p:spPr>
              <a:xfrm>
                <a:off x="2288362" y="315952"/>
                <a:ext cx="8280920" cy="1011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সে </a:t>
                </a:r>
                <a:r>
                  <a:rPr lang="en-US" sz="36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মিনাকে</a:t>
                </a:r>
                <a:r>
                  <a:rPr lang="en-US" sz="36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মিটার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ফিতা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দিল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endParaRPr lang="en-US" sz="32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1035175-33C7-495F-A015-9987F853C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362" y="315952"/>
                <a:ext cx="8280920" cy="1011752"/>
              </a:xfrm>
              <a:prstGeom prst="rect">
                <a:avLst/>
              </a:prstGeom>
              <a:blipFill>
                <a:blip r:embed="rId8"/>
                <a:stretch>
                  <a:fillRect b="-1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11">
                <a:extLst>
                  <a:ext uri="{FF2B5EF4-FFF2-40B4-BE49-F238E27FC236}">
                    <a16:creationId xmlns:a16="http://schemas.microsoft.com/office/drawing/2014/main" id="{35D3700D-4DBD-4347-8334-107E648382A7}"/>
                  </a:ext>
                </a:extLst>
              </p:cNvPr>
              <p:cNvSpPr txBox="1"/>
              <p:nvPr/>
            </p:nvSpPr>
            <p:spPr>
              <a:xfrm>
                <a:off x="4944752" y="3030404"/>
                <a:ext cx="2300907" cy="9096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৯</m:t>
                        </m:r>
                      </m:num>
                      <m:den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en-US" sz="24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মিটার</a:t>
                </a:r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49" name="TextBox 11">
                <a:extLst>
                  <a:ext uri="{FF2B5EF4-FFF2-40B4-BE49-F238E27FC236}">
                    <a16:creationId xmlns:a16="http://schemas.microsoft.com/office/drawing/2014/main" id="{35D3700D-4DBD-4347-8334-107E64838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752" y="3030404"/>
                <a:ext cx="2300907" cy="909608"/>
              </a:xfrm>
              <a:prstGeom prst="rect">
                <a:avLst/>
              </a:prstGeom>
              <a:blipFill>
                <a:blip r:embed="rId9"/>
                <a:stretch>
                  <a:fillRect b="-181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9513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0998E-7 1.48148E-6 L -0.33455 0.3555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4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6" grpId="0"/>
      <p:bldP spid="27" grpId="0"/>
      <p:bldP spid="27" grpId="1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408030-1E6E-4BDC-8049-5C359EEDABE2}"/>
              </a:ext>
            </a:extLst>
          </p:cNvPr>
          <p:cNvSpPr/>
          <p:nvPr/>
        </p:nvSpPr>
        <p:spPr>
          <a:xfrm>
            <a:off x="3389921" y="2207040"/>
            <a:ext cx="2497171" cy="646331"/>
          </a:xfrm>
          <a:prstGeom prst="rect">
            <a:avLst/>
          </a:prstGeom>
          <a:solidFill>
            <a:srgbClr val="C92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6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CEA9AF-3EFC-4DA8-8C9F-FEBFCD11C479}"/>
              </a:ext>
            </a:extLst>
          </p:cNvPr>
          <p:cNvSpPr/>
          <p:nvPr/>
        </p:nvSpPr>
        <p:spPr>
          <a:xfrm>
            <a:off x="1822712" y="4643757"/>
            <a:ext cx="2060968" cy="646331"/>
          </a:xfrm>
          <a:prstGeom prst="rect">
            <a:avLst/>
          </a:prstGeom>
          <a:solidFill>
            <a:srgbClr val="C92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A22C53-4E5B-435D-B70D-6588F08DD4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26" b="99087" l="10000" r="90000">
                        <a14:foregroundMark x1="36957" y1="10046" x2="36957" y2="10046"/>
                        <a14:foregroundMark x1="40435" y1="8676" x2="40435" y2="8676"/>
                        <a14:foregroundMark x1="44348" y1="9132" x2="44348" y2="9132"/>
                        <a14:foregroundMark x1="34348" y1="15982" x2="34348" y2="15525"/>
                        <a14:foregroundMark x1="32174" y1="17808" x2="32174" y2="17808"/>
                        <a14:foregroundMark x1="30870" y1="28767" x2="30870" y2="28767"/>
                        <a14:foregroundMark x1="33043" y1="34703" x2="33043" y2="34703"/>
                        <a14:foregroundMark x1="34783" y1="30137" x2="34783" y2="30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33" t="5586" r="25543"/>
          <a:stretch/>
        </p:blipFill>
        <p:spPr>
          <a:xfrm>
            <a:off x="819361" y="436153"/>
            <a:ext cx="2085317" cy="3710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D4D4F3-A6B9-434A-AD7E-3C77398E62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8444" y1="57333" x2="48444" y2="57333"/>
                        <a14:foregroundMark x1="47556" y1="56000" x2="47556" y2="56000"/>
                        <a14:foregroundMark x1="48000" y1="56889" x2="48000" y2="56889"/>
                        <a14:foregroundMark x1="37333" y1="58222" x2="37333" y2="58222"/>
                        <a14:foregroundMark x1="36889" y1="58667" x2="36889" y2="58667"/>
                        <a14:foregroundMark x1="49778" y1="56889" x2="49778" y2="56889"/>
                        <a14:foregroundMark x1="36000" y1="57333" x2="36000" y2="5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55" t="17064" r="43563" b="32674"/>
          <a:stretch/>
        </p:blipFill>
        <p:spPr>
          <a:xfrm>
            <a:off x="10199662" y="3874111"/>
            <a:ext cx="1484635" cy="27724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1">
                <a:extLst>
                  <a:ext uri="{FF2B5EF4-FFF2-40B4-BE49-F238E27FC236}">
                    <a16:creationId xmlns:a16="http://schemas.microsoft.com/office/drawing/2014/main" id="{9EEBE150-108C-40EB-AE8B-E0148DBA00FA}"/>
                  </a:ext>
                </a:extLst>
              </p:cNvPr>
              <p:cNvSpPr txBox="1"/>
              <p:nvPr/>
            </p:nvSpPr>
            <p:spPr>
              <a:xfrm>
                <a:off x="3794299" y="5559870"/>
                <a:ext cx="2300907" cy="9096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en-US" sz="24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মিটার</a:t>
                </a:r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6" name="TextBox 11">
                <a:extLst>
                  <a:ext uri="{FF2B5EF4-FFF2-40B4-BE49-F238E27FC236}">
                    <a16:creationId xmlns:a16="http://schemas.microsoft.com/office/drawing/2014/main" id="{9EEBE150-108C-40EB-AE8B-E0148DBA0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299" y="5559870"/>
                <a:ext cx="2300907" cy="909608"/>
              </a:xfrm>
              <a:prstGeom prst="rect">
                <a:avLst/>
              </a:prstGeom>
              <a:blipFill>
                <a:blip r:embed="rId6"/>
                <a:stretch>
                  <a:fillRect b="-181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73FAEF9-EA22-47ED-B708-35DA75EC355C}"/>
              </a:ext>
            </a:extLst>
          </p:cNvPr>
          <p:cNvGrpSpPr/>
          <p:nvPr/>
        </p:nvGrpSpPr>
        <p:grpSpPr>
          <a:xfrm>
            <a:off x="3239698" y="2587961"/>
            <a:ext cx="8040083" cy="775173"/>
            <a:chOff x="2958738" y="2547258"/>
            <a:chExt cx="8040083" cy="77517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808F569-C82E-4D07-8D86-1D912293C45F}"/>
                </a:ext>
              </a:extLst>
            </p:cNvPr>
            <p:cNvCxnSpPr/>
            <p:nvPr/>
          </p:nvCxnSpPr>
          <p:spPr>
            <a:xfrm flipV="1">
              <a:off x="3108961" y="2819993"/>
              <a:ext cx="2534194" cy="130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9A7CE0F-6701-4184-8F40-6E2E23E3CA99}"/>
                </a:ext>
              </a:extLst>
            </p:cNvPr>
            <p:cNvCxnSpPr/>
            <p:nvPr/>
          </p:nvCxnSpPr>
          <p:spPr>
            <a:xfrm flipV="1">
              <a:off x="8163467" y="2782933"/>
              <a:ext cx="2534194" cy="130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2AE90B9-F6CB-470F-B544-843F65DEA4A6}"/>
                </a:ext>
              </a:extLst>
            </p:cNvPr>
            <p:cNvCxnSpPr/>
            <p:nvPr/>
          </p:nvCxnSpPr>
          <p:spPr>
            <a:xfrm flipV="1">
              <a:off x="5618375" y="2795998"/>
              <a:ext cx="2558974" cy="194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FFA822C-1FF1-4F58-A42E-982B71518E3A}"/>
                </a:ext>
              </a:extLst>
            </p:cNvPr>
            <p:cNvCxnSpPr/>
            <p:nvPr/>
          </p:nvCxnSpPr>
          <p:spPr>
            <a:xfrm flipV="1">
              <a:off x="3113562" y="2598916"/>
              <a:ext cx="0" cy="2481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6CDDB74-C1C6-4429-83D3-62C855354931}"/>
                </a:ext>
              </a:extLst>
            </p:cNvPr>
            <p:cNvCxnSpPr/>
            <p:nvPr/>
          </p:nvCxnSpPr>
          <p:spPr>
            <a:xfrm flipV="1">
              <a:off x="3600996" y="2603047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E7210B9-FA22-4C97-A9B8-E1609845E5C8}"/>
                </a:ext>
              </a:extLst>
            </p:cNvPr>
            <p:cNvCxnSpPr/>
            <p:nvPr/>
          </p:nvCxnSpPr>
          <p:spPr>
            <a:xfrm flipV="1">
              <a:off x="4119156" y="2603047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27D060-BEC2-4D32-82B9-18AE28AAC85F}"/>
                </a:ext>
              </a:extLst>
            </p:cNvPr>
            <p:cNvCxnSpPr/>
            <p:nvPr/>
          </p:nvCxnSpPr>
          <p:spPr>
            <a:xfrm flipV="1">
              <a:off x="4598128" y="2597877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73454F6-8110-4C38-AE6E-D1DD9C4685D6}"/>
                </a:ext>
              </a:extLst>
            </p:cNvPr>
            <p:cNvCxnSpPr/>
            <p:nvPr/>
          </p:nvCxnSpPr>
          <p:spPr>
            <a:xfrm flipV="1">
              <a:off x="5116287" y="2584269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840DB2F-0BB7-4C7C-A048-44CCC89F39F0}"/>
                </a:ext>
              </a:extLst>
            </p:cNvPr>
            <p:cNvCxnSpPr/>
            <p:nvPr/>
          </p:nvCxnSpPr>
          <p:spPr>
            <a:xfrm flipV="1">
              <a:off x="7659190" y="2566852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A6DF781-B564-4412-82D8-C2AA9CB60F20}"/>
                </a:ext>
              </a:extLst>
            </p:cNvPr>
            <p:cNvCxnSpPr/>
            <p:nvPr/>
          </p:nvCxnSpPr>
          <p:spPr>
            <a:xfrm flipV="1">
              <a:off x="7171510" y="2579914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5EA743A-EF57-4768-B5D1-99A461DAE437}"/>
                </a:ext>
              </a:extLst>
            </p:cNvPr>
            <p:cNvCxnSpPr/>
            <p:nvPr/>
          </p:nvCxnSpPr>
          <p:spPr>
            <a:xfrm flipV="1">
              <a:off x="6670768" y="2566852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223C138-CEAD-4D54-9538-F75B99BFC073}"/>
                </a:ext>
              </a:extLst>
            </p:cNvPr>
            <p:cNvCxnSpPr/>
            <p:nvPr/>
          </p:nvCxnSpPr>
          <p:spPr>
            <a:xfrm flipV="1">
              <a:off x="6159136" y="2579914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E2E1FEC-97B4-4E66-93C4-7F07A6FBA3BA}"/>
                </a:ext>
              </a:extLst>
            </p:cNvPr>
            <p:cNvCxnSpPr/>
            <p:nvPr/>
          </p:nvCxnSpPr>
          <p:spPr>
            <a:xfrm flipV="1">
              <a:off x="8151223" y="2547258"/>
              <a:ext cx="0" cy="2481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53B00C2-13CA-4E06-B2BC-DC2949B8A56A}"/>
                </a:ext>
              </a:extLst>
            </p:cNvPr>
            <p:cNvCxnSpPr/>
            <p:nvPr/>
          </p:nvCxnSpPr>
          <p:spPr>
            <a:xfrm flipV="1">
              <a:off x="9078688" y="2555967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E683976-B9AB-4129-8BB1-06FF2DB3580B}"/>
                </a:ext>
              </a:extLst>
            </p:cNvPr>
            <p:cNvCxnSpPr/>
            <p:nvPr/>
          </p:nvCxnSpPr>
          <p:spPr>
            <a:xfrm flipV="1">
              <a:off x="8604071" y="2564674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EA820D-DE96-4AB9-8DD1-52E1A4916266}"/>
                </a:ext>
              </a:extLst>
            </p:cNvPr>
            <p:cNvSpPr txBox="1"/>
            <p:nvPr/>
          </p:nvSpPr>
          <p:spPr>
            <a:xfrm>
              <a:off x="8022769" y="2846205"/>
              <a:ext cx="300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১</a:t>
              </a:r>
              <a:endParaRPr lang="en-US" b="1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AC8EA1A-253A-4808-AC51-071ED228F7F0}"/>
                </a:ext>
              </a:extLst>
            </p:cNvPr>
            <p:cNvSpPr txBox="1"/>
            <p:nvPr/>
          </p:nvSpPr>
          <p:spPr>
            <a:xfrm>
              <a:off x="2958738" y="2837038"/>
              <a:ext cx="300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/>
                <a:t>০</a:t>
              </a:r>
              <a:endParaRPr lang="en-US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1A6B537-DC6C-4EBC-8A9D-B15780698272}"/>
                </a:ext>
              </a:extLst>
            </p:cNvPr>
            <p:cNvSpPr txBox="1"/>
            <p:nvPr/>
          </p:nvSpPr>
          <p:spPr>
            <a:xfrm>
              <a:off x="10223954" y="2860766"/>
              <a:ext cx="774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/>
                <a:t>(মি)</a:t>
              </a:r>
              <a:endParaRPr lang="en-US" b="1" dirty="0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59404E1-CC48-4CC3-A9FC-FE248ADD0007}"/>
                </a:ext>
              </a:extLst>
            </p:cNvPr>
            <p:cNvCxnSpPr/>
            <p:nvPr/>
          </p:nvCxnSpPr>
          <p:spPr>
            <a:xfrm flipV="1">
              <a:off x="5591150" y="2564904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F3EDF78-BF18-413A-8C58-0A85AFD3C40C}"/>
              </a:ext>
            </a:extLst>
          </p:cNvPr>
          <p:cNvSpPr txBox="1"/>
          <p:nvPr/>
        </p:nvSpPr>
        <p:spPr>
          <a:xfrm>
            <a:off x="2150979" y="33980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এখন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শিক্ষকের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নিকট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মিটার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ফিতা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রইল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1C4254F-9E52-4AEC-982E-DE35BE6C1503}"/>
              </a:ext>
            </a:extLst>
          </p:cNvPr>
          <p:cNvGrpSpPr/>
          <p:nvPr/>
        </p:nvGrpSpPr>
        <p:grpSpPr>
          <a:xfrm>
            <a:off x="1655523" y="5030091"/>
            <a:ext cx="8040083" cy="775173"/>
            <a:chOff x="2958738" y="2547258"/>
            <a:chExt cx="8040083" cy="775173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EF070C1-43A8-4A75-93ED-83162E015DFD}"/>
                </a:ext>
              </a:extLst>
            </p:cNvPr>
            <p:cNvCxnSpPr/>
            <p:nvPr/>
          </p:nvCxnSpPr>
          <p:spPr>
            <a:xfrm flipV="1">
              <a:off x="3108961" y="2819993"/>
              <a:ext cx="2534194" cy="130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6242CF7-8FE8-4439-84AC-C0D689F07D31}"/>
                </a:ext>
              </a:extLst>
            </p:cNvPr>
            <p:cNvCxnSpPr/>
            <p:nvPr/>
          </p:nvCxnSpPr>
          <p:spPr>
            <a:xfrm flipV="1">
              <a:off x="8163467" y="2782933"/>
              <a:ext cx="2534194" cy="130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2188C63-CF57-4980-B6FA-A73DAA7DCADF}"/>
                </a:ext>
              </a:extLst>
            </p:cNvPr>
            <p:cNvCxnSpPr/>
            <p:nvPr/>
          </p:nvCxnSpPr>
          <p:spPr>
            <a:xfrm flipV="1">
              <a:off x="5618375" y="2795998"/>
              <a:ext cx="2558974" cy="194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9AE748D-9B3D-41A4-896B-B2A9ACA41781}"/>
                </a:ext>
              </a:extLst>
            </p:cNvPr>
            <p:cNvCxnSpPr/>
            <p:nvPr/>
          </p:nvCxnSpPr>
          <p:spPr>
            <a:xfrm flipV="1">
              <a:off x="3113562" y="2598916"/>
              <a:ext cx="0" cy="2481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657C8B9-0550-4C99-BD28-9E41CC3CE048}"/>
                </a:ext>
              </a:extLst>
            </p:cNvPr>
            <p:cNvCxnSpPr/>
            <p:nvPr/>
          </p:nvCxnSpPr>
          <p:spPr>
            <a:xfrm flipV="1">
              <a:off x="3600996" y="2603047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2C3E1F2-6EA4-4592-A217-D66A598F6A13}"/>
                </a:ext>
              </a:extLst>
            </p:cNvPr>
            <p:cNvCxnSpPr/>
            <p:nvPr/>
          </p:nvCxnSpPr>
          <p:spPr>
            <a:xfrm flipV="1">
              <a:off x="4119156" y="2603047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D909527-3A5A-4049-9556-907BD5C230C8}"/>
                </a:ext>
              </a:extLst>
            </p:cNvPr>
            <p:cNvCxnSpPr/>
            <p:nvPr/>
          </p:nvCxnSpPr>
          <p:spPr>
            <a:xfrm flipV="1">
              <a:off x="4598128" y="2597877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9A47547-FFDC-4D9D-9E39-9176F096C9C0}"/>
                </a:ext>
              </a:extLst>
            </p:cNvPr>
            <p:cNvCxnSpPr/>
            <p:nvPr/>
          </p:nvCxnSpPr>
          <p:spPr>
            <a:xfrm flipV="1">
              <a:off x="5116287" y="2584269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11C200A-0B1A-41D9-9098-BF95136B7488}"/>
                </a:ext>
              </a:extLst>
            </p:cNvPr>
            <p:cNvCxnSpPr/>
            <p:nvPr/>
          </p:nvCxnSpPr>
          <p:spPr>
            <a:xfrm flipV="1">
              <a:off x="7659190" y="2566852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6ADCB93-7C44-40BB-8C1F-87C536E1DE84}"/>
                </a:ext>
              </a:extLst>
            </p:cNvPr>
            <p:cNvCxnSpPr/>
            <p:nvPr/>
          </p:nvCxnSpPr>
          <p:spPr>
            <a:xfrm flipV="1">
              <a:off x="7171510" y="2579914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3FCF4A2-6D29-4303-BD4E-E27161902995}"/>
                </a:ext>
              </a:extLst>
            </p:cNvPr>
            <p:cNvCxnSpPr/>
            <p:nvPr/>
          </p:nvCxnSpPr>
          <p:spPr>
            <a:xfrm flipV="1">
              <a:off x="6670768" y="2566852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8FCEAE3-D7E8-44EA-9CA6-A3B7349C8B9E}"/>
                </a:ext>
              </a:extLst>
            </p:cNvPr>
            <p:cNvCxnSpPr/>
            <p:nvPr/>
          </p:nvCxnSpPr>
          <p:spPr>
            <a:xfrm flipV="1">
              <a:off x="6159136" y="2579914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249E76F-9669-4E74-9B54-205E473186FC}"/>
                </a:ext>
              </a:extLst>
            </p:cNvPr>
            <p:cNvCxnSpPr/>
            <p:nvPr/>
          </p:nvCxnSpPr>
          <p:spPr>
            <a:xfrm flipV="1">
              <a:off x="8151223" y="2547258"/>
              <a:ext cx="0" cy="2481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D871E52-4104-4893-B037-1FEEF7247D9F}"/>
                </a:ext>
              </a:extLst>
            </p:cNvPr>
            <p:cNvCxnSpPr/>
            <p:nvPr/>
          </p:nvCxnSpPr>
          <p:spPr>
            <a:xfrm flipV="1">
              <a:off x="9078688" y="2555967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26EC24D-200D-4BA8-8B83-FB7029DA90EA}"/>
                </a:ext>
              </a:extLst>
            </p:cNvPr>
            <p:cNvCxnSpPr/>
            <p:nvPr/>
          </p:nvCxnSpPr>
          <p:spPr>
            <a:xfrm flipV="1">
              <a:off x="8604071" y="2564674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6ED709D-0249-45C6-AFC1-090DADE2A35B}"/>
                </a:ext>
              </a:extLst>
            </p:cNvPr>
            <p:cNvSpPr txBox="1"/>
            <p:nvPr/>
          </p:nvSpPr>
          <p:spPr>
            <a:xfrm>
              <a:off x="8022769" y="2846205"/>
              <a:ext cx="300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১</a:t>
              </a:r>
              <a:endParaRPr lang="en-US" b="1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550474C-B977-4B6F-94CC-B127CA3322EC}"/>
                </a:ext>
              </a:extLst>
            </p:cNvPr>
            <p:cNvSpPr txBox="1"/>
            <p:nvPr/>
          </p:nvSpPr>
          <p:spPr>
            <a:xfrm>
              <a:off x="2958738" y="2837038"/>
              <a:ext cx="300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/>
                <a:t>০</a:t>
              </a:r>
              <a:endParaRPr lang="en-US" b="1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7C01E71-0B81-44CE-ACB2-833DC7A2FF78}"/>
                </a:ext>
              </a:extLst>
            </p:cNvPr>
            <p:cNvSpPr txBox="1"/>
            <p:nvPr/>
          </p:nvSpPr>
          <p:spPr>
            <a:xfrm>
              <a:off x="10223954" y="2860766"/>
              <a:ext cx="774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/>
                <a:t>(মি)</a:t>
              </a:r>
              <a:endParaRPr lang="en-US" b="1" dirty="0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A79F0B7-4CF2-485D-B454-4C519947F127}"/>
                </a:ext>
              </a:extLst>
            </p:cNvPr>
            <p:cNvCxnSpPr/>
            <p:nvPr/>
          </p:nvCxnSpPr>
          <p:spPr>
            <a:xfrm flipV="1">
              <a:off x="5591150" y="2564904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943257D-2B43-41B9-90C1-B89C787486D6}"/>
                  </a:ext>
                </a:extLst>
              </p:cNvPr>
              <p:cNvSpPr txBox="1"/>
              <p:nvPr/>
            </p:nvSpPr>
            <p:spPr>
              <a:xfrm>
                <a:off x="1704316" y="52558"/>
                <a:ext cx="8280920" cy="1011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এখন শিক্ষকের নিকট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মিটার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ফিতা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রইল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। </a:t>
                </a:r>
                <a:endParaRPr lang="en-US" sz="32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943257D-2B43-41B9-90C1-B89C78748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316" y="52558"/>
                <a:ext cx="8280920" cy="1011752"/>
              </a:xfrm>
              <a:prstGeom prst="rect">
                <a:avLst/>
              </a:prstGeom>
              <a:blipFill>
                <a:blip r:embed="rId7"/>
                <a:stretch>
                  <a:fillRect b="-1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11">
                <a:extLst>
                  <a:ext uri="{FF2B5EF4-FFF2-40B4-BE49-F238E27FC236}">
                    <a16:creationId xmlns:a16="http://schemas.microsoft.com/office/drawing/2014/main" id="{BC007EA2-8547-4095-8632-D8DBAF333B33}"/>
                  </a:ext>
                </a:extLst>
              </p:cNvPr>
              <p:cNvSpPr txBox="1"/>
              <p:nvPr/>
            </p:nvSpPr>
            <p:spPr>
              <a:xfrm>
                <a:off x="3946699" y="2924944"/>
                <a:ext cx="2300907" cy="9096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৫</m:t>
                        </m:r>
                      </m:num>
                      <m:den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en-US" sz="24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মিটার</a:t>
                </a:r>
                <a:endParaRPr lang="en-US" sz="24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49" name="TextBox 11">
                <a:extLst>
                  <a:ext uri="{FF2B5EF4-FFF2-40B4-BE49-F238E27FC236}">
                    <a16:creationId xmlns:a16="http://schemas.microsoft.com/office/drawing/2014/main" id="{BC007EA2-8547-4095-8632-D8DBAF333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699" y="2924944"/>
                <a:ext cx="2300907" cy="909608"/>
              </a:xfrm>
              <a:prstGeom prst="rect">
                <a:avLst/>
              </a:prstGeom>
              <a:blipFill>
                <a:blip r:embed="rId8"/>
                <a:stretch>
                  <a:fillRect b="-181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12E517A4-27A0-4F7F-AD0D-7A7BA07DCB93}"/>
              </a:ext>
            </a:extLst>
          </p:cNvPr>
          <p:cNvSpPr txBox="1"/>
          <p:nvPr/>
        </p:nvSpPr>
        <p:spPr>
          <a:xfrm>
            <a:off x="22809" y="241749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কীভাবে</a:t>
            </a:r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পেলাম</a:t>
            </a:r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F0ACAFA-20ED-4E8B-88B4-080F4BE578CD}"/>
              </a:ext>
            </a:extLst>
          </p:cNvPr>
          <p:cNvSpPr txBox="1"/>
          <p:nvPr/>
        </p:nvSpPr>
        <p:spPr>
          <a:xfrm>
            <a:off x="6442710" y="1098004"/>
            <a:ext cx="5433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বিয়োগ</a:t>
            </a:r>
            <a:r>
              <a:rPr lang="en-US" sz="72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endParaRPr lang="en-US" sz="6600" b="1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3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48" grpId="0"/>
      <p:bldP spid="48" grpId="1"/>
      <p:bldP spid="49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551514-A6B2-4476-80E9-51F52552B90C}"/>
              </a:ext>
            </a:extLst>
          </p:cNvPr>
          <p:cNvSpPr txBox="1"/>
          <p:nvPr/>
        </p:nvSpPr>
        <p:spPr>
          <a:xfrm>
            <a:off x="2967441" y="620688"/>
            <a:ext cx="6255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97165A-7B95-4F5F-8B13-8C1354951012}"/>
              </a:ext>
            </a:extLst>
          </p:cNvPr>
          <p:cNvSpPr txBox="1"/>
          <p:nvPr/>
        </p:nvSpPr>
        <p:spPr>
          <a:xfrm>
            <a:off x="3358902" y="2636912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482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721725E-044E-4B78-A26C-2D1C423271B6}"/>
              </a:ext>
            </a:extLst>
          </p:cNvPr>
          <p:cNvSpPr/>
          <p:nvPr/>
        </p:nvSpPr>
        <p:spPr>
          <a:xfrm>
            <a:off x="793" y="-200842"/>
            <a:ext cx="12190413" cy="6897064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1E29F9-77A8-45F6-8CF8-669BE7E79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46" y="476876"/>
            <a:ext cx="1731414" cy="658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72A00A-89D8-43D9-93E2-9D3322104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72" y="2060848"/>
            <a:ext cx="5401524" cy="5121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4925BD-BF4F-423B-BB0D-4C0F0BB9CE19}"/>
              </a:ext>
            </a:extLst>
          </p:cNvPr>
          <p:cNvSpPr txBox="1"/>
          <p:nvPr/>
        </p:nvSpPr>
        <p:spPr>
          <a:xfrm>
            <a:off x="478582" y="3171886"/>
            <a:ext cx="11449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২০.১.১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সমহর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বিশিষ্ট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প্রকৃত, অপ্রকৃত ও মিশ্র ভগ্নাং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যোগ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বিয়োগ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পারবে। </a:t>
            </a:r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২০.১.৪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পূর্ণ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ভগ্নাংশকে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আলাদা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হরবিশিষ্ট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মিশ্র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ভগ্নাংশের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যোগ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বিয়োগ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69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87D0B12A-8D6F-449D-8F21-9A2BA14A7E4A}"/>
              </a:ext>
            </a:extLst>
          </p:cNvPr>
          <p:cNvSpPr/>
          <p:nvPr/>
        </p:nvSpPr>
        <p:spPr>
          <a:xfrm>
            <a:off x="1266091" y="1463959"/>
            <a:ext cx="5947503" cy="621700"/>
          </a:xfrm>
          <a:prstGeom prst="rect">
            <a:avLst/>
          </a:prstGeom>
          <a:solidFill>
            <a:srgbClr val="16F2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FDF0584-EB5D-48CC-AF51-C39936A80CFC}"/>
              </a:ext>
            </a:extLst>
          </p:cNvPr>
          <p:cNvSpPr/>
          <p:nvPr/>
        </p:nvSpPr>
        <p:spPr>
          <a:xfrm>
            <a:off x="7218196" y="1471128"/>
            <a:ext cx="2964964" cy="614530"/>
          </a:xfrm>
          <a:prstGeom prst="rect">
            <a:avLst/>
          </a:prstGeom>
          <a:solidFill>
            <a:srgbClr val="16F2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DA1C00-3AD1-45BB-85E2-A35F327F9522}"/>
                  </a:ext>
                </a:extLst>
              </p:cNvPr>
              <p:cNvSpPr txBox="1"/>
              <p:nvPr/>
            </p:nvSpPr>
            <p:spPr>
              <a:xfrm>
                <a:off x="3699658" y="3906548"/>
                <a:ext cx="999445" cy="1008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৩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40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IN" sz="40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b="1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DA1C00-3AD1-45BB-85E2-A35F327F9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658" y="3906548"/>
                <a:ext cx="999445" cy="1008802"/>
              </a:xfrm>
              <a:prstGeom prst="rect">
                <a:avLst/>
              </a:prstGeom>
              <a:blipFill>
                <a:blip r:embed="rId2"/>
                <a:stretch>
                  <a:fillRect l="-21951" r="-23780" b="-1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07D0382A-5740-418A-A156-F923A4EBEE91}"/>
              </a:ext>
            </a:extLst>
          </p:cNvPr>
          <p:cNvSpPr txBox="1"/>
          <p:nvPr/>
        </p:nvSpPr>
        <p:spPr>
          <a:xfrm>
            <a:off x="4762239" y="4041642"/>
            <a:ext cx="287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-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D30CC78-A282-4E1D-B195-B2D9A705515C}"/>
                  </a:ext>
                </a:extLst>
              </p:cNvPr>
              <p:cNvSpPr txBox="1"/>
              <p:nvPr/>
            </p:nvSpPr>
            <p:spPr>
              <a:xfrm>
                <a:off x="5169365" y="3870886"/>
                <a:ext cx="1014406" cy="1097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২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bn-IN" sz="40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b="1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D30CC78-A282-4E1D-B195-B2D9A7055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365" y="3870886"/>
                <a:ext cx="1014406" cy="1097223"/>
              </a:xfrm>
              <a:prstGeom prst="rect">
                <a:avLst/>
              </a:prstGeom>
              <a:blipFill>
                <a:blip r:embed="rId3"/>
                <a:stretch>
                  <a:fillRect r="-21084" b="-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6C846C9E-8A18-440E-8913-0194D434FC6A}"/>
              </a:ext>
            </a:extLst>
          </p:cNvPr>
          <p:cNvSpPr txBox="1"/>
          <p:nvPr/>
        </p:nvSpPr>
        <p:spPr>
          <a:xfrm>
            <a:off x="6567553" y="4072419"/>
            <a:ext cx="498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=</a:t>
            </a:r>
            <a:endParaRPr lang="en-US" sz="32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D5ECD4A-DB29-49E9-A43E-1C7BC9025DE8}"/>
              </a:ext>
            </a:extLst>
          </p:cNvPr>
          <p:cNvSpPr txBox="1"/>
          <p:nvPr/>
        </p:nvSpPr>
        <p:spPr>
          <a:xfrm>
            <a:off x="669153" y="4156041"/>
            <a:ext cx="3135167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গাণিতিক বাক্যঃ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E767E37-0D10-4E50-8AF6-9CB3AC60F83B}"/>
                  </a:ext>
                </a:extLst>
              </p:cNvPr>
              <p:cNvSpPr txBox="1"/>
              <p:nvPr/>
            </p:nvSpPr>
            <p:spPr>
              <a:xfrm>
                <a:off x="1136848" y="125942"/>
                <a:ext cx="7124510" cy="936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একজন </a:t>
                </a:r>
                <a:r>
                  <a:rPr lang="en-US" sz="36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দোকানদারের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 ৩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fPr>
                      <m:num>
                        <m:r>
                          <a:rPr lang="bn-IN" sz="3600" b="1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3600" b="1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মি </a:t>
                </a:r>
                <a:r>
                  <a:rPr lang="en-US" sz="36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কাপড়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ছিল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।</a:t>
                </a:r>
                <a:endParaRPr lang="en-US" sz="36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E767E37-0D10-4E50-8AF6-9CB3AC60F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848" y="125942"/>
                <a:ext cx="7124510" cy="936475"/>
              </a:xfrm>
              <a:prstGeom prst="rect">
                <a:avLst/>
              </a:prstGeom>
              <a:blipFill>
                <a:blip r:embed="rId4"/>
                <a:stretch>
                  <a:fillRect l="-2481" r="-2566" b="-16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BC2E9EF-56D1-492E-9043-2401FDE35141}"/>
                  </a:ext>
                </a:extLst>
              </p:cNvPr>
              <p:cNvSpPr txBox="1"/>
              <p:nvPr/>
            </p:nvSpPr>
            <p:spPr>
              <a:xfrm>
                <a:off x="2178028" y="103563"/>
                <a:ext cx="5743188" cy="961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সে</a:t>
                </a:r>
                <a:r>
                  <a:rPr lang="bn-IN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২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b="1" i="1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fPr>
                      <m:num>
                        <m:r>
                          <a:rPr lang="en-US" sz="3600" b="1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3600" b="1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6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মি  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কাপড়</a:t>
                </a:r>
                <a:r>
                  <a:rPr lang="en-US" sz="3600" b="1" dirty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বিক্রি</a:t>
                </a:r>
                <a:r>
                  <a:rPr lang="en-US" sz="3600" b="1" dirty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করল</a:t>
                </a:r>
                <a:r>
                  <a:rPr lang="en-US" sz="3600" b="1" dirty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BC2E9EF-56D1-492E-9043-2401FDE35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028" y="103563"/>
                <a:ext cx="5743188" cy="961353"/>
              </a:xfrm>
              <a:prstGeom prst="rect">
                <a:avLst/>
              </a:prstGeom>
              <a:blipFill>
                <a:blip r:embed="rId5"/>
                <a:stretch>
                  <a:fillRect l="-318" r="-318" b="-15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AE00F4A5-6C1B-45E6-BF1D-8CD826990C47}"/>
              </a:ext>
            </a:extLst>
          </p:cNvPr>
          <p:cNvSpPr txBox="1"/>
          <p:nvPr/>
        </p:nvSpPr>
        <p:spPr>
          <a:xfrm>
            <a:off x="1266091" y="337152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এখন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নিকট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কতটুকু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কাপড়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77EEB9-FF16-490B-AFD6-5FE8DDBF8425}"/>
              </a:ext>
            </a:extLst>
          </p:cNvPr>
          <p:cNvGrpSpPr/>
          <p:nvPr/>
        </p:nvGrpSpPr>
        <p:grpSpPr>
          <a:xfrm>
            <a:off x="1119740" y="1789852"/>
            <a:ext cx="11076131" cy="853562"/>
            <a:chOff x="1192310" y="2544595"/>
            <a:chExt cx="11076131" cy="853562"/>
          </a:xfrm>
        </p:grpSpPr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6E8F2C46-1B42-41E7-A53A-2C0B1F8DB8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2670" y="2848489"/>
              <a:ext cx="9907341" cy="761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2965CB6-4ADF-4BCC-8F8B-05FA815CED99}"/>
                </a:ext>
              </a:extLst>
            </p:cNvPr>
            <p:cNvCxnSpPr/>
            <p:nvPr/>
          </p:nvCxnSpPr>
          <p:spPr>
            <a:xfrm flipV="1">
              <a:off x="1347134" y="2593075"/>
              <a:ext cx="0" cy="2481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5F2425E-E462-46CF-922C-DEB8920AD573}"/>
                </a:ext>
              </a:extLst>
            </p:cNvPr>
            <p:cNvCxnSpPr/>
            <p:nvPr/>
          </p:nvCxnSpPr>
          <p:spPr>
            <a:xfrm flipV="1">
              <a:off x="1842271" y="2597206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FDB43BD-EE89-402A-A7D0-AF3FAF5F8011}"/>
                </a:ext>
              </a:extLst>
            </p:cNvPr>
            <p:cNvCxnSpPr/>
            <p:nvPr/>
          </p:nvCxnSpPr>
          <p:spPr>
            <a:xfrm flipV="1">
              <a:off x="2337408" y="2597206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3691A98-B264-49D2-87B3-ED14321B843D}"/>
                </a:ext>
              </a:extLst>
            </p:cNvPr>
            <p:cNvCxnSpPr/>
            <p:nvPr/>
          </p:nvCxnSpPr>
          <p:spPr>
            <a:xfrm flipV="1">
              <a:off x="2832545" y="2592036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67AAE85-5183-45A9-B116-B5A054650F5B}"/>
                </a:ext>
              </a:extLst>
            </p:cNvPr>
            <p:cNvCxnSpPr/>
            <p:nvPr/>
          </p:nvCxnSpPr>
          <p:spPr>
            <a:xfrm flipV="1">
              <a:off x="3327682" y="2578428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81F0BE-00B3-4F67-9DB3-56DE55C8BB8B}"/>
                </a:ext>
              </a:extLst>
            </p:cNvPr>
            <p:cNvCxnSpPr/>
            <p:nvPr/>
          </p:nvCxnSpPr>
          <p:spPr>
            <a:xfrm flipV="1">
              <a:off x="3822819" y="2565365"/>
              <a:ext cx="0" cy="2481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FE63292-B12B-4308-B911-AE9425A2A91E}"/>
                </a:ext>
              </a:extLst>
            </p:cNvPr>
            <p:cNvCxnSpPr/>
            <p:nvPr/>
          </p:nvCxnSpPr>
          <p:spPr>
            <a:xfrm flipV="1">
              <a:off x="5803367" y="2561011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738C224-7CB3-4B08-A86E-36443AAEE622}"/>
                </a:ext>
              </a:extLst>
            </p:cNvPr>
            <p:cNvCxnSpPr/>
            <p:nvPr/>
          </p:nvCxnSpPr>
          <p:spPr>
            <a:xfrm flipV="1">
              <a:off x="5308230" y="2574073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169367F-1090-4C68-94F0-69866F1943B8}"/>
                </a:ext>
              </a:extLst>
            </p:cNvPr>
            <p:cNvCxnSpPr/>
            <p:nvPr/>
          </p:nvCxnSpPr>
          <p:spPr>
            <a:xfrm flipV="1">
              <a:off x="4813093" y="2561011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53FD734-B5B2-4E2E-AF78-7EF59EA5F41F}"/>
                </a:ext>
              </a:extLst>
            </p:cNvPr>
            <p:cNvCxnSpPr/>
            <p:nvPr/>
          </p:nvCxnSpPr>
          <p:spPr>
            <a:xfrm flipV="1">
              <a:off x="4317956" y="2574073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301A298-AD65-4109-8382-B31F797AC143}"/>
                </a:ext>
              </a:extLst>
            </p:cNvPr>
            <p:cNvCxnSpPr/>
            <p:nvPr/>
          </p:nvCxnSpPr>
          <p:spPr>
            <a:xfrm flipV="1">
              <a:off x="6298504" y="2570445"/>
              <a:ext cx="0" cy="2481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2CD40F3-B777-46B5-B0A1-B5956A15DB2F}"/>
                </a:ext>
              </a:extLst>
            </p:cNvPr>
            <p:cNvSpPr txBox="1"/>
            <p:nvPr/>
          </p:nvSpPr>
          <p:spPr>
            <a:xfrm>
              <a:off x="6256341" y="2840364"/>
              <a:ext cx="300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/>
                <a:t>২</a:t>
              </a:r>
              <a:endParaRPr lang="en-US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58846AC-D075-48C4-A0D1-39958A50D225}"/>
                </a:ext>
              </a:extLst>
            </p:cNvPr>
            <p:cNvSpPr txBox="1"/>
            <p:nvPr/>
          </p:nvSpPr>
          <p:spPr>
            <a:xfrm>
              <a:off x="3667722" y="2862828"/>
              <a:ext cx="300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/>
                <a:t>১</a:t>
              </a:r>
              <a:endParaRPr lang="en-US" b="1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51A1861-C8AA-4D45-AF50-456DD18660DD}"/>
                </a:ext>
              </a:extLst>
            </p:cNvPr>
            <p:cNvSpPr txBox="1"/>
            <p:nvPr/>
          </p:nvSpPr>
          <p:spPr>
            <a:xfrm>
              <a:off x="1192310" y="2831197"/>
              <a:ext cx="300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/>
                <a:t>০</a:t>
              </a:r>
              <a:endParaRPr lang="en-US" b="1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71D4A0E-079E-4A9A-90A4-C0607D44A76D}"/>
                </a:ext>
              </a:extLst>
            </p:cNvPr>
            <p:cNvSpPr txBox="1"/>
            <p:nvPr/>
          </p:nvSpPr>
          <p:spPr>
            <a:xfrm>
              <a:off x="11493574" y="2631995"/>
              <a:ext cx="774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/>
                <a:t>(মি)</a:t>
              </a:r>
              <a:endParaRPr lang="en-US" b="1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AF5E1A3-4A76-4B58-95F3-245E9A93577E}"/>
                </a:ext>
              </a:extLst>
            </p:cNvPr>
            <p:cNvCxnSpPr/>
            <p:nvPr/>
          </p:nvCxnSpPr>
          <p:spPr>
            <a:xfrm flipV="1">
              <a:off x="8279052" y="2544595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B6C12F5-6894-4ED9-B2F0-15735668AE77}"/>
                </a:ext>
              </a:extLst>
            </p:cNvPr>
            <p:cNvCxnSpPr/>
            <p:nvPr/>
          </p:nvCxnSpPr>
          <p:spPr>
            <a:xfrm flipV="1">
              <a:off x="7783915" y="2557657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7509C6A-4F77-424D-9BB1-C91E9AB7D9E5}"/>
                </a:ext>
              </a:extLst>
            </p:cNvPr>
            <p:cNvCxnSpPr/>
            <p:nvPr/>
          </p:nvCxnSpPr>
          <p:spPr>
            <a:xfrm flipV="1">
              <a:off x="7288778" y="2544595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11CCDDE-D5F6-4F6C-AEA8-EEC6F9B82F90}"/>
                </a:ext>
              </a:extLst>
            </p:cNvPr>
            <p:cNvCxnSpPr/>
            <p:nvPr/>
          </p:nvCxnSpPr>
          <p:spPr>
            <a:xfrm flipV="1">
              <a:off x="6793641" y="2557657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79FDC14-2A62-4F1E-BDA6-744F2337EF1D}"/>
                </a:ext>
              </a:extLst>
            </p:cNvPr>
            <p:cNvCxnSpPr/>
            <p:nvPr/>
          </p:nvCxnSpPr>
          <p:spPr>
            <a:xfrm flipV="1">
              <a:off x="8774189" y="2583057"/>
              <a:ext cx="0" cy="2481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67A63C9-80CB-4577-AC54-CAC116F296BB}"/>
                </a:ext>
              </a:extLst>
            </p:cNvPr>
            <p:cNvCxnSpPr/>
            <p:nvPr/>
          </p:nvCxnSpPr>
          <p:spPr>
            <a:xfrm flipV="1">
              <a:off x="10754737" y="2572731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EF37BA9-C56F-4E28-AC13-BA1F09F0EE73}"/>
                </a:ext>
              </a:extLst>
            </p:cNvPr>
            <p:cNvCxnSpPr/>
            <p:nvPr/>
          </p:nvCxnSpPr>
          <p:spPr>
            <a:xfrm flipV="1">
              <a:off x="10259600" y="2585793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73AFD28-032D-48A4-8945-15B64B164796}"/>
                </a:ext>
              </a:extLst>
            </p:cNvPr>
            <p:cNvCxnSpPr/>
            <p:nvPr/>
          </p:nvCxnSpPr>
          <p:spPr>
            <a:xfrm flipV="1">
              <a:off x="9764463" y="2572731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9C64015-DEC9-43E4-9B61-FECC69C31391}"/>
                </a:ext>
              </a:extLst>
            </p:cNvPr>
            <p:cNvCxnSpPr/>
            <p:nvPr/>
          </p:nvCxnSpPr>
          <p:spPr>
            <a:xfrm flipV="1">
              <a:off x="9269326" y="2585793"/>
              <a:ext cx="0" cy="2481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A9F6E7B-225F-42D3-AD8E-BAEC65D3CDD5}"/>
                </a:ext>
              </a:extLst>
            </p:cNvPr>
            <p:cNvCxnSpPr/>
            <p:nvPr/>
          </p:nvCxnSpPr>
          <p:spPr>
            <a:xfrm flipV="1">
              <a:off x="11249874" y="2595341"/>
              <a:ext cx="0" cy="2481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3B9E871-9F91-42D9-ACB7-46E2C4971840}"/>
                </a:ext>
              </a:extLst>
            </p:cNvPr>
            <p:cNvSpPr txBox="1"/>
            <p:nvPr/>
          </p:nvSpPr>
          <p:spPr>
            <a:xfrm>
              <a:off x="8571089" y="2837558"/>
              <a:ext cx="300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৩</a:t>
              </a:r>
              <a:endParaRPr lang="en-US" b="1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70DC1C9-44AD-41E2-85F2-8D436D16FBED}"/>
                </a:ext>
              </a:extLst>
            </p:cNvPr>
            <p:cNvSpPr txBox="1"/>
            <p:nvPr/>
          </p:nvSpPr>
          <p:spPr>
            <a:xfrm>
              <a:off x="10952610" y="2936492"/>
              <a:ext cx="300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৪</a:t>
              </a:r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BF438D4-2947-4BEE-AB1E-7E9F05A10D1F}"/>
                  </a:ext>
                </a:extLst>
              </p:cNvPr>
              <p:cNvSpPr txBox="1"/>
              <p:nvPr/>
            </p:nvSpPr>
            <p:spPr>
              <a:xfrm>
                <a:off x="1556630" y="2257470"/>
                <a:ext cx="2642750" cy="1089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১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bn-IN" sz="40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32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 </a:t>
                </a:r>
                <a:r>
                  <a:rPr lang="en-US" sz="4000" b="1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মিটার</a:t>
                </a:r>
                <a:endParaRPr lang="en-US" sz="3200" b="1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BF438D4-2947-4BEE-AB1E-7E9F05A10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630" y="2257470"/>
                <a:ext cx="2642750" cy="1089610"/>
              </a:xfrm>
              <a:prstGeom prst="rect">
                <a:avLst/>
              </a:prstGeom>
              <a:blipFill>
                <a:blip r:embed="rId6"/>
                <a:stretch>
                  <a:fillRect b="-15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26B8C36-65D3-41AF-AE39-B41B1B0672D9}"/>
                  </a:ext>
                </a:extLst>
              </p:cNvPr>
              <p:cNvSpPr txBox="1"/>
              <p:nvPr/>
            </p:nvSpPr>
            <p:spPr>
              <a:xfrm>
                <a:off x="7192076" y="3826006"/>
                <a:ext cx="1014406" cy="1097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১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bn-IN" sz="40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b="1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26B8C36-65D3-41AF-AE39-B41B1B067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076" y="3826006"/>
                <a:ext cx="1014406" cy="1097223"/>
              </a:xfrm>
              <a:prstGeom prst="rect">
                <a:avLst/>
              </a:prstGeom>
              <a:blipFill>
                <a:blip r:embed="rId7"/>
                <a:stretch>
                  <a:fillRect r="-8434" b="-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93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48776 0.0055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88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18" grpId="0"/>
      <p:bldP spid="19" grpId="0"/>
      <p:bldP spid="20" grpId="0"/>
      <p:bldP spid="21" grpId="0"/>
      <p:bldP spid="44" grpId="0"/>
      <p:bldP spid="51" grpId="0"/>
      <p:bldP spid="66" grpId="0"/>
      <p:bldP spid="66" grpId="1"/>
      <p:bldP spid="67" grpId="0"/>
      <p:bldP spid="52" grpId="0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517</Words>
  <Application>Microsoft Office PowerPoint</Application>
  <PresentationFormat>Widescreen</PresentationFormat>
  <Paragraphs>232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Harlow Solid Italic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24</cp:revision>
  <dcterms:created xsi:type="dcterms:W3CDTF">2021-08-08T07:39:26Z</dcterms:created>
  <dcterms:modified xsi:type="dcterms:W3CDTF">2021-08-08T16:00:58Z</dcterms:modified>
</cp:coreProperties>
</file>