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68A529-1CBD-4424-BF11-625200853D3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EA95F6-D4E5-4813-B80E-5E5365B807A3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>
                  <a:lumMod val="90000"/>
                  <a:lumOff val="10000"/>
                </a:schemeClr>
              </a:solidFill>
              <a:latin typeface="NikoshBAN" pitchFamily="2" charset="0"/>
              <a:cs typeface="NikoshBAN" pitchFamily="2" charset="0"/>
            </a:rPr>
            <a:t>সমাজ-জীবনে তথ্য ও যোগাযোগ প্রযুক্তি ব্যবহারের গু্রত্ব </a:t>
          </a:r>
          <a:endParaRPr lang="en-US" sz="2800" dirty="0"/>
        </a:p>
      </dgm:t>
    </dgm:pt>
    <dgm:pt modelId="{AA646E44-8DAE-4F7C-AA38-C6956E2053C7}" type="parTrans" cxnId="{BC53A870-CEC6-441E-A86F-1D339DC83438}">
      <dgm:prSet/>
      <dgm:spPr/>
      <dgm:t>
        <a:bodyPr/>
        <a:lstStyle/>
        <a:p>
          <a:endParaRPr lang="en-US"/>
        </a:p>
      </dgm:t>
    </dgm:pt>
    <dgm:pt modelId="{4EA799D7-7CC7-48C4-907C-CAF4CF4A3FA5}" type="sibTrans" cxnId="{BC53A870-CEC6-441E-A86F-1D339DC83438}">
      <dgm:prSet/>
      <dgm:spPr/>
      <dgm:t>
        <a:bodyPr/>
        <a:lstStyle/>
        <a:p>
          <a:endParaRPr lang="en-US"/>
        </a:p>
      </dgm:t>
    </dgm:pt>
    <dgm:pt modelId="{327D8224-1453-44B3-B08D-8D678EC598E6}">
      <dgm:prSet phldrT="[Text]" custT="1"/>
      <dgm:spPr/>
      <dgm:t>
        <a:bodyPr/>
        <a:lstStyle/>
        <a:p>
          <a:pPr algn="ctr"/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ই-মেইল এর মাধ্যমে সামাজিক যোগাযোগ  সহজ  হবে।</a:t>
          </a:r>
          <a:endParaRPr lang="en-US" sz="2000" dirty="0"/>
        </a:p>
      </dgm:t>
    </dgm:pt>
    <dgm:pt modelId="{242900B2-E4D3-46D8-87DA-454B3E2431DC}" type="parTrans" cxnId="{A4D08ECC-B7E5-4729-90BE-15DF7329B5FB}">
      <dgm:prSet/>
      <dgm:spPr/>
      <dgm:t>
        <a:bodyPr/>
        <a:lstStyle/>
        <a:p>
          <a:endParaRPr lang="en-US"/>
        </a:p>
      </dgm:t>
    </dgm:pt>
    <dgm:pt modelId="{35A10675-2BF1-4AE3-B33C-D98F52A519C4}" type="sibTrans" cxnId="{A4D08ECC-B7E5-4729-90BE-15DF7329B5FB}">
      <dgm:prSet/>
      <dgm:spPr/>
      <dgm:t>
        <a:bodyPr/>
        <a:lstStyle/>
        <a:p>
          <a:endParaRPr lang="en-US"/>
        </a:p>
      </dgm:t>
    </dgm:pt>
    <dgm:pt modelId="{0381EFC9-AC24-452A-96A5-E1F09F171D89}">
      <dgm:prSet phldrT="[Text]" custT="1"/>
      <dgm:spPr/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ই-কার্ড আর সাহায্যে  বিনা খরচে শুভেচ্ছা বার্তা পাঠানো যাবে। </a:t>
          </a:r>
          <a:endParaRPr lang="en-US" sz="2000" dirty="0"/>
        </a:p>
      </dgm:t>
    </dgm:pt>
    <dgm:pt modelId="{4F63ABFA-EE72-49F3-B004-2ECD72FFB084}" type="parTrans" cxnId="{EE0DB0DC-5318-49C9-9083-F3CE4905AD5A}">
      <dgm:prSet/>
      <dgm:spPr/>
      <dgm:t>
        <a:bodyPr/>
        <a:lstStyle/>
        <a:p>
          <a:endParaRPr lang="en-US"/>
        </a:p>
      </dgm:t>
    </dgm:pt>
    <dgm:pt modelId="{C8F68C81-24F6-4230-8C7B-6EE8C8D15583}" type="sibTrans" cxnId="{EE0DB0DC-5318-49C9-9083-F3CE4905AD5A}">
      <dgm:prSet/>
      <dgm:spPr/>
      <dgm:t>
        <a:bodyPr/>
        <a:lstStyle/>
        <a:p>
          <a:endParaRPr lang="en-US"/>
        </a:p>
      </dgm:t>
    </dgm:pt>
    <dgm:pt modelId="{03C947DC-1404-4319-92E5-5904026D57C8}">
      <dgm:prSet phldrT="[Text]" custT="1"/>
      <dgm:spPr/>
      <dgm:t>
        <a:bodyPr/>
        <a:lstStyle/>
        <a:p>
          <a:pPr algn="ctr"/>
          <a:r>
            <a:rPr lang="bn-BD" sz="1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ইউটিউব ভিডিও শেয়ারিং এর মাধ্যমে  তোমার তোলা ভিডিও </a:t>
          </a:r>
        </a:p>
        <a:p>
          <a:pPr algn="ctr"/>
          <a:r>
            <a:rPr lang="bn-BD" sz="1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সারাবিশ্বের সামনে তুলে ধরতে পারবে। </a:t>
          </a:r>
          <a:endParaRPr lang="en-US" sz="1600" dirty="0"/>
        </a:p>
      </dgm:t>
    </dgm:pt>
    <dgm:pt modelId="{0D4D9D92-BB81-4C28-83DB-18D3997A559F}" type="parTrans" cxnId="{B069B376-A5F3-4FF7-8FC6-FA739FCFE71B}">
      <dgm:prSet/>
      <dgm:spPr/>
      <dgm:t>
        <a:bodyPr/>
        <a:lstStyle/>
        <a:p>
          <a:endParaRPr lang="en-US"/>
        </a:p>
      </dgm:t>
    </dgm:pt>
    <dgm:pt modelId="{302844B0-0177-4F79-8399-004DABEAAA8D}" type="sibTrans" cxnId="{B069B376-A5F3-4FF7-8FC6-FA739FCFE71B}">
      <dgm:prSet/>
      <dgm:spPr/>
      <dgm:t>
        <a:bodyPr/>
        <a:lstStyle/>
        <a:p>
          <a:endParaRPr lang="en-US"/>
        </a:p>
      </dgm:t>
    </dgm:pt>
    <dgm:pt modelId="{0B9D64EB-6BAD-49E5-B17E-A368E381E45D}">
      <dgm:prSet phldrT="[Text]" custT="1"/>
      <dgm:spPr/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ই-মেইলে আমন্ত্রণপত্র  পাঠালে সুবিধামত সময় দেখা য়ায়। </a:t>
          </a:r>
          <a:endParaRPr lang="en-US" sz="1800" dirty="0"/>
        </a:p>
      </dgm:t>
    </dgm:pt>
    <dgm:pt modelId="{2F5AA15B-20E8-4DA9-B9B8-D833E1722823}" type="parTrans" cxnId="{09C9E367-E19F-4CEA-9538-0C9C1270EA9B}">
      <dgm:prSet/>
      <dgm:spPr/>
      <dgm:t>
        <a:bodyPr/>
        <a:lstStyle/>
        <a:p>
          <a:endParaRPr lang="en-US"/>
        </a:p>
      </dgm:t>
    </dgm:pt>
    <dgm:pt modelId="{C87AD91F-85F9-40A1-9AD0-535B799C1CE2}" type="sibTrans" cxnId="{09C9E367-E19F-4CEA-9538-0C9C1270EA9B}">
      <dgm:prSet/>
      <dgm:spPr/>
      <dgm:t>
        <a:bodyPr/>
        <a:lstStyle/>
        <a:p>
          <a:endParaRPr lang="en-US"/>
        </a:p>
      </dgm:t>
    </dgm:pt>
    <dgm:pt modelId="{8206F695-05E3-4FC4-9C59-A1BE3E4B6727}" type="pres">
      <dgm:prSet presAssocID="{4D68A529-1CBD-4424-BF11-625200853D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2606FE-7F13-46D4-9930-24166F720653}" type="pres">
      <dgm:prSet presAssocID="{4D68A529-1CBD-4424-BF11-625200853D3A}" presName="radial" presStyleCnt="0">
        <dgm:presLayoutVars>
          <dgm:animLvl val="ctr"/>
        </dgm:presLayoutVars>
      </dgm:prSet>
      <dgm:spPr/>
    </dgm:pt>
    <dgm:pt modelId="{484FA920-585B-4ACD-A127-31E7D9C60E3C}" type="pres">
      <dgm:prSet presAssocID="{69EA95F6-D4E5-4813-B80E-5E5365B807A3}" presName="centerShape" presStyleLbl="vennNode1" presStyleIdx="0" presStyleCnt="5" custScaleX="84132" custScaleY="64707"/>
      <dgm:spPr/>
      <dgm:t>
        <a:bodyPr/>
        <a:lstStyle/>
        <a:p>
          <a:endParaRPr lang="en-US"/>
        </a:p>
      </dgm:t>
    </dgm:pt>
    <dgm:pt modelId="{04DCB2BD-1674-4AF1-ABA4-3BB350648F82}" type="pres">
      <dgm:prSet presAssocID="{327D8224-1453-44B3-B08D-8D678EC598E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7F9D7-859F-4686-8518-53CC75C97E42}" type="pres">
      <dgm:prSet presAssocID="{0381EFC9-AC24-452A-96A5-E1F09F171D89}" presName="node" presStyleLbl="vennNode1" presStyleIdx="2" presStyleCnt="5" custScaleX="97808" custRadScaleRad="120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33143-FEE9-4BBD-9B7F-005E59B25357}" type="pres">
      <dgm:prSet presAssocID="{03C947DC-1404-4319-92E5-5904026D57C8}" presName="node" presStyleLbl="vennNode1" presStyleIdx="3" presStyleCnt="5" custScaleY="102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FB9E2-650C-4C40-9253-5CF09FA34494}" type="pres">
      <dgm:prSet presAssocID="{0B9D64EB-6BAD-49E5-B17E-A368E381E45D}" presName="node" presStyleLbl="vennNode1" presStyleIdx="4" presStyleCnt="5" custRadScaleRad="120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69B376-A5F3-4FF7-8FC6-FA739FCFE71B}" srcId="{69EA95F6-D4E5-4813-B80E-5E5365B807A3}" destId="{03C947DC-1404-4319-92E5-5904026D57C8}" srcOrd="2" destOrd="0" parTransId="{0D4D9D92-BB81-4C28-83DB-18D3997A559F}" sibTransId="{302844B0-0177-4F79-8399-004DABEAAA8D}"/>
    <dgm:cxn modelId="{BC53A870-CEC6-441E-A86F-1D339DC83438}" srcId="{4D68A529-1CBD-4424-BF11-625200853D3A}" destId="{69EA95F6-D4E5-4813-B80E-5E5365B807A3}" srcOrd="0" destOrd="0" parTransId="{AA646E44-8DAE-4F7C-AA38-C6956E2053C7}" sibTransId="{4EA799D7-7CC7-48C4-907C-CAF4CF4A3FA5}"/>
    <dgm:cxn modelId="{EDCB59AB-AF75-472D-BE68-38AEC42D1535}" type="presOf" srcId="{0B9D64EB-6BAD-49E5-B17E-A368E381E45D}" destId="{465FB9E2-650C-4C40-9253-5CF09FA34494}" srcOrd="0" destOrd="0" presId="urn:microsoft.com/office/officeart/2005/8/layout/radial3"/>
    <dgm:cxn modelId="{3778FBC1-3B38-4798-9DA5-11D0F658F730}" type="presOf" srcId="{0381EFC9-AC24-452A-96A5-E1F09F171D89}" destId="{0BF7F9D7-859F-4686-8518-53CC75C97E42}" srcOrd="0" destOrd="0" presId="urn:microsoft.com/office/officeart/2005/8/layout/radial3"/>
    <dgm:cxn modelId="{733E19C8-8705-4C29-9CB8-232C68949384}" type="presOf" srcId="{03C947DC-1404-4319-92E5-5904026D57C8}" destId="{74E33143-FEE9-4BBD-9B7F-005E59B25357}" srcOrd="0" destOrd="0" presId="urn:microsoft.com/office/officeart/2005/8/layout/radial3"/>
    <dgm:cxn modelId="{09C9E367-E19F-4CEA-9538-0C9C1270EA9B}" srcId="{69EA95F6-D4E5-4813-B80E-5E5365B807A3}" destId="{0B9D64EB-6BAD-49E5-B17E-A368E381E45D}" srcOrd="3" destOrd="0" parTransId="{2F5AA15B-20E8-4DA9-B9B8-D833E1722823}" sibTransId="{C87AD91F-85F9-40A1-9AD0-535B799C1CE2}"/>
    <dgm:cxn modelId="{EE0DB0DC-5318-49C9-9083-F3CE4905AD5A}" srcId="{69EA95F6-D4E5-4813-B80E-5E5365B807A3}" destId="{0381EFC9-AC24-452A-96A5-E1F09F171D89}" srcOrd="1" destOrd="0" parTransId="{4F63ABFA-EE72-49F3-B004-2ECD72FFB084}" sibTransId="{C8F68C81-24F6-4230-8C7B-6EE8C8D15583}"/>
    <dgm:cxn modelId="{242FED8C-D25D-4099-AA04-628B0AF1945F}" type="presOf" srcId="{69EA95F6-D4E5-4813-B80E-5E5365B807A3}" destId="{484FA920-585B-4ACD-A127-31E7D9C60E3C}" srcOrd="0" destOrd="0" presId="urn:microsoft.com/office/officeart/2005/8/layout/radial3"/>
    <dgm:cxn modelId="{9B708B4F-6896-40CA-BA38-E0BCD53CC396}" type="presOf" srcId="{327D8224-1453-44B3-B08D-8D678EC598E6}" destId="{04DCB2BD-1674-4AF1-ABA4-3BB350648F82}" srcOrd="0" destOrd="0" presId="urn:microsoft.com/office/officeart/2005/8/layout/radial3"/>
    <dgm:cxn modelId="{8A8A9245-3218-4F9A-A55E-48F7C055E906}" type="presOf" srcId="{4D68A529-1CBD-4424-BF11-625200853D3A}" destId="{8206F695-05E3-4FC4-9C59-A1BE3E4B6727}" srcOrd="0" destOrd="0" presId="urn:microsoft.com/office/officeart/2005/8/layout/radial3"/>
    <dgm:cxn modelId="{A4D08ECC-B7E5-4729-90BE-15DF7329B5FB}" srcId="{69EA95F6-D4E5-4813-B80E-5E5365B807A3}" destId="{327D8224-1453-44B3-B08D-8D678EC598E6}" srcOrd="0" destOrd="0" parTransId="{242900B2-E4D3-46D8-87DA-454B3E2431DC}" sibTransId="{35A10675-2BF1-4AE3-B33C-D98F52A519C4}"/>
    <dgm:cxn modelId="{2464A1E2-5F07-4047-BA12-33699B2CAC38}" type="presParOf" srcId="{8206F695-05E3-4FC4-9C59-A1BE3E4B6727}" destId="{672606FE-7F13-46D4-9930-24166F720653}" srcOrd="0" destOrd="0" presId="urn:microsoft.com/office/officeart/2005/8/layout/radial3"/>
    <dgm:cxn modelId="{3FEB09EE-0003-4910-8CB9-92B10D9CB7A1}" type="presParOf" srcId="{672606FE-7F13-46D4-9930-24166F720653}" destId="{484FA920-585B-4ACD-A127-31E7D9C60E3C}" srcOrd="0" destOrd="0" presId="urn:microsoft.com/office/officeart/2005/8/layout/radial3"/>
    <dgm:cxn modelId="{C560AAC1-AE69-463B-A9F7-5F81CF93C1C3}" type="presParOf" srcId="{672606FE-7F13-46D4-9930-24166F720653}" destId="{04DCB2BD-1674-4AF1-ABA4-3BB350648F82}" srcOrd="1" destOrd="0" presId="urn:microsoft.com/office/officeart/2005/8/layout/radial3"/>
    <dgm:cxn modelId="{6AAC4CBF-6F61-4AEE-94FE-C72E205D7B5F}" type="presParOf" srcId="{672606FE-7F13-46D4-9930-24166F720653}" destId="{0BF7F9D7-859F-4686-8518-53CC75C97E42}" srcOrd="2" destOrd="0" presId="urn:microsoft.com/office/officeart/2005/8/layout/radial3"/>
    <dgm:cxn modelId="{F803F3DD-6A6E-4641-82CE-3DC208A94C60}" type="presParOf" srcId="{672606FE-7F13-46D4-9930-24166F720653}" destId="{74E33143-FEE9-4BBD-9B7F-005E59B25357}" srcOrd="3" destOrd="0" presId="urn:microsoft.com/office/officeart/2005/8/layout/radial3"/>
    <dgm:cxn modelId="{99874546-FD91-4ACB-80E2-8B2DAA9D326C}" type="presParOf" srcId="{672606FE-7F13-46D4-9930-24166F720653}" destId="{465FB9E2-650C-4C40-9253-5CF09FA3449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FA920-585B-4ACD-A127-31E7D9C60E3C}">
      <dsp:nvSpPr>
        <dsp:cNvPr id="0" name=""/>
        <dsp:cNvSpPr/>
      </dsp:nvSpPr>
      <dsp:spPr>
        <a:xfrm>
          <a:off x="2677412" y="2186717"/>
          <a:ext cx="3200420" cy="24614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>
                  <a:lumMod val="90000"/>
                  <a:lumOff val="10000"/>
                </a:schemeClr>
              </a:solidFill>
              <a:latin typeface="NikoshBAN" pitchFamily="2" charset="0"/>
              <a:cs typeface="NikoshBAN" pitchFamily="2" charset="0"/>
            </a:rPr>
            <a:t>সমাজ-জীবনে তথ্য ও যোগাযোগ প্রযুক্তি ব্যবহারের গু্রত্ব </a:t>
          </a:r>
          <a:endParaRPr lang="en-US" sz="2800" kern="1200" dirty="0"/>
        </a:p>
      </dsp:txBody>
      <dsp:txXfrm>
        <a:off x="3146103" y="2547193"/>
        <a:ext cx="2263038" cy="1740532"/>
      </dsp:txXfrm>
    </dsp:sp>
    <dsp:sp modelId="{04DCB2BD-1674-4AF1-ABA4-3BB350648F82}">
      <dsp:nvSpPr>
        <dsp:cNvPr id="0" name=""/>
        <dsp:cNvSpPr/>
      </dsp:nvSpPr>
      <dsp:spPr>
        <a:xfrm>
          <a:off x="3326611" y="-10861"/>
          <a:ext cx="1902023" cy="19020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ই-মেইল এর মাধ্যমে সামাজিক যোগাযোগ  সহজ  হবে।</a:t>
          </a:r>
          <a:endParaRPr lang="en-US" sz="2000" kern="1200" dirty="0"/>
        </a:p>
      </dsp:txBody>
      <dsp:txXfrm>
        <a:off x="3605156" y="267684"/>
        <a:ext cx="1344933" cy="1344933"/>
      </dsp:txXfrm>
    </dsp:sp>
    <dsp:sp modelId="{0BF7F9D7-859F-4686-8518-53CC75C97E42}">
      <dsp:nvSpPr>
        <dsp:cNvPr id="0" name=""/>
        <dsp:cNvSpPr/>
      </dsp:nvSpPr>
      <dsp:spPr>
        <a:xfrm>
          <a:off x="6324588" y="2466447"/>
          <a:ext cx="1860331" cy="19020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ই-কার্ড আর সাহায্যে  বিনা খরচে শুভেচ্ছা বার্তা পাঠানো যাবে। </a:t>
          </a:r>
          <a:endParaRPr lang="en-US" sz="2000" kern="1200" dirty="0"/>
        </a:p>
      </dsp:txBody>
      <dsp:txXfrm>
        <a:off x="6597027" y="2744992"/>
        <a:ext cx="1315453" cy="1344933"/>
      </dsp:txXfrm>
    </dsp:sp>
    <dsp:sp modelId="{74E33143-FEE9-4BBD-9B7F-005E59B25357}">
      <dsp:nvSpPr>
        <dsp:cNvPr id="0" name=""/>
        <dsp:cNvSpPr/>
      </dsp:nvSpPr>
      <dsp:spPr>
        <a:xfrm>
          <a:off x="3326611" y="4920675"/>
          <a:ext cx="1902023" cy="19481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ইউটিউব ভিডিও শেয়ারিং এর মাধ্যমে  তোমার তোলা ভিডিও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সারাবিশ্বের সামনে তুলে ধরতে পারবে। </a:t>
          </a:r>
          <a:endParaRPr lang="en-US" sz="1600" kern="1200" dirty="0"/>
        </a:p>
      </dsp:txBody>
      <dsp:txXfrm>
        <a:off x="3605156" y="5205980"/>
        <a:ext cx="1344933" cy="1377575"/>
      </dsp:txXfrm>
    </dsp:sp>
    <dsp:sp modelId="{465FB9E2-650C-4C40-9253-5CF09FA34494}">
      <dsp:nvSpPr>
        <dsp:cNvPr id="0" name=""/>
        <dsp:cNvSpPr/>
      </dsp:nvSpPr>
      <dsp:spPr>
        <a:xfrm>
          <a:off x="336251" y="2466447"/>
          <a:ext cx="1902023" cy="19020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ই-মেইলে আমন্ত্রণপত্র  পাঠালে সুবিধামত সময় দেখা য়ায়। </a:t>
          </a:r>
          <a:endParaRPr lang="en-US" sz="1800" kern="1200" dirty="0"/>
        </a:p>
      </dsp:txBody>
      <dsp:txXfrm>
        <a:off x="614796" y="2744992"/>
        <a:ext cx="1344933" cy="134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4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5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4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8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5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3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5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0969-E6A4-4BC5-A6B4-D431E76D9AA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C534-4CB3-4967-9B95-39863A96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3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nazrul693105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3276600" y="228601"/>
            <a:ext cx="5943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alt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4814"/>
            <a:ext cx="8686800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525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876800" y="533400"/>
            <a:ext cx="2133600" cy="7493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1905000"/>
            <a:ext cx="44069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018" y="1905001"/>
            <a:ext cx="4292434" cy="30479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411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914400"/>
            <a:ext cx="46609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78550" y="5545138"/>
            <a:ext cx="38862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 টিউব ভিডিও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5638800"/>
            <a:ext cx="3276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 কার্ড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3810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96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4038600" y="722313"/>
            <a:ext cx="4876800" cy="1295400"/>
          </a:xfrm>
          <a:prstGeom prst="wedgeEllipseCallout">
            <a:avLst/>
          </a:prstGeom>
          <a:solidFill>
            <a:schemeClr val="bg2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9834" y="2438400"/>
            <a:ext cx="11009014" cy="3657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সমাজ-জীবনে তথ্য ও যোগাযোগ প্রযুক্তি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দু‘টি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 লিখ।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8800" y="0"/>
          <a:ext cx="8534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4958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57600" y="228600"/>
            <a:ext cx="4572000" cy="15240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>
              <a:defRPr/>
            </a:pPr>
            <a:r>
              <a:rPr lang="bn-BD" sz="6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7819" y="2895600"/>
            <a:ext cx="11488846" cy="20574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 algn="ctr">
              <a:buFont typeface="Wingdings" pitchFamily="2" charset="2"/>
              <a:buChar char="Ø"/>
              <a:defRPr/>
            </a:pPr>
            <a:r>
              <a:rPr lang="bn-BD" sz="40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সমাজ-জীবনে তথ্য ও যোগাযোগ প্রযুক্তি ব্যবহারের গু্রত্ব </a:t>
            </a:r>
            <a:r>
              <a:rPr lang="en-US" sz="4000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bn-BD" sz="4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sz="4000" dirty="0">
              <a:solidFill>
                <a:schemeClr val="tx1">
                  <a:lumMod val="90000"/>
                  <a:lumOff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7683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581400" y="457200"/>
            <a:ext cx="4724400" cy="16002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16150" y="2286000"/>
            <a:ext cx="502285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28700" lvl="1" indent="-571500" algn="ctr">
              <a:buFont typeface="Wingdings" pitchFamily="2" charset="2"/>
              <a:buChar char="Ø"/>
              <a:defRPr/>
            </a:pP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কী? 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28775" y="2444436"/>
            <a:ext cx="8991600" cy="22037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Wingdings" pitchFamily="2" charset="2"/>
              <a:buChar char="Ø"/>
              <a:defRPr/>
            </a:pP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সমাজ-জীবনে তথ্য ও যোগাযোগ প্রযুক্তি ব্যবহারের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দু‘টি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ত্রের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ও যোগাযোগ প্রযুক্তি কি </a:t>
            </a:r>
            <a:r>
              <a:rPr lang="en-US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সমাজ-জীবনে </a:t>
            </a:r>
            <a:r>
              <a:rPr lang="bn-BD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তথ্য ও</a:t>
            </a:r>
            <a:r>
              <a:rPr lang="en-US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bn-BD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 ব্যবহারের ক্ষেত্রগুলো </a:t>
            </a:r>
            <a:r>
              <a:rPr lang="en-US" sz="3200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defRPr/>
            </a:pPr>
            <a:endParaRPr lang="en-US" sz="3200" dirty="0" smtClean="0">
              <a:solidFill>
                <a:schemeClr val="tx1">
                  <a:lumMod val="90000"/>
                  <a:lumOff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ও যোগাযোগ প্রযুক্তি ব্যবহারের গু্রত্ব </a:t>
            </a:r>
            <a:r>
              <a:rPr lang="en-US" sz="32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sz="3200" dirty="0">
              <a:solidFill>
                <a:schemeClr val="tx1">
                  <a:lumMod val="90000"/>
                  <a:lumOff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 উল্লেখ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কর।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4495800" y="762000"/>
            <a:ext cx="3581400" cy="9144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7400" y="3200400"/>
            <a:ext cx="792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bn-BD" altLang="en-US" sz="3200" b="1">
                <a:latin typeface="NikoshBAN" panose="02000000000000000000" pitchFamily="2" charset="0"/>
                <a:cs typeface="NikoshBAN" panose="02000000000000000000" pitchFamily="2" charset="0"/>
              </a:rPr>
              <a:t>সমাজ জীবনে তথ্য ও যোগাযোগ প্রযুক্তির </a:t>
            </a:r>
            <a:r>
              <a:rPr lang="en-US" altLang="en-US" sz="3200" b="1">
                <a:latin typeface="NikoshBAN" panose="02000000000000000000" pitchFamily="2" charset="0"/>
                <a:cs typeface="NikoshBAN" panose="02000000000000000000" pitchFamily="2" charset="0"/>
              </a:rPr>
              <a:t>কোন কোন প্রযুক্তি তুমি </a:t>
            </a:r>
            <a:r>
              <a:rPr lang="bn-BD" altLang="en-US" sz="3200" b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altLang="en-US" sz="3200" b="1">
                <a:latin typeface="NikoshBAN" panose="02000000000000000000" pitchFamily="2" charset="0"/>
                <a:cs typeface="NikoshBAN" panose="02000000000000000000" pitchFamily="2" charset="0"/>
              </a:rPr>
              <a:t> কর - তার একটি তালিকা তৈরি কর।</a:t>
            </a:r>
            <a:r>
              <a:rPr lang="bn-BD" altLang="en-US" sz="3200" b="1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3200" b="1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407960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2133600" y="2133600"/>
            <a:ext cx="7696200" cy="198120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39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1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257800" y="192625"/>
            <a:ext cx="2286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alt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alt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828801" y="1399664"/>
            <a:ext cx="4759325" cy="538609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>
              <a:defRPr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bn-BD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নজরুল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ইসলাম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 সহকারী শিক্ষক 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আইসিটি) 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কিসামত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হারাটী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ডি.এস.আই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মাদ্রাসা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নম্বর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: ০১৭১৪৫৫৯৬৪১</a:t>
            </a:r>
          </a:p>
          <a:p>
            <a:pPr algn="ctr">
              <a:defRPr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E-mail: 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  <a:hlinkClick r:id="rId2"/>
              </a:rPr>
              <a:t>nazrul693105@gmail.com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bn-BD" alt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948488" y="4098925"/>
            <a:ext cx="3352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eaLnBrk="1" hangingPunct="1"/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eaLnBrk="1" hangingPunct="1"/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alt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/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eaLnBrk="1" hangingPunct="1"/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alt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/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: ২০/০৯/২০২১ </a:t>
            </a:r>
            <a:r>
              <a:rPr lang="en-US" alt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608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402810"/>
            <a:ext cx="1981200" cy="22590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Oval 6"/>
          <p:cNvSpPr/>
          <p:nvPr/>
        </p:nvSpPr>
        <p:spPr>
          <a:xfrm>
            <a:off x="3332162" y="2209800"/>
            <a:ext cx="1752601" cy="16002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650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457200"/>
            <a:ext cx="29718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 ফোন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3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2438400"/>
            <a:ext cx="42989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05615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5181600" y="168995"/>
            <a:ext cx="1905000" cy="6858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 মেইল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777" y="2133600"/>
            <a:ext cx="45720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5617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2849940"/>
            <a:ext cx="76962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n-BD" sz="4800" b="1" u="sng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সমাজ জীবনে তথ্য ও যোগাযোগ প্রযুক্তি</a:t>
            </a:r>
            <a:endParaRPr lang="en-US" sz="4800" b="1" u="sng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eaLnBrk="1" hangingPunct="1">
              <a:defRPr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115748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038600" y="457200"/>
            <a:ext cx="4419600" cy="1295400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507" name="Group 2"/>
          <p:cNvGrpSpPr>
            <a:grpSpLocks/>
          </p:cNvGrpSpPr>
          <p:nvPr/>
        </p:nvGrpSpPr>
        <p:grpSpPr bwMode="auto">
          <a:xfrm>
            <a:off x="1524000" y="2133600"/>
            <a:ext cx="9220200" cy="3657600"/>
            <a:chOff x="0" y="2133600"/>
            <a:chExt cx="9220200" cy="3657600"/>
          </a:xfrm>
        </p:grpSpPr>
        <p:sp>
          <p:nvSpPr>
            <p:cNvPr id="6" name="Rounded Rectangle 5"/>
            <p:cNvSpPr/>
            <p:nvPr/>
          </p:nvSpPr>
          <p:spPr>
            <a:xfrm>
              <a:off x="0" y="3276600"/>
              <a:ext cx="9220200" cy="1524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571500" indent="-571500">
                <a:buFont typeface="Wingdings" pitchFamily="2" charset="2"/>
                <a:buChar char="Ø"/>
                <a:defRPr/>
              </a:pPr>
              <a:r>
                <a:rPr lang="bn-BD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সমাজ-জীবনে তথ্য ও</a:t>
              </a:r>
              <a:r>
                <a:rPr lang="en-US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 প্রযুক্তি</a:t>
              </a:r>
              <a:r>
                <a:rPr lang="bn-BD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 ব্যবহারের ক্ষেত্রগুলো চিহ্নিত করতে </a:t>
              </a:r>
              <a:r>
                <a:rPr lang="en-US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bn-BD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পারবে।</a:t>
              </a:r>
              <a:endParaRPr lang="en-US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0" y="2133600"/>
              <a:ext cx="9220200" cy="1524000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571500" indent="-571500">
                <a:buFont typeface="Wingdings" pitchFamily="2" charset="2"/>
                <a:buChar char="Ø"/>
                <a:defRPr/>
              </a:pPr>
              <a:r>
                <a:rPr lang="bn-BD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তথ্য ও যোগাযোগ প্রযুক্তি কি তা  বলতে পারবে</a:t>
              </a:r>
              <a:r>
                <a:rPr lang="en-US" sz="3200" dirty="0">
                  <a:ln>
                    <a:solidFill>
                      <a:schemeClr val="tx2"/>
                    </a:solidFill>
                  </a:ln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4267200"/>
              <a:ext cx="9220200" cy="1524000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571500" indent="-571500">
                <a:buFont typeface="Wingdings" pitchFamily="2" charset="2"/>
                <a:buChar char="Ø"/>
                <a:defRPr/>
              </a:pPr>
              <a:r>
                <a:rPr lang="bn-BD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 তথ্য ও যোগাযোগ প্রযুক্তি ব্যবহারের গু্রত্ব </a:t>
              </a:r>
              <a:r>
                <a:rPr lang="en-US" sz="3200" dirty="0" err="1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বর্ননা</a:t>
              </a:r>
              <a:r>
                <a:rPr lang="en-US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NikoshBAN" pitchFamily="2" charset="0"/>
                  <a:cs typeface="NikoshBAN" pitchFamily="2" charset="0"/>
                </a:rPr>
                <a:t>করতে পারবে।</a:t>
              </a:r>
              <a:endParaRPr lang="en-US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9282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823" y="981076"/>
            <a:ext cx="38100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981076"/>
            <a:ext cx="29718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3" r="21930"/>
          <a:stretch>
            <a:fillRect/>
          </a:stretch>
        </p:blipFill>
        <p:spPr bwMode="auto">
          <a:xfrm>
            <a:off x="781230" y="954088"/>
            <a:ext cx="1912937" cy="346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968725" y="4724400"/>
            <a:ext cx="1828800" cy="762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34450" y="4737100"/>
            <a:ext cx="1943100" cy="776288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967525" y="4737100"/>
            <a:ext cx="2133600" cy="7493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36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953000" y="533400"/>
            <a:ext cx="1943100" cy="776288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2401888"/>
            <a:ext cx="43894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401896"/>
            <a:ext cx="4016375" cy="30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0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697288" y="228600"/>
            <a:ext cx="4760912" cy="17526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1981200" y="2590800"/>
            <a:ext cx="8305800" cy="3733800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কি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5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256</Words>
  <Application>Microsoft Office PowerPoint</Application>
  <PresentationFormat>Widescreen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Nazrul Islam</dc:creator>
  <cp:lastModifiedBy>Md Nazrul Islam</cp:lastModifiedBy>
  <cp:revision>6</cp:revision>
  <dcterms:created xsi:type="dcterms:W3CDTF">2021-09-20T04:18:41Z</dcterms:created>
  <dcterms:modified xsi:type="dcterms:W3CDTF">2021-09-20T15:59:36Z</dcterms:modified>
</cp:coreProperties>
</file>