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4" r:id="rId16"/>
    <p:sldId id="270" r:id="rId17"/>
    <p:sldId id="271" r:id="rId18"/>
    <p:sldId id="272" r:id="rId19"/>
    <p:sldId id="273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76E99-3C3B-4DDB-8CFC-166D64FECF2D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6530F-E1F7-4C72-A392-3F925114E6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567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76E99-3C3B-4DDB-8CFC-166D64FECF2D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6530F-E1F7-4C72-A392-3F925114E6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663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76E99-3C3B-4DDB-8CFC-166D64FECF2D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6530F-E1F7-4C72-A392-3F925114E6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918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76E99-3C3B-4DDB-8CFC-166D64FECF2D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6530F-E1F7-4C72-A392-3F925114E6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816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76E99-3C3B-4DDB-8CFC-166D64FECF2D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6530F-E1F7-4C72-A392-3F925114E6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108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76E99-3C3B-4DDB-8CFC-166D64FECF2D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6530F-E1F7-4C72-A392-3F925114E6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881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76E99-3C3B-4DDB-8CFC-166D64FECF2D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6530F-E1F7-4C72-A392-3F925114E6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772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76E99-3C3B-4DDB-8CFC-166D64FECF2D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6530F-E1F7-4C72-A392-3F925114E6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571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76E99-3C3B-4DDB-8CFC-166D64FECF2D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6530F-E1F7-4C72-A392-3F925114E6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052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76E99-3C3B-4DDB-8CFC-166D64FECF2D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6530F-E1F7-4C72-A392-3F925114E6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801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76E99-3C3B-4DDB-8CFC-166D64FECF2D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6530F-E1F7-4C72-A392-3F925114E6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866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F76E99-3C3B-4DDB-8CFC-166D64FECF2D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66530F-E1F7-4C72-A392-3F925114E6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616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9.jpg"/><Relationship Id="rId4" Type="http://schemas.openxmlformats.org/officeDocument/2006/relationships/image" Target="../media/image18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184" y="193183"/>
            <a:ext cx="11887200" cy="648033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04940492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0387" y="218941"/>
            <a:ext cx="8954920" cy="344228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Rectangle 2"/>
          <p:cNvSpPr/>
          <p:nvPr/>
        </p:nvSpPr>
        <p:spPr>
          <a:xfrm>
            <a:off x="0" y="3902299"/>
            <a:ext cx="12192000" cy="295570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দোয়েল</a:t>
            </a:r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আমাদের জাতীয় পাখি।এদের গায়ের রঙ সাদা-কালো।ছোট্ট পাখি </a:t>
            </a:r>
            <a:r>
              <a:rPr lang="bn-IN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চড়ুই</a:t>
            </a:r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।মাথা ছাই রঙের পিঠে বাদামি পালক।এরা কীটপতঙ্গ খেয়ে ফসলের শক্রু নাশ করে।  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36818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3031" y="3721994"/>
            <a:ext cx="11900079" cy="298789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ছোট্ট পাখি</a:t>
            </a:r>
            <a:r>
              <a:rPr lang="bn-IN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টুনটুনি </a:t>
            </a:r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লেজ নাড়িয়ে টুই টুই করে উড়ে বেড়ায়।পোকামাকড় খেয়ে পরিবেশ সুন্দর রাখে।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আরেকটি চঞ্চল </a:t>
            </a:r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পাখি হলো </a:t>
            </a:r>
            <a:r>
              <a:rPr lang="bn-IN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বুলবুলি</a:t>
            </a:r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।বুলবুলির মাথার উপর রাজকীয় কালো ঝুটি।তলপেটের শেষে লাল ছোপ,এরা খুব দ্রুত উড়তে পারে।  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093" y="282263"/>
            <a:ext cx="3837904" cy="29948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4230" y="282263"/>
            <a:ext cx="5738880" cy="321377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7802210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033" y="167426"/>
            <a:ext cx="4684741" cy="32566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8087" y="167426"/>
            <a:ext cx="3256678" cy="32566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Rectangle 3"/>
          <p:cNvSpPr/>
          <p:nvPr/>
        </p:nvSpPr>
        <p:spPr>
          <a:xfrm>
            <a:off x="167425" y="4327300"/>
            <a:ext cx="11706896" cy="236971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পানির সাথে যার সখ্য সেই পাখিটির নাম </a:t>
            </a:r>
            <a:r>
              <a:rPr lang="bn-IN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পানকৌড়ি</a:t>
            </a:r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।পুকুর,খাল,এদের বিচরনক্ষেত্র।এই পাখি ডুব দিয়ে তিন মিটার পর্যন্ত দৌড়াতে পারে।এদের পায়ের পাতা হাঁসের পায়ের মত।  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88290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058" y="779306"/>
            <a:ext cx="2466975" cy="21141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9349" y="779306"/>
            <a:ext cx="2705100" cy="21141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4449" y="779306"/>
            <a:ext cx="2857500" cy="21141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3543" y="779306"/>
            <a:ext cx="3196375" cy="21141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Rectangle 5"/>
          <p:cNvSpPr/>
          <p:nvPr/>
        </p:nvSpPr>
        <p:spPr>
          <a:xfrm>
            <a:off x="445058" y="4404575"/>
            <a:ext cx="11403505" cy="230531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 আরও অনেক পাখি আছে।এগুলো হলো-</a:t>
            </a:r>
            <a:r>
              <a:rPr lang="bn-IN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শালিক,টিয়া,বাঁশপাতি,বাবুই,শ্যামা,ধনেশ,ফিঙে</a:t>
            </a:r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ইত্যাদি।পাখিরা মানুষের বন্ধু।কিছু কিছু পাখি পরিবেশকে সুন্দর রাখে।  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43944" y="3000777"/>
            <a:ext cx="1996225" cy="54091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শালিক 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513786" y="3026534"/>
            <a:ext cx="1996225" cy="54091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টিয়া 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702084" y="3000776"/>
            <a:ext cx="1996225" cy="54091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বাবুই 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46008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1820" y="244699"/>
            <a:ext cx="7482625" cy="74697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40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শব্দগুলো পাঠ থেকে খুঁজে বের করি।অর্থ বলি। </a:t>
            </a:r>
            <a:endParaRPr lang="en-US" sz="40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31820" y="1262130"/>
            <a:ext cx="2717442" cy="74697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বিচরন 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60986" y="2485621"/>
            <a:ext cx="2717442" cy="74697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চমৎকার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60986" y="3773509"/>
            <a:ext cx="2717442" cy="74697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ঝুঁটি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76896" y="5267457"/>
            <a:ext cx="2717442" cy="74697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সখ্য 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949261" y="1262130"/>
            <a:ext cx="2717442" cy="74697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বেড়ানো 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878428" y="2472743"/>
            <a:ext cx="2717442" cy="74697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সুন্দর 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878428" y="3760628"/>
            <a:ext cx="2717442" cy="74697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খোপা 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020096" y="5254576"/>
            <a:ext cx="2717442" cy="74697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ভাব 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61387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5306" y="283335"/>
            <a:ext cx="7714445" cy="65682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যুক্তবর্ণগুলো দেখি ও যুক্তবর্ণ দিয়ে শব্দ লিখি 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24626" y="1403796"/>
            <a:ext cx="2678806" cy="65682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আন</a:t>
            </a:r>
            <a:r>
              <a:rPr lang="bn-IN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ন্দ</a:t>
            </a:r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56819" y="2234483"/>
            <a:ext cx="2678806" cy="65682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জি</a:t>
            </a:r>
            <a:r>
              <a:rPr lang="bn-IN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জ্ঞে</a:t>
            </a:r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 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303432" y="1423114"/>
            <a:ext cx="1455312" cy="65682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ন্দ</a:t>
            </a:r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739425" y="1416675"/>
            <a:ext cx="1687133" cy="68258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 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387144" y="2215162"/>
            <a:ext cx="1403796" cy="65682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জ্ঞ</a:t>
            </a:r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726545" y="2234482"/>
            <a:ext cx="1700011" cy="65682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 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426558" y="1416675"/>
            <a:ext cx="1687133" cy="65682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 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8113691" y="1403796"/>
            <a:ext cx="3039412" cy="65682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bn-IN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ন্দ</a:t>
            </a:r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ছ</a:t>
            </a:r>
            <a:r>
              <a:rPr lang="bn-IN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ন্দ</a:t>
            </a:r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426557" y="2234483"/>
            <a:ext cx="1687133" cy="65682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ঞ 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8113690" y="2234484"/>
            <a:ext cx="3039413" cy="65682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</a:t>
            </a:r>
            <a:r>
              <a:rPr lang="bn-IN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জ্ঞা</a:t>
            </a:r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বি</a:t>
            </a:r>
            <a:r>
              <a:rPr lang="bn-IN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জ্ঞ</a:t>
            </a:r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77284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25780" y="218941"/>
            <a:ext cx="3721995" cy="75985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জোড়ায় কাজ </a:t>
            </a:r>
            <a:endParaRPr lang="en-US" sz="40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42553" y="1839532"/>
            <a:ext cx="3917324" cy="75985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বাক্য রচনা কর </a:t>
            </a:r>
            <a:endParaRPr lang="en-US" sz="40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42552" y="2599385"/>
            <a:ext cx="3721995" cy="75985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জগত 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42552" y="3359238"/>
            <a:ext cx="3721995" cy="75985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ক্লাশ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42552" y="4119091"/>
            <a:ext cx="3721995" cy="75985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শস্যদানা 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42552" y="4878944"/>
            <a:ext cx="3721995" cy="75985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স্বভাব 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19214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159876" y="283335"/>
            <a:ext cx="2987899" cy="74697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মূল্যায়ন </a:t>
            </a:r>
            <a:endParaRPr lang="en-US" sz="4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67426" y="1272862"/>
            <a:ext cx="8203842" cy="82639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প্রশ্নগুলোর উত্তর মুখে মুখে বলি ও খাতায় লিখ। 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67426" y="2859110"/>
            <a:ext cx="11784168" cy="390229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742950" indent="-742950">
              <a:buFont typeface="+mj-lt"/>
              <a:buAutoNum type="arabicPeriod"/>
            </a:pPr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পাখিদের ভোরের দূত বলা হয়েছে কেন?</a:t>
            </a:r>
          </a:p>
          <a:p>
            <a:pPr marL="742950" indent="-742950">
              <a:buFont typeface="+mj-lt"/>
              <a:buAutoNum type="arabicPeriod"/>
            </a:pPr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জাতীয় দোয়েলের বৈশিষ্ট্য কেমন? </a:t>
            </a:r>
          </a:p>
          <a:p>
            <a:pPr marL="742950" indent="-742950">
              <a:buFont typeface="+mj-lt"/>
              <a:buAutoNum type="arabicPeriod"/>
            </a:pPr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 আমাদের ঘরেরই কেউ?কেন? </a:t>
            </a:r>
          </a:p>
          <a:p>
            <a:pPr marL="742950" indent="-742950">
              <a:buFont typeface="+mj-lt"/>
              <a:buAutoNum type="arabicPeriod"/>
            </a:pPr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 পাখি পরিবেশ সুন্দর রাখতে সাহায্য করে? </a:t>
            </a:r>
          </a:p>
          <a:p>
            <a:pPr marL="742950" indent="-742950">
              <a:buFont typeface="+mj-lt"/>
              <a:buAutoNum type="arabicPeriod"/>
            </a:pPr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বুলবুলি পাখি দেখতে কেমন?  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45624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29566" y="231820"/>
            <a:ext cx="3979572" cy="85000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 কাজ 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6062" y="3683357"/>
            <a:ext cx="11887200" cy="2498501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তোমার দেখা যেকোনো একটি পাখির কথা বর্ননা কর। 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8415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 ধন্যবাদ 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3327" y="3939863"/>
            <a:ext cx="2745346" cy="274534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9125125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281967"/>
            <a:ext cx="6053070" cy="347085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</a:t>
            </a:r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 আবুল কাশেম </a:t>
            </a:r>
          </a:p>
          <a:p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শিক্ষক </a:t>
            </a:r>
          </a:p>
          <a:p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লাকেশ্বর দাখিল মাদ্রাসা </a:t>
            </a:r>
          </a:p>
          <a:p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ছাতক সুনামগঞ্জ 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053070" y="3281967"/>
            <a:ext cx="6025166" cy="347085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 </a:t>
            </a:r>
          </a:p>
          <a:p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চতুর্থ শ্রেনি </a:t>
            </a:r>
          </a:p>
          <a:p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 বাংলা </a:t>
            </a:r>
          </a:p>
          <a:p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 ৪৫ মিনিট </a:t>
            </a:r>
          </a:p>
          <a:p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তারিখঃ ১৯/০৯/২০২১ ইং 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1543" y="143913"/>
            <a:ext cx="2814634" cy="292126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16003946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1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6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6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71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7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457" y="1415248"/>
            <a:ext cx="6452314" cy="398918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7576" y="1415249"/>
            <a:ext cx="3701133" cy="398918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Rectangle 3"/>
          <p:cNvSpPr/>
          <p:nvPr/>
        </p:nvSpPr>
        <p:spPr>
          <a:xfrm>
            <a:off x="1365161" y="167425"/>
            <a:ext cx="7894749" cy="81136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নিচের ছবিগুলোতে কী দেখছ? 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045595" y="5741831"/>
            <a:ext cx="7894749" cy="81136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 পাখি 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631559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459" y="1977383"/>
            <a:ext cx="5062805" cy="379221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2979" y="1925336"/>
            <a:ext cx="5132290" cy="38442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Rectangle 3"/>
          <p:cNvSpPr/>
          <p:nvPr/>
        </p:nvSpPr>
        <p:spPr>
          <a:xfrm>
            <a:off x="2266682" y="476518"/>
            <a:ext cx="7070501" cy="77273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এসো ছবিগুলো দেখি 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635137" y="5849800"/>
            <a:ext cx="7070501" cy="77273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পাখির জগত 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813993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302" y="1108655"/>
            <a:ext cx="5459416" cy="477698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3223" y="1108654"/>
            <a:ext cx="5908192" cy="477698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Rectangle 3"/>
          <p:cNvSpPr/>
          <p:nvPr/>
        </p:nvSpPr>
        <p:spPr>
          <a:xfrm>
            <a:off x="1712890" y="154546"/>
            <a:ext cx="8229600" cy="78561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নিচের ছবিতে কী দেখছ ?  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354687" y="6072388"/>
            <a:ext cx="8229600" cy="78561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পাখিদের মেলা 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069566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668" y="1528957"/>
            <a:ext cx="6302330" cy="392786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1104" y="1661374"/>
            <a:ext cx="5377000" cy="37954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Rectangle 1"/>
          <p:cNvSpPr/>
          <p:nvPr/>
        </p:nvSpPr>
        <p:spPr>
          <a:xfrm>
            <a:off x="1352282" y="502276"/>
            <a:ext cx="8384146" cy="70833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নিচের পাখিগুলোর নাম বল 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49633" y="5613042"/>
            <a:ext cx="3146604" cy="70833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টিয়া  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838682" y="5553409"/>
            <a:ext cx="2292439" cy="70833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দোয়েল 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586443" y="5437091"/>
            <a:ext cx="1875754" cy="70833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চড়ুই 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22717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5470" y="154546"/>
            <a:ext cx="7405353" cy="66827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0582653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062" y="180304"/>
            <a:ext cx="10934163" cy="657545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Rectangle 2"/>
          <p:cNvSpPr/>
          <p:nvPr/>
        </p:nvSpPr>
        <p:spPr>
          <a:xfrm>
            <a:off x="669701" y="180304"/>
            <a:ext cx="3284113" cy="785611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 পাঠ </a:t>
            </a:r>
            <a:endParaRPr lang="en-US" sz="40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50360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 </a:t>
            </a: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 পাখিদের সম্পর্কে বিস্তারিত বর্ননা করতে পারবে; </a:t>
            </a: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 কোন পাখি আমাদের শক্রু নাশ করে সে সম্পর্কে বলতে পারবে; </a:t>
            </a: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 কোন পাখি আমাদের পরিবেশ সুন্দর রাখে সে সম্পর্কে ব্যাখ্যা করতে পারবে</a:t>
            </a:r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; </a:t>
            </a: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যুক্তবর্ণ দিয়ে শব্দ তৈরি করতে পারবে; </a:t>
            </a: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শব্দগুলো পাঠ থেকে বের করে অর্থ বলতে পারবে; </a:t>
            </a:r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96779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322</Words>
  <Application>Microsoft Office PowerPoint</Application>
  <PresentationFormat>Widescreen</PresentationFormat>
  <Paragraphs>70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Calibri</vt:lpstr>
      <vt:lpstr>Calibri Light</vt:lpstr>
      <vt:lpstr>NikoshBAN</vt:lpstr>
      <vt:lpstr>Vrinda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</dc:creator>
  <cp:lastModifiedBy>DOEL</cp:lastModifiedBy>
  <cp:revision>16</cp:revision>
  <dcterms:created xsi:type="dcterms:W3CDTF">2021-09-19T09:05:27Z</dcterms:created>
  <dcterms:modified xsi:type="dcterms:W3CDTF">2021-09-20T09:52:01Z</dcterms:modified>
</cp:coreProperties>
</file>