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8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layout3.xml" ContentType="application/vnd.openxmlformats-officedocument.drawingml.diagramLayout+xml"/>
  <Override PartName="/ppt/diagrams/data3.xml" ContentType="application/vnd.openxmlformats-officedocument.drawingml.diagramData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layout4.xml" ContentType="application/vnd.openxmlformats-officedocument.drawingml.diagramLayout+xml"/>
  <Override PartName="/ppt/diagrams/data4.xml" ContentType="application/vnd.openxmlformats-officedocument.drawingml.diagramData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layout5.xml" ContentType="application/vnd.openxmlformats-officedocument.drawingml.diagramLayout+xml"/>
  <Override PartName="/ppt/diagrams/data5.xml" ContentType="application/vnd.openxmlformats-officedocument.drawingml.diagramData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slides/slide16.xml" ContentType="application/vnd.openxmlformats-officedocument.presentationml.slide+xml"/>
  <Override PartName="/ppt/diagrams/layout6.xml" ContentType="application/vnd.openxmlformats-officedocument.drawingml.diagramLayout+xml"/>
  <Override PartName="/ppt/diagrams/data6.xml" ContentType="application/vnd.openxmlformats-officedocument.drawingml.diagramData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slides/slide17.xml" ContentType="application/vnd.openxmlformats-officedocument.presentationml.slide+xml"/>
  <Override PartName="/ppt/diagrams/layout7.xml" ContentType="application/vnd.openxmlformats-officedocument.drawingml.diagramLayout+xml"/>
  <Override PartName="/ppt/diagrams/data7.xml" ContentType="application/vnd.openxmlformats-officedocument.drawingml.diagramData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6233" autoAdjust="0"/>
    <p:restoredTop sz="99664" autoAdjust="0"/>
  </p:normalViewPr>
  <p:slideViewPr>
    <p:cSldViewPr>
      <p:cViewPr varScale="1">
        <p:scale>
          <a:sx n="74" d="100"/>
          <a:sy n="74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1FFDE-6D0A-4653-9FA4-174C2BCC1DB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6CCC0-CE29-4130-AB32-17141F9A1F63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অপারেটর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আট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ভাগে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000" dirty="0"/>
        </a:p>
      </dgm:t>
    </dgm:pt>
    <dgm:pt modelId="{2F067142-4153-4532-A76F-132A4ADB27CB}" type="parTrans" cxnId="{07568E80-8AFF-4E89-AF0D-AC317ECD36B5}">
      <dgm:prSet/>
      <dgm:spPr/>
      <dgm:t>
        <a:bodyPr/>
        <a:lstStyle/>
        <a:p>
          <a:endParaRPr lang="en-US"/>
        </a:p>
      </dgm:t>
    </dgm:pt>
    <dgm:pt modelId="{EBC694F7-2379-4270-81DF-27DF90804D75}" type="sibTrans" cxnId="{07568E80-8AFF-4E89-AF0D-AC317ECD36B5}">
      <dgm:prSet/>
      <dgm:spPr/>
      <dgm:t>
        <a:bodyPr/>
        <a:lstStyle/>
        <a:p>
          <a:endParaRPr lang="en-US"/>
        </a:p>
      </dgm:t>
    </dgm:pt>
    <dgm:pt modelId="{F35FF509-F7E4-4F20-AD36-DC0F549615C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অ্যারিথমেটিক</a:t>
          </a:r>
          <a:r>
            <a: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/>
          </a:r>
        </a:p>
      </dgm:t>
    </dgm:pt>
    <dgm:pt modelId="{FDFCECA0-4963-4057-B19B-6469DEA130F0}" type="parTrans" cxnId="{1810BA6B-2876-4CBE-9027-FA7C18F3DF6E}">
      <dgm:prSet/>
      <dgm:spPr/>
      <dgm:t>
        <a:bodyPr/>
        <a:lstStyle/>
        <a:p>
          <a:endParaRPr lang="en-US"/>
        </a:p>
      </dgm:t>
    </dgm:pt>
    <dgm:pt modelId="{B6A581CD-C5F9-44E6-A201-9B356E0D9FD0}" type="sibTrans" cxnId="{1810BA6B-2876-4CBE-9027-FA7C18F3DF6E}">
      <dgm:prSet/>
      <dgm:spPr/>
      <dgm:t>
        <a:bodyPr/>
        <a:lstStyle/>
        <a:p>
          <a:endParaRPr lang="en-US"/>
        </a:p>
      </dgm:t>
    </dgm:pt>
    <dgm:pt modelId="{7BBD38CA-49D4-4FA9-830C-FB5A8F5F98DA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রিলেশনাল</a:t>
          </a:r>
          <a:endParaRPr lang="en-US" sz="20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DF09603-8D00-4669-8CB6-37D4F3EA0875}" type="parTrans" cxnId="{BAE8E96D-E6D8-4D40-832E-DCF12D47AE0B}">
      <dgm:prSet/>
      <dgm:spPr/>
      <dgm:t>
        <a:bodyPr/>
        <a:lstStyle/>
        <a:p>
          <a:endParaRPr lang="en-US"/>
        </a:p>
      </dgm:t>
    </dgm:pt>
    <dgm:pt modelId="{55AB8AEF-0509-4F8B-9E58-04C5449B3D5D}" type="sibTrans" cxnId="{BAE8E96D-E6D8-4D40-832E-DCF12D47AE0B}">
      <dgm:prSet/>
      <dgm:spPr/>
      <dgm:t>
        <a:bodyPr/>
        <a:lstStyle/>
        <a:p>
          <a:endParaRPr lang="en-US"/>
        </a:p>
      </dgm:t>
    </dgm:pt>
    <dgm:pt modelId="{E924C2C0-9BF5-4A03-9328-977E9A909665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endParaRPr lang="en-US" sz="20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7D50A23-1428-4FF4-85F9-D550D8C8D68C}" type="parTrans" cxnId="{04CF6B24-B064-4385-AFBB-F5BFC9A58D65}">
      <dgm:prSet/>
      <dgm:spPr/>
      <dgm:t>
        <a:bodyPr/>
        <a:lstStyle/>
        <a:p>
          <a:endParaRPr lang="en-US"/>
        </a:p>
      </dgm:t>
    </dgm:pt>
    <dgm:pt modelId="{2D078670-1F36-40FB-BF6C-78F60689C3ED}" type="sibTrans" cxnId="{04CF6B24-B064-4385-AFBB-F5BFC9A58D65}">
      <dgm:prSet/>
      <dgm:spPr/>
      <dgm:t>
        <a:bodyPr/>
        <a:lstStyle/>
        <a:p>
          <a:endParaRPr lang="en-US"/>
        </a:p>
      </dgm:t>
    </dgm:pt>
    <dgm:pt modelId="{F971FD90-E17C-4E1B-AB10-B78FFEB769F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ইনক্রিমেন্ট</a:t>
          </a:r>
          <a:r>
            <a:rPr lang="en-US" sz="1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18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1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18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ডিক্রিমেন্ট</a:t>
          </a:r>
          <a:r>
            <a:rPr lang="en-US" sz="1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/>
          </a:r>
        </a:p>
      </dgm:t>
    </dgm:pt>
    <dgm:pt modelId="{D88B4D9E-5E40-48F2-AE00-B2F808D50F63}" type="parTrans" cxnId="{D1D36794-F82B-4E27-A593-24D0D7D36557}">
      <dgm:prSet/>
      <dgm:spPr/>
      <dgm:t>
        <a:bodyPr/>
        <a:lstStyle/>
        <a:p>
          <a:endParaRPr lang="en-US"/>
        </a:p>
      </dgm:t>
    </dgm:pt>
    <dgm:pt modelId="{79F9128D-30FF-4927-A40F-757E58E2D0B4}" type="sibTrans" cxnId="{D1D36794-F82B-4E27-A593-24D0D7D36557}">
      <dgm:prSet/>
      <dgm:spPr/>
      <dgm:t>
        <a:bodyPr/>
        <a:lstStyle/>
        <a:p>
          <a:endParaRPr lang="en-US"/>
        </a:p>
      </dgm:t>
    </dgm:pt>
    <dgm:pt modelId="{D9B7C22C-BF22-4C01-AAC3-63D5E2849EB0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এসাইনমেন্ট</a:t>
          </a:r>
          <a:endParaRPr lang="en-US" sz="20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9DBEF315-4F88-4AFB-9518-98CA64D60846}" type="parTrans" cxnId="{521859A8-5D71-4726-B227-4D7174467B2A}">
      <dgm:prSet/>
      <dgm:spPr/>
      <dgm:t>
        <a:bodyPr/>
        <a:lstStyle/>
        <a:p>
          <a:endParaRPr lang="en-US"/>
        </a:p>
      </dgm:t>
    </dgm:pt>
    <dgm:pt modelId="{A59F1C4C-423C-4C3B-A3EC-3E6F3157C103}" type="sibTrans" cxnId="{521859A8-5D71-4726-B227-4D7174467B2A}">
      <dgm:prSet/>
      <dgm:spPr/>
      <dgm:t>
        <a:bodyPr/>
        <a:lstStyle/>
        <a:p>
          <a:endParaRPr lang="en-US"/>
        </a:p>
      </dgm:t>
    </dgm:pt>
    <dgm:pt modelId="{69585431-34F8-44C6-BBFD-C8529B0257E1}">
      <dgm:prSet custT="1"/>
      <dgm:spPr>
        <a:solidFill>
          <a:schemeClr val="accent3"/>
        </a:solidFill>
      </dgm:spPr>
      <dgm:t>
        <a:bodyPr/>
        <a:lstStyle/>
        <a:p>
          <a:r>
            <a:rPr lang="en-US" sz="20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স্পেশাল</a:t>
          </a:r>
          <a:r>
            <a:rPr lang="en-US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endParaRPr lang="en-US" sz="2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136304-CFBE-4BCB-A36F-2FF2EFE74A4A}" type="parTrans" cxnId="{49B0CBC8-5B4A-4948-BD75-02C639FF4D4E}">
      <dgm:prSet/>
      <dgm:spPr/>
      <dgm:t>
        <a:bodyPr/>
        <a:lstStyle/>
        <a:p>
          <a:endParaRPr lang="en-US"/>
        </a:p>
      </dgm:t>
    </dgm:pt>
    <dgm:pt modelId="{E5456E64-41AE-4186-811D-4B7F38C708D4}" type="sibTrans" cxnId="{49B0CBC8-5B4A-4948-BD75-02C639FF4D4E}">
      <dgm:prSet/>
      <dgm:spPr/>
      <dgm:t>
        <a:bodyPr/>
        <a:lstStyle/>
        <a:p>
          <a:endParaRPr lang="en-US"/>
        </a:p>
      </dgm:t>
    </dgm:pt>
    <dgm:pt modelId="{35D92671-5EF6-4800-86BD-E48D2144374D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834DCF-3E63-4336-825B-8A45AAD9FBCD}" type="parTrans" cxnId="{FA2549AF-3AAC-4D51-AEF8-5A72C57A74AC}">
      <dgm:prSet/>
      <dgm:spPr/>
      <dgm:t>
        <a:bodyPr/>
        <a:lstStyle/>
        <a:p>
          <a:endParaRPr lang="en-US"/>
        </a:p>
      </dgm:t>
    </dgm:pt>
    <dgm:pt modelId="{5749E602-17DF-43A0-9016-D89A68FB3F0E}" type="sibTrans" cxnId="{FA2549AF-3AAC-4D51-AEF8-5A72C57A74AC}">
      <dgm:prSet/>
      <dgm:spPr/>
      <dgm:t>
        <a:bodyPr/>
        <a:lstStyle/>
        <a:p>
          <a:endParaRPr lang="en-US"/>
        </a:p>
      </dgm:t>
    </dgm:pt>
    <dgm:pt modelId="{58CCC1D2-9142-49C3-8982-0ACB744CAED0}">
      <dgm:prSet custT="1"/>
      <dgm:spPr>
        <a:solidFill>
          <a:srgbClr val="7030A0"/>
        </a:solidFill>
      </dgm:spPr>
      <dgm:t>
        <a:bodyPr/>
        <a:lstStyle/>
        <a:p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কন্ডিশনাল</a:t>
          </a:r>
          <a:endParaRPr lang="en-US" sz="20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97CE2C77-F8D9-41F9-AC45-4F578042AC10}" type="parTrans" cxnId="{E2E50147-2F61-4AAC-88B0-BE5E9A40905C}">
      <dgm:prSet/>
      <dgm:spPr/>
      <dgm:t>
        <a:bodyPr/>
        <a:lstStyle/>
        <a:p>
          <a:endParaRPr lang="en-US"/>
        </a:p>
      </dgm:t>
    </dgm:pt>
    <dgm:pt modelId="{C7607622-B92B-463D-9A49-B0EE46D65A35}" type="sibTrans" cxnId="{E2E50147-2F61-4AAC-88B0-BE5E9A40905C}">
      <dgm:prSet/>
      <dgm:spPr/>
      <dgm:t>
        <a:bodyPr/>
        <a:lstStyle/>
        <a:p>
          <a:endParaRPr lang="en-US"/>
        </a:p>
      </dgm:t>
    </dgm:pt>
    <dgm:pt modelId="{B93C3000-4F57-4B98-BEBD-D629A2BDE124}" type="pres">
      <dgm:prSet presAssocID="{A141FFDE-6D0A-4653-9FA4-174C2BCC1D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723F82-2496-4F99-96CF-67B9058BB649}" type="pres">
      <dgm:prSet presAssocID="{FAF6CCC0-CE29-4130-AB32-17141F9A1F63}" presName="root1" presStyleCnt="0"/>
      <dgm:spPr/>
    </dgm:pt>
    <dgm:pt modelId="{CDE29B25-F421-42D9-AFB4-06B886B14CB9}" type="pres">
      <dgm:prSet presAssocID="{FAF6CCC0-CE29-4130-AB32-17141F9A1F63}" presName="LevelOneTextNode" presStyleLbl="node0" presStyleIdx="0" presStyleCnt="1" custScaleX="52540" custScaleY="78879" custLinFactNeighborX="6329" custLinFactNeighborY="-8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EF2207-B31A-413C-807F-C47E64F9FF6D}" type="pres">
      <dgm:prSet presAssocID="{FAF6CCC0-CE29-4130-AB32-17141F9A1F63}" presName="level2hierChild" presStyleCnt="0"/>
      <dgm:spPr/>
    </dgm:pt>
    <dgm:pt modelId="{A012F31C-C03D-43B8-A0BE-C7F683C79B2D}" type="pres">
      <dgm:prSet presAssocID="{FDFCECA0-4963-4057-B19B-6469DEA130F0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FCE9E976-62F0-4FEA-B508-FE8E1D54D76C}" type="pres">
      <dgm:prSet presAssocID="{FDFCECA0-4963-4057-B19B-6469DEA130F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3026BA17-9152-46B1-BDDC-B3ACB0C201F5}" type="pres">
      <dgm:prSet presAssocID="{F35FF509-F7E4-4F20-AD36-DC0F549615C6}" presName="root2" presStyleCnt="0"/>
      <dgm:spPr/>
    </dgm:pt>
    <dgm:pt modelId="{FEBDF60C-AB7B-4D63-A921-BC7D9A84F733}" type="pres">
      <dgm:prSet presAssocID="{F35FF509-F7E4-4F20-AD36-DC0F549615C6}" presName="LevelTwoTextNode" presStyleLbl="node2" presStyleIdx="0" presStyleCnt="8" custScaleX="66361" custScaleY="51291" custLinFactNeighborX="808" custLinFactNeighborY="14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242134-959F-4037-B302-D32385A69B20}" type="pres">
      <dgm:prSet presAssocID="{F35FF509-F7E4-4F20-AD36-DC0F549615C6}" presName="level3hierChild" presStyleCnt="0"/>
      <dgm:spPr/>
    </dgm:pt>
    <dgm:pt modelId="{C8F3871E-D6AB-4D48-A0C3-A16F93DCED8B}" type="pres">
      <dgm:prSet presAssocID="{EDF09603-8D00-4669-8CB6-37D4F3EA0875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EF8560BF-176B-4C0D-A611-A873F8057B71}" type="pres">
      <dgm:prSet presAssocID="{EDF09603-8D00-4669-8CB6-37D4F3EA0875}" presName="connTx" presStyleLbl="parChTrans1D2" presStyleIdx="1" presStyleCnt="8"/>
      <dgm:spPr/>
      <dgm:t>
        <a:bodyPr/>
        <a:lstStyle/>
        <a:p>
          <a:endParaRPr lang="en-US"/>
        </a:p>
      </dgm:t>
    </dgm:pt>
    <dgm:pt modelId="{C2D35D13-0013-47EC-BB22-AF1382A5DC23}" type="pres">
      <dgm:prSet presAssocID="{7BBD38CA-49D4-4FA9-830C-FB5A8F5F98DA}" presName="root2" presStyleCnt="0"/>
      <dgm:spPr/>
    </dgm:pt>
    <dgm:pt modelId="{A37D49BD-49B6-4A50-A21B-13B3D52043B8}" type="pres">
      <dgm:prSet presAssocID="{7BBD38CA-49D4-4FA9-830C-FB5A8F5F98DA}" presName="LevelTwoTextNode" presStyleLbl="node2" presStyleIdx="1" presStyleCnt="8" custScaleX="66555" custScaleY="475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6868C3-D14A-457B-9FEE-2CBD5036A02D}" type="pres">
      <dgm:prSet presAssocID="{7BBD38CA-49D4-4FA9-830C-FB5A8F5F98DA}" presName="level3hierChild" presStyleCnt="0"/>
      <dgm:spPr/>
    </dgm:pt>
    <dgm:pt modelId="{2DDA5C8F-B0C9-4F56-A9AD-AFF786C077B5}" type="pres">
      <dgm:prSet presAssocID="{57D50A23-1428-4FF4-85F9-D550D8C8D68C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A00158D9-A7FF-4EAB-A048-AF5605187219}" type="pres">
      <dgm:prSet presAssocID="{57D50A23-1428-4FF4-85F9-D550D8C8D68C}" presName="connTx" presStyleLbl="parChTrans1D2" presStyleIdx="2" presStyleCnt="8"/>
      <dgm:spPr/>
      <dgm:t>
        <a:bodyPr/>
        <a:lstStyle/>
        <a:p>
          <a:endParaRPr lang="en-US"/>
        </a:p>
      </dgm:t>
    </dgm:pt>
    <dgm:pt modelId="{23649B23-E573-4DD5-A73A-9F911DB722D9}" type="pres">
      <dgm:prSet presAssocID="{E924C2C0-9BF5-4A03-9328-977E9A909665}" presName="root2" presStyleCnt="0"/>
      <dgm:spPr/>
    </dgm:pt>
    <dgm:pt modelId="{9A5A7A73-6BD7-4EE3-8420-395CED92C4D6}" type="pres">
      <dgm:prSet presAssocID="{E924C2C0-9BF5-4A03-9328-977E9A909665}" presName="LevelTwoTextNode" presStyleLbl="node2" presStyleIdx="2" presStyleCnt="8" custScaleX="67782" custScaleY="48193" custLinFactNeighborX="-613" custLinFactNeighborY="-19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34E04B-5DA8-4566-98D4-FD2AB94865B5}" type="pres">
      <dgm:prSet presAssocID="{E924C2C0-9BF5-4A03-9328-977E9A909665}" presName="level3hierChild" presStyleCnt="0"/>
      <dgm:spPr/>
    </dgm:pt>
    <dgm:pt modelId="{02724CC4-A657-4AD4-8770-F6D8214B324C}" type="pres">
      <dgm:prSet presAssocID="{97CE2C77-F8D9-41F9-AC45-4F578042AC10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185A4919-F281-42B6-8373-6B98D2F789CC}" type="pres">
      <dgm:prSet presAssocID="{97CE2C77-F8D9-41F9-AC45-4F578042AC10}" presName="connTx" presStyleLbl="parChTrans1D2" presStyleIdx="3" presStyleCnt="8"/>
      <dgm:spPr/>
      <dgm:t>
        <a:bodyPr/>
        <a:lstStyle/>
        <a:p>
          <a:endParaRPr lang="en-US"/>
        </a:p>
      </dgm:t>
    </dgm:pt>
    <dgm:pt modelId="{3B0D35CB-3F85-4512-889D-4B36487CB866}" type="pres">
      <dgm:prSet presAssocID="{58CCC1D2-9142-49C3-8982-0ACB744CAED0}" presName="root2" presStyleCnt="0"/>
      <dgm:spPr/>
    </dgm:pt>
    <dgm:pt modelId="{7F053781-161E-4F90-959D-00EE4F17853A}" type="pres">
      <dgm:prSet presAssocID="{58CCC1D2-9142-49C3-8982-0ACB744CAED0}" presName="LevelTwoTextNode" presStyleLbl="node2" presStyleIdx="3" presStyleCnt="8" custScaleX="67783" custScaleY="45643" custLinFactNeighborX="-614" custLinFactNeighborY="-39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B23A5-6C00-43FC-B2E2-D528B91FAD78}" type="pres">
      <dgm:prSet presAssocID="{58CCC1D2-9142-49C3-8982-0ACB744CAED0}" presName="level3hierChild" presStyleCnt="0"/>
      <dgm:spPr/>
    </dgm:pt>
    <dgm:pt modelId="{25AA3E49-5E83-47A0-9588-D1E90EAE4661}" type="pres">
      <dgm:prSet presAssocID="{D88B4D9E-5E40-48F2-AE00-B2F808D50F63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4019E40F-9108-423A-A85D-78D01E33026E}" type="pres">
      <dgm:prSet presAssocID="{D88B4D9E-5E40-48F2-AE00-B2F808D50F63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9200185-16A4-467A-BF65-1CBB6D277842}" type="pres">
      <dgm:prSet presAssocID="{F971FD90-E17C-4E1B-AB10-B78FFEB769F4}" presName="root2" presStyleCnt="0"/>
      <dgm:spPr/>
    </dgm:pt>
    <dgm:pt modelId="{3AAA4167-4834-4EBA-83E1-C080A6AA8E08}" type="pres">
      <dgm:prSet presAssocID="{F971FD90-E17C-4E1B-AB10-B78FFEB769F4}" presName="LevelTwoTextNode" presStyleLbl="node2" presStyleIdx="4" presStyleCnt="8" custScaleX="67221" custScaleY="52065" custLinFactNeighborX="-52" custLinFactNeighborY="-57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00D2EA-7AF4-4124-A095-7553FFDD67FE}" type="pres">
      <dgm:prSet presAssocID="{F971FD90-E17C-4E1B-AB10-B78FFEB769F4}" presName="level3hierChild" presStyleCnt="0"/>
      <dgm:spPr/>
    </dgm:pt>
    <dgm:pt modelId="{42D3B7EF-C5EB-4575-B784-FA5190916617}" type="pres">
      <dgm:prSet presAssocID="{B2136304-CFBE-4BCB-A36F-2FF2EFE74A4A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D219C260-3A77-444D-8783-F7EA5B0DC5D1}" type="pres">
      <dgm:prSet presAssocID="{B2136304-CFBE-4BCB-A36F-2FF2EFE74A4A}" presName="connTx" presStyleLbl="parChTrans1D2" presStyleIdx="5" presStyleCnt="8"/>
      <dgm:spPr/>
      <dgm:t>
        <a:bodyPr/>
        <a:lstStyle/>
        <a:p>
          <a:endParaRPr lang="en-US"/>
        </a:p>
      </dgm:t>
    </dgm:pt>
    <dgm:pt modelId="{71ED914D-D5F2-47A3-AEE3-B3B238A68297}" type="pres">
      <dgm:prSet presAssocID="{69585431-34F8-44C6-BBFD-C8529B0257E1}" presName="root2" presStyleCnt="0"/>
      <dgm:spPr/>
    </dgm:pt>
    <dgm:pt modelId="{C73C91B4-19A7-4F2B-8511-805228402E84}" type="pres">
      <dgm:prSet presAssocID="{69585431-34F8-44C6-BBFD-C8529B0257E1}" presName="LevelTwoTextNode" presStyleLbl="node2" presStyleIdx="5" presStyleCnt="8" custScaleX="67783" custScaleY="46899" custLinFactNeighborX="-550" custLinFactNeighborY="-72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67C239-2732-4D21-9264-1F661BA476D7}" type="pres">
      <dgm:prSet presAssocID="{69585431-34F8-44C6-BBFD-C8529B0257E1}" presName="level3hierChild" presStyleCnt="0"/>
      <dgm:spPr/>
    </dgm:pt>
    <dgm:pt modelId="{C551FCEE-66CF-453C-96F4-7DAF13C8DF9B}" type="pres">
      <dgm:prSet presAssocID="{65834DCF-3E63-4336-825B-8A45AAD9FBCD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18520CFE-29C7-4625-A641-59F0204565CA}" type="pres">
      <dgm:prSet presAssocID="{65834DCF-3E63-4336-825B-8A45AAD9FBCD}" presName="connTx" presStyleLbl="parChTrans1D2" presStyleIdx="6" presStyleCnt="8"/>
      <dgm:spPr/>
      <dgm:t>
        <a:bodyPr/>
        <a:lstStyle/>
        <a:p>
          <a:endParaRPr lang="en-US"/>
        </a:p>
      </dgm:t>
    </dgm:pt>
    <dgm:pt modelId="{4B66FD4E-8992-4E00-96BE-65F6AEAA7DDB}" type="pres">
      <dgm:prSet presAssocID="{35D92671-5EF6-4800-86BD-E48D2144374D}" presName="root2" presStyleCnt="0"/>
      <dgm:spPr/>
    </dgm:pt>
    <dgm:pt modelId="{B3C6661E-7B2D-4841-9FE3-DA7CADF1F260}" type="pres">
      <dgm:prSet presAssocID="{35D92671-5EF6-4800-86BD-E48D2144374D}" presName="LevelTwoTextNode" presStyleLbl="node2" presStyleIdx="6" presStyleCnt="8" custScaleX="67783" custScaleY="40931" custLinFactNeighborX="-614" custLinFactNeighborY="-881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494BF1-241F-4FF6-9423-C48077CAA32A}" type="pres">
      <dgm:prSet presAssocID="{35D92671-5EF6-4800-86BD-E48D2144374D}" presName="level3hierChild" presStyleCnt="0"/>
      <dgm:spPr/>
    </dgm:pt>
    <dgm:pt modelId="{A35CAE59-A6C3-4F11-AF5F-AE7DCAF86A4C}" type="pres">
      <dgm:prSet presAssocID="{9DBEF315-4F88-4AFB-9518-98CA64D60846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B9D6B724-85A0-4EF4-9853-4B6CD302EBE3}" type="pres">
      <dgm:prSet presAssocID="{9DBEF315-4F88-4AFB-9518-98CA64D60846}" presName="connTx" presStyleLbl="parChTrans1D2" presStyleIdx="7" presStyleCnt="8"/>
      <dgm:spPr/>
      <dgm:t>
        <a:bodyPr/>
        <a:lstStyle/>
        <a:p>
          <a:endParaRPr lang="en-US"/>
        </a:p>
      </dgm:t>
    </dgm:pt>
    <dgm:pt modelId="{73116E4F-B19E-42CA-8702-FE53F090D610}" type="pres">
      <dgm:prSet presAssocID="{D9B7C22C-BF22-4C01-AAC3-63D5E2849EB0}" presName="root2" presStyleCnt="0"/>
      <dgm:spPr/>
    </dgm:pt>
    <dgm:pt modelId="{3D438C7F-21FF-4A6D-8689-F75B170F7F44}" type="pres">
      <dgm:prSet presAssocID="{D9B7C22C-BF22-4C01-AAC3-63D5E2849EB0}" presName="LevelTwoTextNode" presStyleLbl="node2" presStyleIdx="7" presStyleCnt="8" custScaleX="66554" custScaleY="44804" custLinFactY="-5986" custLinFactNeighborX="61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F15950-20F7-43E6-8057-46A7DFE84EA2}" type="pres">
      <dgm:prSet presAssocID="{D9B7C22C-BF22-4C01-AAC3-63D5E2849EB0}" presName="level3hierChild" presStyleCnt="0"/>
      <dgm:spPr/>
    </dgm:pt>
  </dgm:ptLst>
  <dgm:cxnLst>
    <dgm:cxn modelId="{D72FA6AB-EAD8-43AA-B442-478A09B3738D}" type="presOf" srcId="{57D50A23-1428-4FF4-85F9-D550D8C8D68C}" destId="{A00158D9-A7FF-4EAB-A048-AF5605187219}" srcOrd="1" destOrd="0" presId="urn:microsoft.com/office/officeart/2008/layout/HorizontalMultiLevelHierarchy"/>
    <dgm:cxn modelId="{FA2549AF-3AAC-4D51-AEF8-5A72C57A74AC}" srcId="{FAF6CCC0-CE29-4130-AB32-17141F9A1F63}" destId="{35D92671-5EF6-4800-86BD-E48D2144374D}" srcOrd="6" destOrd="0" parTransId="{65834DCF-3E63-4336-825B-8A45AAD9FBCD}" sibTransId="{5749E602-17DF-43A0-9016-D89A68FB3F0E}"/>
    <dgm:cxn modelId="{49B0CBC8-5B4A-4948-BD75-02C639FF4D4E}" srcId="{FAF6CCC0-CE29-4130-AB32-17141F9A1F63}" destId="{69585431-34F8-44C6-BBFD-C8529B0257E1}" srcOrd="5" destOrd="0" parTransId="{B2136304-CFBE-4BCB-A36F-2FF2EFE74A4A}" sibTransId="{E5456E64-41AE-4186-811D-4B7F38C708D4}"/>
    <dgm:cxn modelId="{1F46A46F-4721-413E-9D3B-A3F376CDBC86}" type="presOf" srcId="{FDFCECA0-4963-4057-B19B-6469DEA130F0}" destId="{FCE9E976-62F0-4FEA-B508-FE8E1D54D76C}" srcOrd="1" destOrd="0" presId="urn:microsoft.com/office/officeart/2008/layout/HorizontalMultiLevelHierarchy"/>
    <dgm:cxn modelId="{1DA35689-62B0-455E-B7F6-385CDA0183DD}" type="presOf" srcId="{7BBD38CA-49D4-4FA9-830C-FB5A8F5F98DA}" destId="{A37D49BD-49B6-4A50-A21B-13B3D52043B8}" srcOrd="0" destOrd="0" presId="urn:microsoft.com/office/officeart/2008/layout/HorizontalMultiLevelHierarchy"/>
    <dgm:cxn modelId="{6C5C5477-EF31-4EC9-8BC7-7A7B441B85FF}" type="presOf" srcId="{EDF09603-8D00-4669-8CB6-37D4F3EA0875}" destId="{EF8560BF-176B-4C0D-A611-A873F8057B71}" srcOrd="1" destOrd="0" presId="urn:microsoft.com/office/officeart/2008/layout/HorizontalMultiLevelHierarchy"/>
    <dgm:cxn modelId="{E2E50147-2F61-4AAC-88B0-BE5E9A40905C}" srcId="{FAF6CCC0-CE29-4130-AB32-17141F9A1F63}" destId="{58CCC1D2-9142-49C3-8982-0ACB744CAED0}" srcOrd="3" destOrd="0" parTransId="{97CE2C77-F8D9-41F9-AC45-4F578042AC10}" sibTransId="{C7607622-B92B-463D-9A49-B0EE46D65A35}"/>
    <dgm:cxn modelId="{D1D36794-F82B-4E27-A593-24D0D7D36557}" srcId="{FAF6CCC0-CE29-4130-AB32-17141F9A1F63}" destId="{F971FD90-E17C-4E1B-AB10-B78FFEB769F4}" srcOrd="4" destOrd="0" parTransId="{D88B4D9E-5E40-48F2-AE00-B2F808D50F63}" sibTransId="{79F9128D-30FF-4927-A40F-757E58E2D0B4}"/>
    <dgm:cxn modelId="{F55562BF-7E64-4D1F-B870-9D36C30E06AE}" type="presOf" srcId="{97CE2C77-F8D9-41F9-AC45-4F578042AC10}" destId="{02724CC4-A657-4AD4-8770-F6D8214B324C}" srcOrd="0" destOrd="0" presId="urn:microsoft.com/office/officeart/2008/layout/HorizontalMultiLevelHierarchy"/>
    <dgm:cxn modelId="{EBFD0C01-1729-4C30-B6C8-896FA34BF603}" type="presOf" srcId="{97CE2C77-F8D9-41F9-AC45-4F578042AC10}" destId="{185A4919-F281-42B6-8373-6B98D2F789CC}" srcOrd="1" destOrd="0" presId="urn:microsoft.com/office/officeart/2008/layout/HorizontalMultiLevelHierarchy"/>
    <dgm:cxn modelId="{1E248451-3C98-470B-9EF1-FCF1D776880A}" type="presOf" srcId="{B2136304-CFBE-4BCB-A36F-2FF2EFE74A4A}" destId="{42D3B7EF-C5EB-4575-B784-FA5190916617}" srcOrd="0" destOrd="0" presId="urn:microsoft.com/office/officeart/2008/layout/HorizontalMultiLevelHierarchy"/>
    <dgm:cxn modelId="{AB1CFA33-1547-4B02-8DCC-28CADDB59A12}" type="presOf" srcId="{B2136304-CFBE-4BCB-A36F-2FF2EFE74A4A}" destId="{D219C260-3A77-444D-8783-F7EA5B0DC5D1}" srcOrd="1" destOrd="0" presId="urn:microsoft.com/office/officeart/2008/layout/HorizontalMultiLevelHierarchy"/>
    <dgm:cxn modelId="{DC39E74A-C3DE-4BF5-8742-953630EAFA11}" type="presOf" srcId="{35D92671-5EF6-4800-86BD-E48D2144374D}" destId="{B3C6661E-7B2D-4841-9FE3-DA7CADF1F260}" srcOrd="0" destOrd="0" presId="urn:microsoft.com/office/officeart/2008/layout/HorizontalMultiLevelHierarchy"/>
    <dgm:cxn modelId="{AABFB18F-F573-48F0-B8CB-F3BAA64FC63E}" type="presOf" srcId="{58CCC1D2-9142-49C3-8982-0ACB744CAED0}" destId="{7F053781-161E-4F90-959D-00EE4F17853A}" srcOrd="0" destOrd="0" presId="urn:microsoft.com/office/officeart/2008/layout/HorizontalMultiLevelHierarchy"/>
    <dgm:cxn modelId="{01BFC213-D86E-4B77-9BE8-3D9AB2E30E25}" type="presOf" srcId="{9DBEF315-4F88-4AFB-9518-98CA64D60846}" destId="{A35CAE59-A6C3-4F11-AF5F-AE7DCAF86A4C}" srcOrd="0" destOrd="0" presId="urn:microsoft.com/office/officeart/2008/layout/HorizontalMultiLevelHierarchy"/>
    <dgm:cxn modelId="{04CF6B24-B064-4385-AFBB-F5BFC9A58D65}" srcId="{FAF6CCC0-CE29-4130-AB32-17141F9A1F63}" destId="{E924C2C0-9BF5-4A03-9328-977E9A909665}" srcOrd="2" destOrd="0" parTransId="{57D50A23-1428-4FF4-85F9-D550D8C8D68C}" sibTransId="{2D078670-1F36-40FB-BF6C-78F60689C3ED}"/>
    <dgm:cxn modelId="{7F475D90-F57C-497D-91D0-F3932AB6789A}" type="presOf" srcId="{E924C2C0-9BF5-4A03-9328-977E9A909665}" destId="{9A5A7A73-6BD7-4EE3-8420-395CED92C4D6}" srcOrd="0" destOrd="0" presId="urn:microsoft.com/office/officeart/2008/layout/HorizontalMultiLevelHierarchy"/>
    <dgm:cxn modelId="{07568E80-8AFF-4E89-AF0D-AC317ECD36B5}" srcId="{A141FFDE-6D0A-4653-9FA4-174C2BCC1DB1}" destId="{FAF6CCC0-CE29-4130-AB32-17141F9A1F63}" srcOrd="0" destOrd="0" parTransId="{2F067142-4153-4532-A76F-132A4ADB27CB}" sibTransId="{EBC694F7-2379-4270-81DF-27DF90804D75}"/>
    <dgm:cxn modelId="{1810BA6B-2876-4CBE-9027-FA7C18F3DF6E}" srcId="{FAF6CCC0-CE29-4130-AB32-17141F9A1F63}" destId="{F35FF509-F7E4-4F20-AD36-DC0F549615C6}" srcOrd="0" destOrd="0" parTransId="{FDFCECA0-4963-4057-B19B-6469DEA130F0}" sibTransId="{B6A581CD-C5F9-44E6-A201-9B356E0D9FD0}"/>
    <dgm:cxn modelId="{50A13DAA-3CEB-4949-9752-0D1F73BD6EFC}" type="presOf" srcId="{D9B7C22C-BF22-4C01-AAC3-63D5E2849EB0}" destId="{3D438C7F-21FF-4A6D-8689-F75B170F7F44}" srcOrd="0" destOrd="0" presId="urn:microsoft.com/office/officeart/2008/layout/HorizontalMultiLevelHierarchy"/>
    <dgm:cxn modelId="{90AFCF7F-6515-46DF-9701-93C8218F6C38}" type="presOf" srcId="{69585431-34F8-44C6-BBFD-C8529B0257E1}" destId="{C73C91B4-19A7-4F2B-8511-805228402E84}" srcOrd="0" destOrd="0" presId="urn:microsoft.com/office/officeart/2008/layout/HorizontalMultiLevelHierarchy"/>
    <dgm:cxn modelId="{BAE8E96D-E6D8-4D40-832E-DCF12D47AE0B}" srcId="{FAF6CCC0-CE29-4130-AB32-17141F9A1F63}" destId="{7BBD38CA-49D4-4FA9-830C-FB5A8F5F98DA}" srcOrd="1" destOrd="0" parTransId="{EDF09603-8D00-4669-8CB6-37D4F3EA0875}" sibTransId="{55AB8AEF-0509-4F8B-9E58-04C5449B3D5D}"/>
    <dgm:cxn modelId="{87198BA0-F425-4B4B-BD3C-63F942954EEE}" type="presOf" srcId="{D88B4D9E-5E40-48F2-AE00-B2F808D50F63}" destId="{25AA3E49-5E83-47A0-9588-D1E90EAE4661}" srcOrd="0" destOrd="0" presId="urn:microsoft.com/office/officeart/2008/layout/HorizontalMultiLevelHierarchy"/>
    <dgm:cxn modelId="{3B96648F-0826-4567-9C96-9473EEE88B23}" type="presOf" srcId="{D88B4D9E-5E40-48F2-AE00-B2F808D50F63}" destId="{4019E40F-9108-423A-A85D-78D01E33026E}" srcOrd="1" destOrd="0" presId="urn:microsoft.com/office/officeart/2008/layout/HorizontalMultiLevelHierarchy"/>
    <dgm:cxn modelId="{523A832D-9AB5-41D2-94A9-14A7273A96BC}" type="presOf" srcId="{FDFCECA0-4963-4057-B19B-6469DEA130F0}" destId="{A012F31C-C03D-43B8-A0BE-C7F683C79B2D}" srcOrd="0" destOrd="0" presId="urn:microsoft.com/office/officeart/2008/layout/HorizontalMultiLevelHierarchy"/>
    <dgm:cxn modelId="{30E23604-7CBF-469E-8F11-198DE8F85C08}" type="presOf" srcId="{F971FD90-E17C-4E1B-AB10-B78FFEB769F4}" destId="{3AAA4167-4834-4EBA-83E1-C080A6AA8E08}" srcOrd="0" destOrd="0" presId="urn:microsoft.com/office/officeart/2008/layout/HorizontalMultiLevelHierarchy"/>
    <dgm:cxn modelId="{F399DC12-1F4A-4D00-8205-2E19FD150BB8}" type="presOf" srcId="{FAF6CCC0-CE29-4130-AB32-17141F9A1F63}" destId="{CDE29B25-F421-42D9-AFB4-06B886B14CB9}" srcOrd="0" destOrd="0" presId="urn:microsoft.com/office/officeart/2008/layout/HorizontalMultiLevelHierarchy"/>
    <dgm:cxn modelId="{C7E89E83-A52C-4892-B08D-B81D942F0221}" type="presOf" srcId="{65834DCF-3E63-4336-825B-8A45AAD9FBCD}" destId="{C551FCEE-66CF-453C-96F4-7DAF13C8DF9B}" srcOrd="0" destOrd="0" presId="urn:microsoft.com/office/officeart/2008/layout/HorizontalMultiLevelHierarchy"/>
    <dgm:cxn modelId="{F8F8EA9E-36C4-474F-BA84-C31394591BBE}" type="presOf" srcId="{A141FFDE-6D0A-4653-9FA4-174C2BCC1DB1}" destId="{B93C3000-4F57-4B98-BEBD-D629A2BDE124}" srcOrd="0" destOrd="0" presId="urn:microsoft.com/office/officeart/2008/layout/HorizontalMultiLevelHierarchy"/>
    <dgm:cxn modelId="{7F3C5E3C-27F6-4FC1-8CF6-587D22DCF50C}" type="presOf" srcId="{EDF09603-8D00-4669-8CB6-37D4F3EA0875}" destId="{C8F3871E-D6AB-4D48-A0C3-A16F93DCED8B}" srcOrd="0" destOrd="0" presId="urn:microsoft.com/office/officeart/2008/layout/HorizontalMultiLevelHierarchy"/>
    <dgm:cxn modelId="{A0EC3893-2848-49D1-A0CC-BEB11F693605}" type="presOf" srcId="{F35FF509-F7E4-4F20-AD36-DC0F549615C6}" destId="{FEBDF60C-AB7B-4D63-A921-BC7D9A84F733}" srcOrd="0" destOrd="0" presId="urn:microsoft.com/office/officeart/2008/layout/HorizontalMultiLevelHierarchy"/>
    <dgm:cxn modelId="{E7495501-5857-424C-8BCB-89026478C26D}" type="presOf" srcId="{65834DCF-3E63-4336-825B-8A45AAD9FBCD}" destId="{18520CFE-29C7-4625-A641-59F0204565CA}" srcOrd="1" destOrd="0" presId="urn:microsoft.com/office/officeart/2008/layout/HorizontalMultiLevelHierarchy"/>
    <dgm:cxn modelId="{038713A6-F572-425F-AF0B-30753ED1D28F}" type="presOf" srcId="{9DBEF315-4F88-4AFB-9518-98CA64D60846}" destId="{B9D6B724-85A0-4EF4-9853-4B6CD302EBE3}" srcOrd="1" destOrd="0" presId="urn:microsoft.com/office/officeart/2008/layout/HorizontalMultiLevelHierarchy"/>
    <dgm:cxn modelId="{521859A8-5D71-4726-B227-4D7174467B2A}" srcId="{FAF6CCC0-CE29-4130-AB32-17141F9A1F63}" destId="{D9B7C22C-BF22-4C01-AAC3-63D5E2849EB0}" srcOrd="7" destOrd="0" parTransId="{9DBEF315-4F88-4AFB-9518-98CA64D60846}" sibTransId="{A59F1C4C-423C-4C3B-A3EC-3E6F3157C103}"/>
    <dgm:cxn modelId="{963D1C48-2221-4875-9115-AE476750198C}" type="presOf" srcId="{57D50A23-1428-4FF4-85F9-D550D8C8D68C}" destId="{2DDA5C8F-B0C9-4F56-A9AD-AFF786C077B5}" srcOrd="0" destOrd="0" presId="urn:microsoft.com/office/officeart/2008/layout/HorizontalMultiLevelHierarchy"/>
    <dgm:cxn modelId="{CCFE2BE4-082E-4BF5-8779-41E7448CEC0D}" type="presParOf" srcId="{B93C3000-4F57-4B98-BEBD-D629A2BDE124}" destId="{56723F82-2496-4F99-96CF-67B9058BB649}" srcOrd="0" destOrd="0" presId="urn:microsoft.com/office/officeart/2008/layout/HorizontalMultiLevelHierarchy"/>
    <dgm:cxn modelId="{0682C054-322E-40B8-92EA-9A8535DAC4E1}" type="presParOf" srcId="{56723F82-2496-4F99-96CF-67B9058BB649}" destId="{CDE29B25-F421-42D9-AFB4-06B886B14CB9}" srcOrd="0" destOrd="0" presId="urn:microsoft.com/office/officeart/2008/layout/HorizontalMultiLevelHierarchy"/>
    <dgm:cxn modelId="{6DE6E4F6-30CC-462E-AE21-1585DCDA0244}" type="presParOf" srcId="{56723F82-2496-4F99-96CF-67B9058BB649}" destId="{5FEF2207-B31A-413C-807F-C47E64F9FF6D}" srcOrd="1" destOrd="0" presId="urn:microsoft.com/office/officeart/2008/layout/HorizontalMultiLevelHierarchy"/>
    <dgm:cxn modelId="{6F86D25E-A862-48F0-9AB5-6393A80537B3}" type="presParOf" srcId="{5FEF2207-B31A-413C-807F-C47E64F9FF6D}" destId="{A012F31C-C03D-43B8-A0BE-C7F683C79B2D}" srcOrd="0" destOrd="0" presId="urn:microsoft.com/office/officeart/2008/layout/HorizontalMultiLevelHierarchy"/>
    <dgm:cxn modelId="{180CAB39-6879-4C8A-87B3-57E8E4B891BE}" type="presParOf" srcId="{A012F31C-C03D-43B8-A0BE-C7F683C79B2D}" destId="{FCE9E976-62F0-4FEA-B508-FE8E1D54D76C}" srcOrd="0" destOrd="0" presId="urn:microsoft.com/office/officeart/2008/layout/HorizontalMultiLevelHierarchy"/>
    <dgm:cxn modelId="{86C1ACCC-D2D0-4B71-AB0B-9B343F80B04F}" type="presParOf" srcId="{5FEF2207-B31A-413C-807F-C47E64F9FF6D}" destId="{3026BA17-9152-46B1-BDDC-B3ACB0C201F5}" srcOrd="1" destOrd="0" presId="urn:microsoft.com/office/officeart/2008/layout/HorizontalMultiLevelHierarchy"/>
    <dgm:cxn modelId="{391844B3-1280-4A91-BF41-04ED7787BE2A}" type="presParOf" srcId="{3026BA17-9152-46B1-BDDC-B3ACB0C201F5}" destId="{FEBDF60C-AB7B-4D63-A921-BC7D9A84F733}" srcOrd="0" destOrd="0" presId="urn:microsoft.com/office/officeart/2008/layout/HorizontalMultiLevelHierarchy"/>
    <dgm:cxn modelId="{E92308BE-E70A-448A-9479-6BF92D04184F}" type="presParOf" srcId="{3026BA17-9152-46B1-BDDC-B3ACB0C201F5}" destId="{2B242134-959F-4037-B302-D32385A69B20}" srcOrd="1" destOrd="0" presId="urn:microsoft.com/office/officeart/2008/layout/HorizontalMultiLevelHierarchy"/>
    <dgm:cxn modelId="{ECC9DCDE-1145-4C2C-9EF4-338CFE3FAC1F}" type="presParOf" srcId="{5FEF2207-B31A-413C-807F-C47E64F9FF6D}" destId="{C8F3871E-D6AB-4D48-A0C3-A16F93DCED8B}" srcOrd="2" destOrd="0" presId="urn:microsoft.com/office/officeart/2008/layout/HorizontalMultiLevelHierarchy"/>
    <dgm:cxn modelId="{6185A243-3783-4625-AF8D-B680CF6B36BF}" type="presParOf" srcId="{C8F3871E-D6AB-4D48-A0C3-A16F93DCED8B}" destId="{EF8560BF-176B-4C0D-A611-A873F8057B71}" srcOrd="0" destOrd="0" presId="urn:microsoft.com/office/officeart/2008/layout/HorizontalMultiLevelHierarchy"/>
    <dgm:cxn modelId="{8CFB1A60-1772-4A53-86C1-6C881FBAC3F2}" type="presParOf" srcId="{5FEF2207-B31A-413C-807F-C47E64F9FF6D}" destId="{C2D35D13-0013-47EC-BB22-AF1382A5DC23}" srcOrd="3" destOrd="0" presId="urn:microsoft.com/office/officeart/2008/layout/HorizontalMultiLevelHierarchy"/>
    <dgm:cxn modelId="{3350F5F3-4210-42B3-BF29-09F2A44B790C}" type="presParOf" srcId="{C2D35D13-0013-47EC-BB22-AF1382A5DC23}" destId="{A37D49BD-49B6-4A50-A21B-13B3D52043B8}" srcOrd="0" destOrd="0" presId="urn:microsoft.com/office/officeart/2008/layout/HorizontalMultiLevelHierarchy"/>
    <dgm:cxn modelId="{EB14C4DC-0F81-416D-B7A1-13EB2E9BE660}" type="presParOf" srcId="{C2D35D13-0013-47EC-BB22-AF1382A5DC23}" destId="{4E6868C3-D14A-457B-9FEE-2CBD5036A02D}" srcOrd="1" destOrd="0" presId="urn:microsoft.com/office/officeart/2008/layout/HorizontalMultiLevelHierarchy"/>
    <dgm:cxn modelId="{E75BB892-E303-4877-9B3D-4DF2E6E9785E}" type="presParOf" srcId="{5FEF2207-B31A-413C-807F-C47E64F9FF6D}" destId="{2DDA5C8F-B0C9-4F56-A9AD-AFF786C077B5}" srcOrd="4" destOrd="0" presId="urn:microsoft.com/office/officeart/2008/layout/HorizontalMultiLevelHierarchy"/>
    <dgm:cxn modelId="{326B711F-F411-4B84-BF05-55DF87641E81}" type="presParOf" srcId="{2DDA5C8F-B0C9-4F56-A9AD-AFF786C077B5}" destId="{A00158D9-A7FF-4EAB-A048-AF5605187219}" srcOrd="0" destOrd="0" presId="urn:microsoft.com/office/officeart/2008/layout/HorizontalMultiLevelHierarchy"/>
    <dgm:cxn modelId="{3CA44F3A-2835-4B53-81EC-FB44A87CEF29}" type="presParOf" srcId="{5FEF2207-B31A-413C-807F-C47E64F9FF6D}" destId="{23649B23-E573-4DD5-A73A-9F911DB722D9}" srcOrd="5" destOrd="0" presId="urn:microsoft.com/office/officeart/2008/layout/HorizontalMultiLevelHierarchy"/>
    <dgm:cxn modelId="{78840CF3-FF4D-4605-B78F-AABECB5E62BD}" type="presParOf" srcId="{23649B23-E573-4DD5-A73A-9F911DB722D9}" destId="{9A5A7A73-6BD7-4EE3-8420-395CED92C4D6}" srcOrd="0" destOrd="0" presId="urn:microsoft.com/office/officeart/2008/layout/HorizontalMultiLevelHierarchy"/>
    <dgm:cxn modelId="{1500D3F6-923F-4D66-9A2A-F5017726BFA5}" type="presParOf" srcId="{23649B23-E573-4DD5-A73A-9F911DB722D9}" destId="{6334E04B-5DA8-4566-98D4-FD2AB94865B5}" srcOrd="1" destOrd="0" presId="urn:microsoft.com/office/officeart/2008/layout/HorizontalMultiLevelHierarchy"/>
    <dgm:cxn modelId="{CFEA438E-F354-4285-96BA-1AD2054F6F11}" type="presParOf" srcId="{5FEF2207-B31A-413C-807F-C47E64F9FF6D}" destId="{02724CC4-A657-4AD4-8770-F6D8214B324C}" srcOrd="6" destOrd="0" presId="urn:microsoft.com/office/officeart/2008/layout/HorizontalMultiLevelHierarchy"/>
    <dgm:cxn modelId="{ED6E57B0-E835-43F3-AE2F-8B47E990E0EC}" type="presParOf" srcId="{02724CC4-A657-4AD4-8770-F6D8214B324C}" destId="{185A4919-F281-42B6-8373-6B98D2F789CC}" srcOrd="0" destOrd="0" presId="urn:microsoft.com/office/officeart/2008/layout/HorizontalMultiLevelHierarchy"/>
    <dgm:cxn modelId="{D14864F7-51D0-4357-84B0-908EC8237F53}" type="presParOf" srcId="{5FEF2207-B31A-413C-807F-C47E64F9FF6D}" destId="{3B0D35CB-3F85-4512-889D-4B36487CB866}" srcOrd="7" destOrd="0" presId="urn:microsoft.com/office/officeart/2008/layout/HorizontalMultiLevelHierarchy"/>
    <dgm:cxn modelId="{00E480C9-9B3D-4153-BA3D-7B1491FF1868}" type="presParOf" srcId="{3B0D35CB-3F85-4512-889D-4B36487CB866}" destId="{7F053781-161E-4F90-959D-00EE4F17853A}" srcOrd="0" destOrd="0" presId="urn:microsoft.com/office/officeart/2008/layout/HorizontalMultiLevelHierarchy"/>
    <dgm:cxn modelId="{7A1DF799-5C1E-4120-9FA9-A8BCF4826FBF}" type="presParOf" srcId="{3B0D35CB-3F85-4512-889D-4B36487CB866}" destId="{2D0B23A5-6C00-43FC-B2E2-D528B91FAD78}" srcOrd="1" destOrd="0" presId="urn:microsoft.com/office/officeart/2008/layout/HorizontalMultiLevelHierarchy"/>
    <dgm:cxn modelId="{E18CE96F-D1C1-4547-AC3E-4D2092BA6E50}" type="presParOf" srcId="{5FEF2207-B31A-413C-807F-C47E64F9FF6D}" destId="{25AA3E49-5E83-47A0-9588-D1E90EAE4661}" srcOrd="8" destOrd="0" presId="urn:microsoft.com/office/officeart/2008/layout/HorizontalMultiLevelHierarchy"/>
    <dgm:cxn modelId="{40D27391-55F6-49C0-B7C1-5DF4BDE8024C}" type="presParOf" srcId="{25AA3E49-5E83-47A0-9588-D1E90EAE4661}" destId="{4019E40F-9108-423A-A85D-78D01E33026E}" srcOrd="0" destOrd="0" presId="urn:microsoft.com/office/officeart/2008/layout/HorizontalMultiLevelHierarchy"/>
    <dgm:cxn modelId="{8F6AA190-C926-4C61-8BEC-667DDF34D37E}" type="presParOf" srcId="{5FEF2207-B31A-413C-807F-C47E64F9FF6D}" destId="{79200185-16A4-467A-BF65-1CBB6D277842}" srcOrd="9" destOrd="0" presId="urn:microsoft.com/office/officeart/2008/layout/HorizontalMultiLevelHierarchy"/>
    <dgm:cxn modelId="{1CD2673F-7AE3-4272-9515-98BAAC4E4FD6}" type="presParOf" srcId="{79200185-16A4-467A-BF65-1CBB6D277842}" destId="{3AAA4167-4834-4EBA-83E1-C080A6AA8E08}" srcOrd="0" destOrd="0" presId="urn:microsoft.com/office/officeart/2008/layout/HorizontalMultiLevelHierarchy"/>
    <dgm:cxn modelId="{676773BC-C7BC-43E3-A5A5-2B492542F054}" type="presParOf" srcId="{79200185-16A4-467A-BF65-1CBB6D277842}" destId="{F000D2EA-7AF4-4124-A095-7553FFDD67FE}" srcOrd="1" destOrd="0" presId="urn:microsoft.com/office/officeart/2008/layout/HorizontalMultiLevelHierarchy"/>
    <dgm:cxn modelId="{ACFF1549-38A6-4535-9AD9-85AF044E3F5D}" type="presParOf" srcId="{5FEF2207-B31A-413C-807F-C47E64F9FF6D}" destId="{42D3B7EF-C5EB-4575-B784-FA5190916617}" srcOrd="10" destOrd="0" presId="urn:microsoft.com/office/officeart/2008/layout/HorizontalMultiLevelHierarchy"/>
    <dgm:cxn modelId="{78D38657-3059-48A8-93A2-11AD1FB9DB47}" type="presParOf" srcId="{42D3B7EF-C5EB-4575-B784-FA5190916617}" destId="{D219C260-3A77-444D-8783-F7EA5B0DC5D1}" srcOrd="0" destOrd="0" presId="urn:microsoft.com/office/officeart/2008/layout/HorizontalMultiLevelHierarchy"/>
    <dgm:cxn modelId="{D45B8B18-13EF-425A-8F5A-EE7AE8CA6553}" type="presParOf" srcId="{5FEF2207-B31A-413C-807F-C47E64F9FF6D}" destId="{71ED914D-D5F2-47A3-AEE3-B3B238A68297}" srcOrd="11" destOrd="0" presId="urn:microsoft.com/office/officeart/2008/layout/HorizontalMultiLevelHierarchy"/>
    <dgm:cxn modelId="{83DBEE99-4627-4919-9237-64BF9707E690}" type="presParOf" srcId="{71ED914D-D5F2-47A3-AEE3-B3B238A68297}" destId="{C73C91B4-19A7-4F2B-8511-805228402E84}" srcOrd="0" destOrd="0" presId="urn:microsoft.com/office/officeart/2008/layout/HorizontalMultiLevelHierarchy"/>
    <dgm:cxn modelId="{87FD6268-A270-449A-9AB4-D2FA16AEA877}" type="presParOf" srcId="{71ED914D-D5F2-47A3-AEE3-B3B238A68297}" destId="{1F67C239-2732-4D21-9264-1F661BA476D7}" srcOrd="1" destOrd="0" presId="urn:microsoft.com/office/officeart/2008/layout/HorizontalMultiLevelHierarchy"/>
    <dgm:cxn modelId="{92D8A92B-728F-4B54-A2F4-133509B05E38}" type="presParOf" srcId="{5FEF2207-B31A-413C-807F-C47E64F9FF6D}" destId="{C551FCEE-66CF-453C-96F4-7DAF13C8DF9B}" srcOrd="12" destOrd="0" presId="urn:microsoft.com/office/officeart/2008/layout/HorizontalMultiLevelHierarchy"/>
    <dgm:cxn modelId="{0C14856E-BBB2-4C14-A39B-6905DA1EC8B4}" type="presParOf" srcId="{C551FCEE-66CF-453C-96F4-7DAF13C8DF9B}" destId="{18520CFE-29C7-4625-A641-59F0204565CA}" srcOrd="0" destOrd="0" presId="urn:microsoft.com/office/officeart/2008/layout/HorizontalMultiLevelHierarchy"/>
    <dgm:cxn modelId="{7ECF8E6D-9E88-48BE-A587-569F399B3571}" type="presParOf" srcId="{5FEF2207-B31A-413C-807F-C47E64F9FF6D}" destId="{4B66FD4E-8992-4E00-96BE-65F6AEAA7DDB}" srcOrd="13" destOrd="0" presId="urn:microsoft.com/office/officeart/2008/layout/HorizontalMultiLevelHierarchy"/>
    <dgm:cxn modelId="{C57565E8-1B23-487A-9FE4-3422170F9961}" type="presParOf" srcId="{4B66FD4E-8992-4E00-96BE-65F6AEAA7DDB}" destId="{B3C6661E-7B2D-4841-9FE3-DA7CADF1F260}" srcOrd="0" destOrd="0" presId="urn:microsoft.com/office/officeart/2008/layout/HorizontalMultiLevelHierarchy"/>
    <dgm:cxn modelId="{DCF6E923-CD70-4750-8AC5-921FFE3DCB0E}" type="presParOf" srcId="{4B66FD4E-8992-4E00-96BE-65F6AEAA7DDB}" destId="{2A494BF1-241F-4FF6-9423-C48077CAA32A}" srcOrd="1" destOrd="0" presId="urn:microsoft.com/office/officeart/2008/layout/HorizontalMultiLevelHierarchy"/>
    <dgm:cxn modelId="{F03C9A8E-6B33-42B4-96BE-B968609B50AD}" type="presParOf" srcId="{5FEF2207-B31A-413C-807F-C47E64F9FF6D}" destId="{A35CAE59-A6C3-4F11-AF5F-AE7DCAF86A4C}" srcOrd="14" destOrd="0" presId="urn:microsoft.com/office/officeart/2008/layout/HorizontalMultiLevelHierarchy"/>
    <dgm:cxn modelId="{CF2E378D-54EB-4C56-A6EE-4817208837AA}" type="presParOf" srcId="{A35CAE59-A6C3-4F11-AF5F-AE7DCAF86A4C}" destId="{B9D6B724-85A0-4EF4-9853-4B6CD302EBE3}" srcOrd="0" destOrd="0" presId="urn:microsoft.com/office/officeart/2008/layout/HorizontalMultiLevelHierarchy"/>
    <dgm:cxn modelId="{7237E1C4-6DFE-4566-B15F-628F84954F65}" type="presParOf" srcId="{5FEF2207-B31A-413C-807F-C47E64F9FF6D}" destId="{73116E4F-B19E-42CA-8702-FE53F090D610}" srcOrd="15" destOrd="0" presId="urn:microsoft.com/office/officeart/2008/layout/HorizontalMultiLevelHierarchy"/>
    <dgm:cxn modelId="{31A978D6-3A67-4125-9CEA-CFC04D1C9B08}" type="presParOf" srcId="{73116E4F-B19E-42CA-8702-FE53F090D610}" destId="{3D438C7F-21FF-4A6D-8689-F75B170F7F44}" srcOrd="0" destOrd="0" presId="urn:microsoft.com/office/officeart/2008/layout/HorizontalMultiLevelHierarchy"/>
    <dgm:cxn modelId="{4DC7B596-F91E-4ED6-A589-DFD51EE60425}" type="presParOf" srcId="{73116E4F-B19E-42CA-8702-FE53F090D610}" destId="{9AF15950-20F7-43E6-8057-46A7DFE84EA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1FFDE-6D0A-4653-9FA4-174C2BCC1DB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6CCC0-CE29-4130-AB32-17141F9A1F63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অপারেটর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আট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ভাগে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000" dirty="0"/>
        </a:p>
      </dgm:t>
    </dgm:pt>
    <dgm:pt modelId="{2F067142-4153-4532-A76F-132A4ADB27CB}" type="parTrans" cxnId="{07568E80-8AFF-4E89-AF0D-AC317ECD36B5}">
      <dgm:prSet/>
      <dgm:spPr/>
      <dgm:t>
        <a:bodyPr/>
        <a:lstStyle/>
        <a:p>
          <a:endParaRPr lang="en-US" sz="1400"/>
        </a:p>
      </dgm:t>
    </dgm:pt>
    <dgm:pt modelId="{EBC694F7-2379-4270-81DF-27DF90804D75}" type="sibTrans" cxnId="{07568E80-8AFF-4E89-AF0D-AC317ECD36B5}">
      <dgm:prSet/>
      <dgm:spPr/>
      <dgm:t>
        <a:bodyPr/>
        <a:lstStyle/>
        <a:p>
          <a:endParaRPr lang="en-US" sz="1400"/>
        </a:p>
      </dgm:t>
    </dgm:pt>
    <dgm:pt modelId="{F35FF509-F7E4-4F20-AD36-DC0F549615C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অ্যারিথমেটিক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</a:p>
      </dgm:t>
    </dgm:pt>
    <dgm:pt modelId="{FDFCECA0-4963-4057-B19B-6469DEA130F0}" type="parTrans" cxnId="{1810BA6B-2876-4CBE-9027-FA7C18F3DF6E}">
      <dgm:prSet custT="1"/>
      <dgm:spPr/>
      <dgm:t>
        <a:bodyPr/>
        <a:lstStyle/>
        <a:p>
          <a:endParaRPr lang="en-US" sz="600"/>
        </a:p>
      </dgm:t>
    </dgm:pt>
    <dgm:pt modelId="{B6A581CD-C5F9-44E6-A201-9B356E0D9FD0}" type="sibTrans" cxnId="{1810BA6B-2876-4CBE-9027-FA7C18F3DF6E}">
      <dgm:prSet/>
      <dgm:spPr/>
      <dgm:t>
        <a:bodyPr/>
        <a:lstStyle/>
        <a:p>
          <a:endParaRPr lang="en-US" sz="1400"/>
        </a:p>
      </dgm:t>
    </dgm:pt>
    <dgm:pt modelId="{7BBD38CA-49D4-4FA9-830C-FB5A8F5F98D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রিলেশনাল</a:t>
          </a:r>
          <a:endParaRPr lang="en-US" sz="20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DF09603-8D00-4669-8CB6-37D4F3EA0875}" type="parTrans" cxnId="{BAE8E96D-E6D8-4D40-832E-DCF12D47AE0B}">
      <dgm:prSet custT="1"/>
      <dgm:spPr/>
      <dgm:t>
        <a:bodyPr/>
        <a:lstStyle/>
        <a:p>
          <a:endParaRPr lang="en-US" sz="300"/>
        </a:p>
      </dgm:t>
    </dgm:pt>
    <dgm:pt modelId="{55AB8AEF-0509-4F8B-9E58-04C5449B3D5D}" type="sibTrans" cxnId="{BAE8E96D-E6D8-4D40-832E-DCF12D47AE0B}">
      <dgm:prSet/>
      <dgm:spPr/>
      <dgm:t>
        <a:bodyPr/>
        <a:lstStyle/>
        <a:p>
          <a:endParaRPr lang="en-US" sz="1400"/>
        </a:p>
      </dgm:t>
    </dgm:pt>
    <dgm:pt modelId="{E924C2C0-9BF5-4A03-9328-977E9A909665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endParaRPr lang="en-US" sz="20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7D50A23-1428-4FF4-85F9-D550D8C8D68C}" type="parTrans" cxnId="{04CF6B24-B064-4385-AFBB-F5BFC9A58D65}">
      <dgm:prSet custT="1"/>
      <dgm:spPr/>
      <dgm:t>
        <a:bodyPr/>
        <a:lstStyle/>
        <a:p>
          <a:endParaRPr lang="en-US" sz="300"/>
        </a:p>
      </dgm:t>
    </dgm:pt>
    <dgm:pt modelId="{2D078670-1F36-40FB-BF6C-78F60689C3ED}" type="sibTrans" cxnId="{04CF6B24-B064-4385-AFBB-F5BFC9A58D65}">
      <dgm:prSet/>
      <dgm:spPr/>
      <dgm:t>
        <a:bodyPr/>
        <a:lstStyle/>
        <a:p>
          <a:endParaRPr lang="en-US" sz="1400"/>
        </a:p>
      </dgm:t>
    </dgm:pt>
    <dgm:pt modelId="{F971FD90-E17C-4E1B-AB10-B78FFEB769F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ইনক্রিমেন্ট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ডিক্রিমেন্ট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</a:p>
      </dgm:t>
    </dgm:pt>
    <dgm:pt modelId="{D88B4D9E-5E40-48F2-AE00-B2F808D50F63}" type="parTrans" cxnId="{D1D36794-F82B-4E27-A593-24D0D7D36557}">
      <dgm:prSet custT="1"/>
      <dgm:spPr/>
      <dgm:t>
        <a:bodyPr/>
        <a:lstStyle/>
        <a:p>
          <a:endParaRPr lang="en-US" sz="300"/>
        </a:p>
      </dgm:t>
    </dgm:pt>
    <dgm:pt modelId="{79F9128D-30FF-4927-A40F-757E58E2D0B4}" type="sibTrans" cxnId="{D1D36794-F82B-4E27-A593-24D0D7D36557}">
      <dgm:prSet/>
      <dgm:spPr/>
      <dgm:t>
        <a:bodyPr/>
        <a:lstStyle/>
        <a:p>
          <a:endParaRPr lang="en-US" sz="1400"/>
        </a:p>
      </dgm:t>
    </dgm:pt>
    <dgm:pt modelId="{D9B7C22C-BF22-4C01-AAC3-63D5E2849EB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এসাইনমেন্ট</a:t>
          </a:r>
          <a:endParaRPr lang="en-US" sz="20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DBEF315-4F88-4AFB-9518-98CA64D60846}" type="parTrans" cxnId="{521859A8-5D71-4726-B227-4D7174467B2A}">
      <dgm:prSet custT="1"/>
      <dgm:spPr/>
      <dgm:t>
        <a:bodyPr/>
        <a:lstStyle/>
        <a:p>
          <a:endParaRPr lang="en-US" sz="600"/>
        </a:p>
      </dgm:t>
    </dgm:pt>
    <dgm:pt modelId="{A59F1C4C-423C-4C3B-A3EC-3E6F3157C103}" type="sibTrans" cxnId="{521859A8-5D71-4726-B227-4D7174467B2A}">
      <dgm:prSet/>
      <dgm:spPr/>
      <dgm:t>
        <a:bodyPr/>
        <a:lstStyle/>
        <a:p>
          <a:endParaRPr lang="en-US" sz="1400"/>
        </a:p>
      </dgm:t>
    </dgm:pt>
    <dgm:pt modelId="{69585431-34F8-44C6-BBFD-C8529B0257E1}">
      <dgm:prSet custT="1"/>
      <dgm:spPr>
        <a:solidFill>
          <a:schemeClr val="accent3"/>
        </a:solidFill>
      </dgm:spPr>
      <dgm:t>
        <a:bodyPr/>
        <a:lstStyle/>
        <a:p>
          <a:r>
            <a:rPr lang="en-US" sz="20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স্পেশাল</a:t>
          </a:r>
          <a:r>
            <a:rPr lang="en-US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endParaRPr lang="en-US" sz="2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136304-CFBE-4BCB-A36F-2FF2EFE74A4A}" type="parTrans" cxnId="{49B0CBC8-5B4A-4948-BD75-02C639FF4D4E}">
      <dgm:prSet custT="1"/>
      <dgm:spPr/>
      <dgm:t>
        <a:bodyPr/>
        <a:lstStyle/>
        <a:p>
          <a:endParaRPr lang="en-US" sz="300"/>
        </a:p>
      </dgm:t>
    </dgm:pt>
    <dgm:pt modelId="{E5456E64-41AE-4186-811D-4B7F38C708D4}" type="sibTrans" cxnId="{49B0CBC8-5B4A-4948-BD75-02C639FF4D4E}">
      <dgm:prSet/>
      <dgm:spPr/>
      <dgm:t>
        <a:bodyPr/>
        <a:lstStyle/>
        <a:p>
          <a:endParaRPr lang="en-US" sz="1400"/>
        </a:p>
      </dgm:t>
    </dgm:pt>
    <dgm:pt modelId="{35D92671-5EF6-4800-86BD-E48D2144374D}">
      <dgm:prSet custT="1"/>
      <dgm:spPr>
        <a:solidFill>
          <a:srgbClr val="FFFF0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834DCF-3E63-4336-825B-8A45AAD9FBCD}" type="parTrans" cxnId="{FA2549AF-3AAC-4D51-AEF8-5A72C57A74AC}">
      <dgm:prSet custT="1"/>
      <dgm:spPr/>
      <dgm:t>
        <a:bodyPr/>
        <a:lstStyle/>
        <a:p>
          <a:endParaRPr lang="en-US" sz="300"/>
        </a:p>
      </dgm:t>
    </dgm:pt>
    <dgm:pt modelId="{5749E602-17DF-43A0-9016-D89A68FB3F0E}" type="sibTrans" cxnId="{FA2549AF-3AAC-4D51-AEF8-5A72C57A74AC}">
      <dgm:prSet/>
      <dgm:spPr/>
      <dgm:t>
        <a:bodyPr/>
        <a:lstStyle/>
        <a:p>
          <a:endParaRPr lang="en-US" sz="1400"/>
        </a:p>
      </dgm:t>
    </dgm:pt>
    <dgm:pt modelId="{58CCC1D2-9142-49C3-8982-0ACB744CAED0}">
      <dgm:prSet custT="1"/>
      <dgm:spPr>
        <a:solidFill>
          <a:srgbClr val="7030A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কন্ডিশনাল</a:t>
          </a:r>
          <a:endParaRPr lang="en-US" sz="20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7CE2C77-F8D9-41F9-AC45-4F578042AC10}" type="parTrans" cxnId="{E2E50147-2F61-4AAC-88B0-BE5E9A40905C}">
      <dgm:prSet custT="1"/>
      <dgm:spPr/>
      <dgm:t>
        <a:bodyPr/>
        <a:lstStyle/>
        <a:p>
          <a:endParaRPr lang="en-US" sz="300"/>
        </a:p>
      </dgm:t>
    </dgm:pt>
    <dgm:pt modelId="{C7607622-B92B-463D-9A49-B0EE46D65A35}" type="sibTrans" cxnId="{E2E50147-2F61-4AAC-88B0-BE5E9A40905C}">
      <dgm:prSet/>
      <dgm:spPr/>
      <dgm:t>
        <a:bodyPr/>
        <a:lstStyle/>
        <a:p>
          <a:endParaRPr lang="en-US" sz="1400"/>
        </a:p>
      </dgm:t>
    </dgm:pt>
    <dgm:pt modelId="{B93C3000-4F57-4B98-BEBD-D629A2BDE124}" type="pres">
      <dgm:prSet presAssocID="{A141FFDE-6D0A-4653-9FA4-174C2BCC1D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723F82-2496-4F99-96CF-67B9058BB649}" type="pres">
      <dgm:prSet presAssocID="{FAF6CCC0-CE29-4130-AB32-17141F9A1F63}" presName="root1" presStyleCnt="0"/>
      <dgm:spPr/>
    </dgm:pt>
    <dgm:pt modelId="{CDE29B25-F421-42D9-AFB4-06B886B14CB9}" type="pres">
      <dgm:prSet presAssocID="{FAF6CCC0-CE29-4130-AB32-17141F9A1F63}" presName="LevelOneTextNode" presStyleLbl="node0" presStyleIdx="0" presStyleCnt="1" custScaleX="65521" custScaleY="81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EF2207-B31A-413C-807F-C47E64F9FF6D}" type="pres">
      <dgm:prSet presAssocID="{FAF6CCC0-CE29-4130-AB32-17141F9A1F63}" presName="level2hierChild" presStyleCnt="0"/>
      <dgm:spPr/>
    </dgm:pt>
    <dgm:pt modelId="{A012F31C-C03D-43B8-A0BE-C7F683C79B2D}" type="pres">
      <dgm:prSet presAssocID="{FDFCECA0-4963-4057-B19B-6469DEA130F0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FCE9E976-62F0-4FEA-B508-FE8E1D54D76C}" type="pres">
      <dgm:prSet presAssocID="{FDFCECA0-4963-4057-B19B-6469DEA130F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3026BA17-9152-46B1-BDDC-B3ACB0C201F5}" type="pres">
      <dgm:prSet presAssocID="{F35FF509-F7E4-4F20-AD36-DC0F549615C6}" presName="root2" presStyleCnt="0"/>
      <dgm:spPr/>
    </dgm:pt>
    <dgm:pt modelId="{FEBDF60C-AB7B-4D63-A921-BC7D9A84F733}" type="pres">
      <dgm:prSet presAssocID="{F35FF509-F7E4-4F20-AD36-DC0F549615C6}" presName="LevelTwoTextNode" presStyleLbl="node2" presStyleIdx="0" presStyleCnt="8" custScaleX="99333" custScaleY="60360" custLinFactNeighborX="462" custLinFactNeighborY="357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242134-959F-4037-B302-D32385A69B20}" type="pres">
      <dgm:prSet presAssocID="{F35FF509-F7E4-4F20-AD36-DC0F549615C6}" presName="level3hierChild" presStyleCnt="0"/>
      <dgm:spPr/>
    </dgm:pt>
    <dgm:pt modelId="{C8F3871E-D6AB-4D48-A0C3-A16F93DCED8B}" type="pres">
      <dgm:prSet presAssocID="{EDF09603-8D00-4669-8CB6-37D4F3EA0875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EF8560BF-176B-4C0D-A611-A873F8057B71}" type="pres">
      <dgm:prSet presAssocID="{EDF09603-8D00-4669-8CB6-37D4F3EA0875}" presName="connTx" presStyleLbl="parChTrans1D2" presStyleIdx="1" presStyleCnt="8"/>
      <dgm:spPr/>
      <dgm:t>
        <a:bodyPr/>
        <a:lstStyle/>
        <a:p>
          <a:endParaRPr lang="en-US"/>
        </a:p>
      </dgm:t>
    </dgm:pt>
    <dgm:pt modelId="{C2D35D13-0013-47EC-BB22-AF1382A5DC23}" type="pres">
      <dgm:prSet presAssocID="{7BBD38CA-49D4-4FA9-830C-FB5A8F5F98DA}" presName="root2" presStyleCnt="0"/>
      <dgm:spPr/>
    </dgm:pt>
    <dgm:pt modelId="{A37D49BD-49B6-4A50-A21B-13B3D52043B8}" type="pres">
      <dgm:prSet presAssocID="{7BBD38CA-49D4-4FA9-830C-FB5A8F5F98DA}" presName="LevelTwoTextNode" presStyleLbl="node2" presStyleIdx="1" presStyleCnt="8" custScaleY="65988" custLinFactNeighborX="462" custLinFactNeighborY="219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6868C3-D14A-457B-9FEE-2CBD5036A02D}" type="pres">
      <dgm:prSet presAssocID="{7BBD38CA-49D4-4FA9-830C-FB5A8F5F98DA}" presName="level3hierChild" presStyleCnt="0"/>
      <dgm:spPr/>
    </dgm:pt>
    <dgm:pt modelId="{2DDA5C8F-B0C9-4F56-A9AD-AFF786C077B5}" type="pres">
      <dgm:prSet presAssocID="{57D50A23-1428-4FF4-85F9-D550D8C8D68C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A00158D9-A7FF-4EAB-A048-AF5605187219}" type="pres">
      <dgm:prSet presAssocID="{57D50A23-1428-4FF4-85F9-D550D8C8D68C}" presName="connTx" presStyleLbl="parChTrans1D2" presStyleIdx="2" presStyleCnt="8"/>
      <dgm:spPr/>
      <dgm:t>
        <a:bodyPr/>
        <a:lstStyle/>
        <a:p>
          <a:endParaRPr lang="en-US"/>
        </a:p>
      </dgm:t>
    </dgm:pt>
    <dgm:pt modelId="{23649B23-E573-4DD5-A73A-9F911DB722D9}" type="pres">
      <dgm:prSet presAssocID="{E924C2C0-9BF5-4A03-9328-977E9A909665}" presName="root2" presStyleCnt="0"/>
      <dgm:spPr/>
    </dgm:pt>
    <dgm:pt modelId="{9A5A7A73-6BD7-4EE3-8420-395CED92C4D6}" type="pres">
      <dgm:prSet presAssocID="{E924C2C0-9BF5-4A03-9328-977E9A909665}" presName="LevelTwoTextNode" presStyleLbl="node2" presStyleIdx="2" presStyleCnt="8" custScaleY="65527" custLinFactNeighborX="462" custLinFactNeighborY="1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34E04B-5DA8-4566-98D4-FD2AB94865B5}" type="pres">
      <dgm:prSet presAssocID="{E924C2C0-9BF5-4A03-9328-977E9A909665}" presName="level3hierChild" presStyleCnt="0"/>
      <dgm:spPr/>
    </dgm:pt>
    <dgm:pt modelId="{02724CC4-A657-4AD4-8770-F6D8214B324C}" type="pres">
      <dgm:prSet presAssocID="{97CE2C77-F8D9-41F9-AC45-4F578042AC10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185A4919-F281-42B6-8373-6B98D2F789CC}" type="pres">
      <dgm:prSet presAssocID="{97CE2C77-F8D9-41F9-AC45-4F578042AC10}" presName="connTx" presStyleLbl="parChTrans1D2" presStyleIdx="3" presStyleCnt="8"/>
      <dgm:spPr/>
      <dgm:t>
        <a:bodyPr/>
        <a:lstStyle/>
        <a:p>
          <a:endParaRPr lang="en-US"/>
        </a:p>
      </dgm:t>
    </dgm:pt>
    <dgm:pt modelId="{3B0D35CB-3F85-4512-889D-4B36487CB866}" type="pres">
      <dgm:prSet presAssocID="{58CCC1D2-9142-49C3-8982-0ACB744CAED0}" presName="root2" presStyleCnt="0"/>
      <dgm:spPr/>
    </dgm:pt>
    <dgm:pt modelId="{7F053781-161E-4F90-959D-00EE4F17853A}" type="pres">
      <dgm:prSet presAssocID="{58CCC1D2-9142-49C3-8982-0ACB744CAED0}" presName="LevelTwoTextNode" presStyleLbl="node2" presStyleIdx="3" presStyleCnt="8" custScaleY="49357" custLinFactNeighborX="462" custLinFactNeighborY="-90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B23A5-6C00-43FC-B2E2-D528B91FAD78}" type="pres">
      <dgm:prSet presAssocID="{58CCC1D2-9142-49C3-8982-0ACB744CAED0}" presName="level3hierChild" presStyleCnt="0"/>
      <dgm:spPr/>
    </dgm:pt>
    <dgm:pt modelId="{25AA3E49-5E83-47A0-9588-D1E90EAE4661}" type="pres">
      <dgm:prSet presAssocID="{D88B4D9E-5E40-48F2-AE00-B2F808D50F63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4019E40F-9108-423A-A85D-78D01E33026E}" type="pres">
      <dgm:prSet presAssocID="{D88B4D9E-5E40-48F2-AE00-B2F808D50F63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9200185-16A4-467A-BF65-1CBB6D277842}" type="pres">
      <dgm:prSet presAssocID="{F971FD90-E17C-4E1B-AB10-B78FFEB769F4}" presName="root2" presStyleCnt="0"/>
      <dgm:spPr/>
    </dgm:pt>
    <dgm:pt modelId="{3AAA4167-4834-4EBA-83E1-C080A6AA8E08}" type="pres">
      <dgm:prSet presAssocID="{F971FD90-E17C-4E1B-AB10-B78FFEB769F4}" presName="LevelTwoTextNode" presStyleLbl="node2" presStyleIdx="4" presStyleCnt="8" custScaleX="99333" custScaleY="63042" custLinFactNeighborX="462" custLinFactNeighborY="-22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00D2EA-7AF4-4124-A095-7553FFDD67FE}" type="pres">
      <dgm:prSet presAssocID="{F971FD90-E17C-4E1B-AB10-B78FFEB769F4}" presName="level3hierChild" presStyleCnt="0"/>
      <dgm:spPr/>
    </dgm:pt>
    <dgm:pt modelId="{42D3B7EF-C5EB-4575-B784-FA5190916617}" type="pres">
      <dgm:prSet presAssocID="{B2136304-CFBE-4BCB-A36F-2FF2EFE74A4A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D219C260-3A77-444D-8783-F7EA5B0DC5D1}" type="pres">
      <dgm:prSet presAssocID="{B2136304-CFBE-4BCB-A36F-2FF2EFE74A4A}" presName="connTx" presStyleLbl="parChTrans1D2" presStyleIdx="5" presStyleCnt="8"/>
      <dgm:spPr/>
      <dgm:t>
        <a:bodyPr/>
        <a:lstStyle/>
        <a:p>
          <a:endParaRPr lang="en-US"/>
        </a:p>
      </dgm:t>
    </dgm:pt>
    <dgm:pt modelId="{71ED914D-D5F2-47A3-AEE3-B3B238A68297}" type="pres">
      <dgm:prSet presAssocID="{69585431-34F8-44C6-BBFD-C8529B0257E1}" presName="root2" presStyleCnt="0"/>
      <dgm:spPr/>
    </dgm:pt>
    <dgm:pt modelId="{C73C91B4-19A7-4F2B-8511-805228402E84}" type="pres">
      <dgm:prSet presAssocID="{69585431-34F8-44C6-BBFD-C8529B0257E1}" presName="LevelTwoTextNode" presStyleLbl="node2" presStyleIdx="5" presStyleCnt="8" custScaleY="48556" custLinFactNeighborX="462" custLinFactNeighborY="-33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67C239-2732-4D21-9264-1F661BA476D7}" type="pres">
      <dgm:prSet presAssocID="{69585431-34F8-44C6-BBFD-C8529B0257E1}" presName="level3hierChild" presStyleCnt="0"/>
      <dgm:spPr/>
    </dgm:pt>
    <dgm:pt modelId="{C551FCEE-66CF-453C-96F4-7DAF13C8DF9B}" type="pres">
      <dgm:prSet presAssocID="{65834DCF-3E63-4336-825B-8A45AAD9FBCD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18520CFE-29C7-4625-A641-59F0204565CA}" type="pres">
      <dgm:prSet presAssocID="{65834DCF-3E63-4336-825B-8A45AAD9FBCD}" presName="connTx" presStyleLbl="parChTrans1D2" presStyleIdx="6" presStyleCnt="8"/>
      <dgm:spPr/>
      <dgm:t>
        <a:bodyPr/>
        <a:lstStyle/>
        <a:p>
          <a:endParaRPr lang="en-US"/>
        </a:p>
      </dgm:t>
    </dgm:pt>
    <dgm:pt modelId="{4B66FD4E-8992-4E00-96BE-65F6AEAA7DDB}" type="pres">
      <dgm:prSet presAssocID="{35D92671-5EF6-4800-86BD-E48D2144374D}" presName="root2" presStyleCnt="0"/>
      <dgm:spPr/>
    </dgm:pt>
    <dgm:pt modelId="{B3C6661E-7B2D-4841-9FE3-DA7CADF1F260}" type="pres">
      <dgm:prSet presAssocID="{35D92671-5EF6-4800-86BD-E48D2144374D}" presName="LevelTwoTextNode" presStyleLbl="node2" presStyleIdx="6" presStyleCnt="8" custScaleY="60044" custLinFactNeighborX="462" custLinFactNeighborY="-414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494BF1-241F-4FF6-9423-C48077CAA32A}" type="pres">
      <dgm:prSet presAssocID="{35D92671-5EF6-4800-86BD-E48D2144374D}" presName="level3hierChild" presStyleCnt="0"/>
      <dgm:spPr/>
    </dgm:pt>
    <dgm:pt modelId="{A35CAE59-A6C3-4F11-AF5F-AE7DCAF86A4C}" type="pres">
      <dgm:prSet presAssocID="{9DBEF315-4F88-4AFB-9518-98CA64D60846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B9D6B724-85A0-4EF4-9853-4B6CD302EBE3}" type="pres">
      <dgm:prSet presAssocID="{9DBEF315-4F88-4AFB-9518-98CA64D60846}" presName="connTx" presStyleLbl="parChTrans1D2" presStyleIdx="7" presStyleCnt="8"/>
      <dgm:spPr/>
      <dgm:t>
        <a:bodyPr/>
        <a:lstStyle/>
        <a:p>
          <a:endParaRPr lang="en-US"/>
        </a:p>
      </dgm:t>
    </dgm:pt>
    <dgm:pt modelId="{73116E4F-B19E-42CA-8702-FE53F090D610}" type="pres">
      <dgm:prSet presAssocID="{D9B7C22C-BF22-4C01-AAC3-63D5E2849EB0}" presName="root2" presStyleCnt="0"/>
      <dgm:spPr/>
    </dgm:pt>
    <dgm:pt modelId="{3D438C7F-21FF-4A6D-8689-F75B170F7F44}" type="pres">
      <dgm:prSet presAssocID="{D9B7C22C-BF22-4C01-AAC3-63D5E2849EB0}" presName="LevelTwoTextNode" presStyleLbl="node2" presStyleIdx="7" presStyleCnt="8" custScaleY="44474" custLinFactNeighborX="462" custLinFactNeighborY="-57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F15950-20F7-43E6-8057-46A7DFE84EA2}" type="pres">
      <dgm:prSet presAssocID="{D9B7C22C-BF22-4C01-AAC3-63D5E2849EB0}" presName="level3hierChild" presStyleCnt="0"/>
      <dgm:spPr/>
    </dgm:pt>
  </dgm:ptLst>
  <dgm:cxnLst>
    <dgm:cxn modelId="{6ABF6424-317B-44A7-9F75-0570064AE170}" type="presOf" srcId="{B2136304-CFBE-4BCB-A36F-2FF2EFE74A4A}" destId="{42D3B7EF-C5EB-4575-B784-FA5190916617}" srcOrd="0" destOrd="0" presId="urn:microsoft.com/office/officeart/2008/layout/HorizontalMultiLevelHierarchy"/>
    <dgm:cxn modelId="{15BD1F26-8665-4100-8B48-B948BB570B0B}" type="presOf" srcId="{F35FF509-F7E4-4F20-AD36-DC0F549615C6}" destId="{FEBDF60C-AB7B-4D63-A921-BC7D9A84F733}" srcOrd="0" destOrd="0" presId="urn:microsoft.com/office/officeart/2008/layout/HorizontalMultiLevelHierarchy"/>
    <dgm:cxn modelId="{647C1F9D-E8C0-40A0-9B06-F256EBEE9ED0}" type="presOf" srcId="{7BBD38CA-49D4-4FA9-830C-FB5A8F5F98DA}" destId="{A37D49BD-49B6-4A50-A21B-13B3D52043B8}" srcOrd="0" destOrd="0" presId="urn:microsoft.com/office/officeart/2008/layout/HorizontalMultiLevelHierarchy"/>
    <dgm:cxn modelId="{FA2549AF-3AAC-4D51-AEF8-5A72C57A74AC}" srcId="{FAF6CCC0-CE29-4130-AB32-17141F9A1F63}" destId="{35D92671-5EF6-4800-86BD-E48D2144374D}" srcOrd="6" destOrd="0" parTransId="{65834DCF-3E63-4336-825B-8A45AAD9FBCD}" sibTransId="{5749E602-17DF-43A0-9016-D89A68FB3F0E}"/>
    <dgm:cxn modelId="{4309DE6D-59CF-4044-9F3D-60F41F5A75C3}" type="presOf" srcId="{EDF09603-8D00-4669-8CB6-37D4F3EA0875}" destId="{C8F3871E-D6AB-4D48-A0C3-A16F93DCED8B}" srcOrd="0" destOrd="0" presId="urn:microsoft.com/office/officeart/2008/layout/HorizontalMultiLevelHierarchy"/>
    <dgm:cxn modelId="{49B0CBC8-5B4A-4948-BD75-02C639FF4D4E}" srcId="{FAF6CCC0-CE29-4130-AB32-17141F9A1F63}" destId="{69585431-34F8-44C6-BBFD-C8529B0257E1}" srcOrd="5" destOrd="0" parTransId="{B2136304-CFBE-4BCB-A36F-2FF2EFE74A4A}" sibTransId="{E5456E64-41AE-4186-811D-4B7F38C708D4}"/>
    <dgm:cxn modelId="{12F06BDF-D0B9-43D1-BE8C-FE19E87E275D}" type="presOf" srcId="{35D92671-5EF6-4800-86BD-E48D2144374D}" destId="{B3C6661E-7B2D-4841-9FE3-DA7CADF1F260}" srcOrd="0" destOrd="0" presId="urn:microsoft.com/office/officeart/2008/layout/HorizontalMultiLevelHierarchy"/>
    <dgm:cxn modelId="{1961A34D-460E-4629-A7A6-A2C592B4B59C}" type="presOf" srcId="{65834DCF-3E63-4336-825B-8A45AAD9FBCD}" destId="{C551FCEE-66CF-453C-96F4-7DAF13C8DF9B}" srcOrd="0" destOrd="0" presId="urn:microsoft.com/office/officeart/2008/layout/HorizontalMultiLevelHierarchy"/>
    <dgm:cxn modelId="{7F2AFEC7-4F1D-4B77-8B77-8BD3818FB806}" type="presOf" srcId="{97CE2C77-F8D9-41F9-AC45-4F578042AC10}" destId="{185A4919-F281-42B6-8373-6B98D2F789CC}" srcOrd="1" destOrd="0" presId="urn:microsoft.com/office/officeart/2008/layout/HorizontalMultiLevelHierarchy"/>
    <dgm:cxn modelId="{D98749B6-33DB-44FF-9BF8-A5C31F501D64}" type="presOf" srcId="{69585431-34F8-44C6-BBFD-C8529B0257E1}" destId="{C73C91B4-19A7-4F2B-8511-805228402E84}" srcOrd="0" destOrd="0" presId="urn:microsoft.com/office/officeart/2008/layout/HorizontalMultiLevelHierarchy"/>
    <dgm:cxn modelId="{E844DF82-1965-4E36-8922-9C4D1CA37B74}" type="presOf" srcId="{FDFCECA0-4963-4057-B19B-6469DEA130F0}" destId="{A012F31C-C03D-43B8-A0BE-C7F683C79B2D}" srcOrd="0" destOrd="0" presId="urn:microsoft.com/office/officeart/2008/layout/HorizontalMultiLevelHierarchy"/>
    <dgm:cxn modelId="{EB33AB49-98B2-4926-934F-51C083521949}" type="presOf" srcId="{57D50A23-1428-4FF4-85F9-D550D8C8D68C}" destId="{A00158D9-A7FF-4EAB-A048-AF5605187219}" srcOrd="1" destOrd="0" presId="urn:microsoft.com/office/officeart/2008/layout/HorizontalMultiLevelHierarchy"/>
    <dgm:cxn modelId="{F21BE692-0F68-4EF0-A97F-528C4F99C09F}" type="presOf" srcId="{FAF6CCC0-CE29-4130-AB32-17141F9A1F63}" destId="{CDE29B25-F421-42D9-AFB4-06B886B14CB9}" srcOrd="0" destOrd="0" presId="urn:microsoft.com/office/officeart/2008/layout/HorizontalMultiLevelHierarchy"/>
    <dgm:cxn modelId="{E2E50147-2F61-4AAC-88B0-BE5E9A40905C}" srcId="{FAF6CCC0-CE29-4130-AB32-17141F9A1F63}" destId="{58CCC1D2-9142-49C3-8982-0ACB744CAED0}" srcOrd="3" destOrd="0" parTransId="{97CE2C77-F8D9-41F9-AC45-4F578042AC10}" sibTransId="{C7607622-B92B-463D-9A49-B0EE46D65A35}"/>
    <dgm:cxn modelId="{AEFBD077-E9C1-401D-8B0F-1A03C3CF90AD}" type="presOf" srcId="{F971FD90-E17C-4E1B-AB10-B78FFEB769F4}" destId="{3AAA4167-4834-4EBA-83E1-C080A6AA8E08}" srcOrd="0" destOrd="0" presId="urn:microsoft.com/office/officeart/2008/layout/HorizontalMultiLevelHierarchy"/>
    <dgm:cxn modelId="{D1D36794-F82B-4E27-A593-24D0D7D36557}" srcId="{FAF6CCC0-CE29-4130-AB32-17141F9A1F63}" destId="{F971FD90-E17C-4E1B-AB10-B78FFEB769F4}" srcOrd="4" destOrd="0" parTransId="{D88B4D9E-5E40-48F2-AE00-B2F808D50F63}" sibTransId="{79F9128D-30FF-4927-A40F-757E58E2D0B4}"/>
    <dgm:cxn modelId="{6F1CB56F-FD38-4251-94E7-7B0CC837FDD3}" type="presOf" srcId="{D9B7C22C-BF22-4C01-AAC3-63D5E2849EB0}" destId="{3D438C7F-21FF-4A6D-8689-F75B170F7F44}" srcOrd="0" destOrd="0" presId="urn:microsoft.com/office/officeart/2008/layout/HorizontalMultiLevelHierarchy"/>
    <dgm:cxn modelId="{B1B7699A-9FD9-4C6C-BC43-7B8687EBF9DB}" type="presOf" srcId="{B2136304-CFBE-4BCB-A36F-2FF2EFE74A4A}" destId="{D219C260-3A77-444D-8783-F7EA5B0DC5D1}" srcOrd="1" destOrd="0" presId="urn:microsoft.com/office/officeart/2008/layout/HorizontalMultiLevelHierarchy"/>
    <dgm:cxn modelId="{9A5A60B0-7E57-4204-93A8-871A23064BF7}" type="presOf" srcId="{58CCC1D2-9142-49C3-8982-0ACB744CAED0}" destId="{7F053781-161E-4F90-959D-00EE4F17853A}" srcOrd="0" destOrd="0" presId="urn:microsoft.com/office/officeart/2008/layout/HorizontalMultiLevelHierarchy"/>
    <dgm:cxn modelId="{A820440D-CB70-4B82-8C8E-D6212A140BAC}" type="presOf" srcId="{D88B4D9E-5E40-48F2-AE00-B2F808D50F63}" destId="{4019E40F-9108-423A-A85D-78D01E33026E}" srcOrd="1" destOrd="0" presId="urn:microsoft.com/office/officeart/2008/layout/HorizontalMultiLevelHierarchy"/>
    <dgm:cxn modelId="{04CF6B24-B064-4385-AFBB-F5BFC9A58D65}" srcId="{FAF6CCC0-CE29-4130-AB32-17141F9A1F63}" destId="{E924C2C0-9BF5-4A03-9328-977E9A909665}" srcOrd="2" destOrd="0" parTransId="{57D50A23-1428-4FF4-85F9-D550D8C8D68C}" sibTransId="{2D078670-1F36-40FB-BF6C-78F60689C3ED}"/>
    <dgm:cxn modelId="{07568E80-8AFF-4E89-AF0D-AC317ECD36B5}" srcId="{A141FFDE-6D0A-4653-9FA4-174C2BCC1DB1}" destId="{FAF6CCC0-CE29-4130-AB32-17141F9A1F63}" srcOrd="0" destOrd="0" parTransId="{2F067142-4153-4532-A76F-132A4ADB27CB}" sibTransId="{EBC694F7-2379-4270-81DF-27DF90804D75}"/>
    <dgm:cxn modelId="{94FF201C-0067-4E1F-B74C-16DE3E7F93A3}" type="presOf" srcId="{65834DCF-3E63-4336-825B-8A45AAD9FBCD}" destId="{18520CFE-29C7-4625-A641-59F0204565CA}" srcOrd="1" destOrd="0" presId="urn:microsoft.com/office/officeart/2008/layout/HorizontalMultiLevelHierarchy"/>
    <dgm:cxn modelId="{B1C8D6B3-E845-4AD8-B38D-6732370C23A9}" type="presOf" srcId="{EDF09603-8D00-4669-8CB6-37D4F3EA0875}" destId="{EF8560BF-176B-4C0D-A611-A873F8057B71}" srcOrd="1" destOrd="0" presId="urn:microsoft.com/office/officeart/2008/layout/HorizontalMultiLevelHierarchy"/>
    <dgm:cxn modelId="{1810BA6B-2876-4CBE-9027-FA7C18F3DF6E}" srcId="{FAF6CCC0-CE29-4130-AB32-17141F9A1F63}" destId="{F35FF509-F7E4-4F20-AD36-DC0F549615C6}" srcOrd="0" destOrd="0" parTransId="{FDFCECA0-4963-4057-B19B-6469DEA130F0}" sibTransId="{B6A581CD-C5F9-44E6-A201-9B356E0D9FD0}"/>
    <dgm:cxn modelId="{BAE8E96D-E6D8-4D40-832E-DCF12D47AE0B}" srcId="{FAF6CCC0-CE29-4130-AB32-17141F9A1F63}" destId="{7BBD38CA-49D4-4FA9-830C-FB5A8F5F98DA}" srcOrd="1" destOrd="0" parTransId="{EDF09603-8D00-4669-8CB6-37D4F3EA0875}" sibTransId="{55AB8AEF-0509-4F8B-9E58-04C5449B3D5D}"/>
    <dgm:cxn modelId="{A3BD8EE4-512C-491A-AEC1-63B270BD1396}" type="presOf" srcId="{57D50A23-1428-4FF4-85F9-D550D8C8D68C}" destId="{2DDA5C8F-B0C9-4F56-A9AD-AFF786C077B5}" srcOrd="0" destOrd="0" presId="urn:microsoft.com/office/officeart/2008/layout/HorizontalMultiLevelHierarchy"/>
    <dgm:cxn modelId="{D45B2199-A5CA-4D49-A28C-F07BFECE62D9}" type="presOf" srcId="{97CE2C77-F8D9-41F9-AC45-4F578042AC10}" destId="{02724CC4-A657-4AD4-8770-F6D8214B324C}" srcOrd="0" destOrd="0" presId="urn:microsoft.com/office/officeart/2008/layout/HorizontalMultiLevelHierarchy"/>
    <dgm:cxn modelId="{FCA6F6CE-4D73-44B5-83FF-3D924E9E71E2}" type="presOf" srcId="{D88B4D9E-5E40-48F2-AE00-B2F808D50F63}" destId="{25AA3E49-5E83-47A0-9588-D1E90EAE4661}" srcOrd="0" destOrd="0" presId="urn:microsoft.com/office/officeart/2008/layout/HorizontalMultiLevelHierarchy"/>
    <dgm:cxn modelId="{6E96635C-9A66-486D-8E9C-ED39039F9E62}" type="presOf" srcId="{9DBEF315-4F88-4AFB-9518-98CA64D60846}" destId="{A35CAE59-A6C3-4F11-AF5F-AE7DCAF86A4C}" srcOrd="0" destOrd="0" presId="urn:microsoft.com/office/officeart/2008/layout/HorizontalMultiLevelHierarchy"/>
    <dgm:cxn modelId="{04D8DEE1-1B1B-4CBC-9513-E76841E9906F}" type="presOf" srcId="{E924C2C0-9BF5-4A03-9328-977E9A909665}" destId="{9A5A7A73-6BD7-4EE3-8420-395CED92C4D6}" srcOrd="0" destOrd="0" presId="urn:microsoft.com/office/officeart/2008/layout/HorizontalMultiLevelHierarchy"/>
    <dgm:cxn modelId="{0D051CE0-D6A8-4DE9-A6CE-50ED7864488F}" type="presOf" srcId="{9DBEF315-4F88-4AFB-9518-98CA64D60846}" destId="{B9D6B724-85A0-4EF4-9853-4B6CD302EBE3}" srcOrd="1" destOrd="0" presId="urn:microsoft.com/office/officeart/2008/layout/HorizontalMultiLevelHierarchy"/>
    <dgm:cxn modelId="{E08938EB-9999-4830-8505-4F6C96457348}" type="presOf" srcId="{A141FFDE-6D0A-4653-9FA4-174C2BCC1DB1}" destId="{B93C3000-4F57-4B98-BEBD-D629A2BDE124}" srcOrd="0" destOrd="0" presId="urn:microsoft.com/office/officeart/2008/layout/HorizontalMultiLevelHierarchy"/>
    <dgm:cxn modelId="{521859A8-5D71-4726-B227-4D7174467B2A}" srcId="{FAF6CCC0-CE29-4130-AB32-17141F9A1F63}" destId="{D9B7C22C-BF22-4C01-AAC3-63D5E2849EB0}" srcOrd="7" destOrd="0" parTransId="{9DBEF315-4F88-4AFB-9518-98CA64D60846}" sibTransId="{A59F1C4C-423C-4C3B-A3EC-3E6F3157C103}"/>
    <dgm:cxn modelId="{9E7A4FB0-395E-4E21-A891-FDE7AAC5D267}" type="presOf" srcId="{FDFCECA0-4963-4057-B19B-6469DEA130F0}" destId="{FCE9E976-62F0-4FEA-B508-FE8E1D54D76C}" srcOrd="1" destOrd="0" presId="urn:microsoft.com/office/officeart/2008/layout/HorizontalMultiLevelHierarchy"/>
    <dgm:cxn modelId="{28F7F1B4-B3ED-423F-9EA9-E4211C5C2086}" type="presParOf" srcId="{B93C3000-4F57-4B98-BEBD-D629A2BDE124}" destId="{56723F82-2496-4F99-96CF-67B9058BB649}" srcOrd="0" destOrd="0" presId="urn:microsoft.com/office/officeart/2008/layout/HorizontalMultiLevelHierarchy"/>
    <dgm:cxn modelId="{CB4FE731-27F3-4F0C-83AD-0B8E8F5A22B3}" type="presParOf" srcId="{56723F82-2496-4F99-96CF-67B9058BB649}" destId="{CDE29B25-F421-42D9-AFB4-06B886B14CB9}" srcOrd="0" destOrd="0" presId="urn:microsoft.com/office/officeart/2008/layout/HorizontalMultiLevelHierarchy"/>
    <dgm:cxn modelId="{CD4E9AC8-909E-433E-BA90-9948C1F5B315}" type="presParOf" srcId="{56723F82-2496-4F99-96CF-67B9058BB649}" destId="{5FEF2207-B31A-413C-807F-C47E64F9FF6D}" srcOrd="1" destOrd="0" presId="urn:microsoft.com/office/officeart/2008/layout/HorizontalMultiLevelHierarchy"/>
    <dgm:cxn modelId="{0C414CFB-AD5D-49CD-BCA3-87BD9C302EBF}" type="presParOf" srcId="{5FEF2207-B31A-413C-807F-C47E64F9FF6D}" destId="{A012F31C-C03D-43B8-A0BE-C7F683C79B2D}" srcOrd="0" destOrd="0" presId="urn:microsoft.com/office/officeart/2008/layout/HorizontalMultiLevelHierarchy"/>
    <dgm:cxn modelId="{17AB4581-E395-49E0-9E5D-19CA4B4C97DA}" type="presParOf" srcId="{A012F31C-C03D-43B8-A0BE-C7F683C79B2D}" destId="{FCE9E976-62F0-4FEA-B508-FE8E1D54D76C}" srcOrd="0" destOrd="0" presId="urn:microsoft.com/office/officeart/2008/layout/HorizontalMultiLevelHierarchy"/>
    <dgm:cxn modelId="{ABAA7D00-EC32-41B4-919E-0A3724957A3A}" type="presParOf" srcId="{5FEF2207-B31A-413C-807F-C47E64F9FF6D}" destId="{3026BA17-9152-46B1-BDDC-B3ACB0C201F5}" srcOrd="1" destOrd="0" presId="urn:microsoft.com/office/officeart/2008/layout/HorizontalMultiLevelHierarchy"/>
    <dgm:cxn modelId="{CEF8E893-C35A-4226-986D-FFE3D6DEAE06}" type="presParOf" srcId="{3026BA17-9152-46B1-BDDC-B3ACB0C201F5}" destId="{FEBDF60C-AB7B-4D63-A921-BC7D9A84F733}" srcOrd="0" destOrd="0" presId="urn:microsoft.com/office/officeart/2008/layout/HorizontalMultiLevelHierarchy"/>
    <dgm:cxn modelId="{2CE901A1-8007-4EA1-A7CF-42D994CE70EA}" type="presParOf" srcId="{3026BA17-9152-46B1-BDDC-B3ACB0C201F5}" destId="{2B242134-959F-4037-B302-D32385A69B20}" srcOrd="1" destOrd="0" presId="urn:microsoft.com/office/officeart/2008/layout/HorizontalMultiLevelHierarchy"/>
    <dgm:cxn modelId="{6E59F924-20EB-40DC-B5A1-44E450699F1A}" type="presParOf" srcId="{5FEF2207-B31A-413C-807F-C47E64F9FF6D}" destId="{C8F3871E-D6AB-4D48-A0C3-A16F93DCED8B}" srcOrd="2" destOrd="0" presId="urn:microsoft.com/office/officeart/2008/layout/HorizontalMultiLevelHierarchy"/>
    <dgm:cxn modelId="{6BE01B66-F1ED-4A32-BADD-41B495D818DA}" type="presParOf" srcId="{C8F3871E-D6AB-4D48-A0C3-A16F93DCED8B}" destId="{EF8560BF-176B-4C0D-A611-A873F8057B71}" srcOrd="0" destOrd="0" presId="urn:microsoft.com/office/officeart/2008/layout/HorizontalMultiLevelHierarchy"/>
    <dgm:cxn modelId="{8BF908EE-5A98-4E8D-B4CD-38A85BC652D5}" type="presParOf" srcId="{5FEF2207-B31A-413C-807F-C47E64F9FF6D}" destId="{C2D35D13-0013-47EC-BB22-AF1382A5DC23}" srcOrd="3" destOrd="0" presId="urn:microsoft.com/office/officeart/2008/layout/HorizontalMultiLevelHierarchy"/>
    <dgm:cxn modelId="{EF1D95F2-9C20-482D-B2D2-BB4FB32867A4}" type="presParOf" srcId="{C2D35D13-0013-47EC-BB22-AF1382A5DC23}" destId="{A37D49BD-49B6-4A50-A21B-13B3D52043B8}" srcOrd="0" destOrd="0" presId="urn:microsoft.com/office/officeart/2008/layout/HorizontalMultiLevelHierarchy"/>
    <dgm:cxn modelId="{64015BA3-E321-4848-B8CF-3C0A438467F7}" type="presParOf" srcId="{C2D35D13-0013-47EC-BB22-AF1382A5DC23}" destId="{4E6868C3-D14A-457B-9FEE-2CBD5036A02D}" srcOrd="1" destOrd="0" presId="urn:microsoft.com/office/officeart/2008/layout/HorizontalMultiLevelHierarchy"/>
    <dgm:cxn modelId="{007EDFD8-15B3-450B-9EFC-4DDD22D54DAA}" type="presParOf" srcId="{5FEF2207-B31A-413C-807F-C47E64F9FF6D}" destId="{2DDA5C8F-B0C9-4F56-A9AD-AFF786C077B5}" srcOrd="4" destOrd="0" presId="urn:microsoft.com/office/officeart/2008/layout/HorizontalMultiLevelHierarchy"/>
    <dgm:cxn modelId="{8A0270BC-E0ED-4ECA-90F3-6E82795B5ED0}" type="presParOf" srcId="{2DDA5C8F-B0C9-4F56-A9AD-AFF786C077B5}" destId="{A00158D9-A7FF-4EAB-A048-AF5605187219}" srcOrd="0" destOrd="0" presId="urn:microsoft.com/office/officeart/2008/layout/HorizontalMultiLevelHierarchy"/>
    <dgm:cxn modelId="{8CE6C27C-70AA-4FD7-9045-D5EAF1113E42}" type="presParOf" srcId="{5FEF2207-B31A-413C-807F-C47E64F9FF6D}" destId="{23649B23-E573-4DD5-A73A-9F911DB722D9}" srcOrd="5" destOrd="0" presId="urn:microsoft.com/office/officeart/2008/layout/HorizontalMultiLevelHierarchy"/>
    <dgm:cxn modelId="{A5DEB77A-A8E2-4FFA-AA9C-2036D6C856BA}" type="presParOf" srcId="{23649B23-E573-4DD5-A73A-9F911DB722D9}" destId="{9A5A7A73-6BD7-4EE3-8420-395CED92C4D6}" srcOrd="0" destOrd="0" presId="urn:microsoft.com/office/officeart/2008/layout/HorizontalMultiLevelHierarchy"/>
    <dgm:cxn modelId="{551B7741-BC21-4F15-91A6-39CE5D52B65A}" type="presParOf" srcId="{23649B23-E573-4DD5-A73A-9F911DB722D9}" destId="{6334E04B-5DA8-4566-98D4-FD2AB94865B5}" srcOrd="1" destOrd="0" presId="urn:microsoft.com/office/officeart/2008/layout/HorizontalMultiLevelHierarchy"/>
    <dgm:cxn modelId="{E70AA4C4-C9B7-4716-B616-9D4E8879F7AE}" type="presParOf" srcId="{5FEF2207-B31A-413C-807F-C47E64F9FF6D}" destId="{02724CC4-A657-4AD4-8770-F6D8214B324C}" srcOrd="6" destOrd="0" presId="urn:microsoft.com/office/officeart/2008/layout/HorizontalMultiLevelHierarchy"/>
    <dgm:cxn modelId="{3752AEF4-A903-427C-9CEE-E3DCD9939731}" type="presParOf" srcId="{02724CC4-A657-4AD4-8770-F6D8214B324C}" destId="{185A4919-F281-42B6-8373-6B98D2F789CC}" srcOrd="0" destOrd="0" presId="urn:microsoft.com/office/officeart/2008/layout/HorizontalMultiLevelHierarchy"/>
    <dgm:cxn modelId="{800F7FEA-460C-4977-BAFD-CBADD7BBCF48}" type="presParOf" srcId="{5FEF2207-B31A-413C-807F-C47E64F9FF6D}" destId="{3B0D35CB-3F85-4512-889D-4B36487CB866}" srcOrd="7" destOrd="0" presId="urn:microsoft.com/office/officeart/2008/layout/HorizontalMultiLevelHierarchy"/>
    <dgm:cxn modelId="{FC1BEFA0-8758-44DB-9EFC-C45A44300AC5}" type="presParOf" srcId="{3B0D35CB-3F85-4512-889D-4B36487CB866}" destId="{7F053781-161E-4F90-959D-00EE4F17853A}" srcOrd="0" destOrd="0" presId="urn:microsoft.com/office/officeart/2008/layout/HorizontalMultiLevelHierarchy"/>
    <dgm:cxn modelId="{2E2A343E-223D-4A0B-B33A-04F48FFD4F5E}" type="presParOf" srcId="{3B0D35CB-3F85-4512-889D-4B36487CB866}" destId="{2D0B23A5-6C00-43FC-B2E2-D528B91FAD78}" srcOrd="1" destOrd="0" presId="urn:microsoft.com/office/officeart/2008/layout/HorizontalMultiLevelHierarchy"/>
    <dgm:cxn modelId="{F963C517-C614-4801-A914-0EA56C1A6FCD}" type="presParOf" srcId="{5FEF2207-B31A-413C-807F-C47E64F9FF6D}" destId="{25AA3E49-5E83-47A0-9588-D1E90EAE4661}" srcOrd="8" destOrd="0" presId="urn:microsoft.com/office/officeart/2008/layout/HorizontalMultiLevelHierarchy"/>
    <dgm:cxn modelId="{4193F362-7430-41B2-B12B-E3563C11AF80}" type="presParOf" srcId="{25AA3E49-5E83-47A0-9588-D1E90EAE4661}" destId="{4019E40F-9108-423A-A85D-78D01E33026E}" srcOrd="0" destOrd="0" presId="urn:microsoft.com/office/officeart/2008/layout/HorizontalMultiLevelHierarchy"/>
    <dgm:cxn modelId="{A63649FF-F1B0-4596-9949-62847804D97C}" type="presParOf" srcId="{5FEF2207-B31A-413C-807F-C47E64F9FF6D}" destId="{79200185-16A4-467A-BF65-1CBB6D277842}" srcOrd="9" destOrd="0" presId="urn:microsoft.com/office/officeart/2008/layout/HorizontalMultiLevelHierarchy"/>
    <dgm:cxn modelId="{BCB7B116-867D-44D8-9F2B-FE431F07793C}" type="presParOf" srcId="{79200185-16A4-467A-BF65-1CBB6D277842}" destId="{3AAA4167-4834-4EBA-83E1-C080A6AA8E08}" srcOrd="0" destOrd="0" presId="urn:microsoft.com/office/officeart/2008/layout/HorizontalMultiLevelHierarchy"/>
    <dgm:cxn modelId="{AC3A4C41-908D-40B0-8C0B-702C27ACE70C}" type="presParOf" srcId="{79200185-16A4-467A-BF65-1CBB6D277842}" destId="{F000D2EA-7AF4-4124-A095-7553FFDD67FE}" srcOrd="1" destOrd="0" presId="urn:microsoft.com/office/officeart/2008/layout/HorizontalMultiLevelHierarchy"/>
    <dgm:cxn modelId="{1A8AB41C-A7E5-4393-91E9-95D9F96C8535}" type="presParOf" srcId="{5FEF2207-B31A-413C-807F-C47E64F9FF6D}" destId="{42D3B7EF-C5EB-4575-B784-FA5190916617}" srcOrd="10" destOrd="0" presId="urn:microsoft.com/office/officeart/2008/layout/HorizontalMultiLevelHierarchy"/>
    <dgm:cxn modelId="{A6B6E952-9685-44C7-A28E-A3170C2F364E}" type="presParOf" srcId="{42D3B7EF-C5EB-4575-B784-FA5190916617}" destId="{D219C260-3A77-444D-8783-F7EA5B0DC5D1}" srcOrd="0" destOrd="0" presId="urn:microsoft.com/office/officeart/2008/layout/HorizontalMultiLevelHierarchy"/>
    <dgm:cxn modelId="{746AF965-AE0B-4104-8D74-297725F75C43}" type="presParOf" srcId="{5FEF2207-B31A-413C-807F-C47E64F9FF6D}" destId="{71ED914D-D5F2-47A3-AEE3-B3B238A68297}" srcOrd="11" destOrd="0" presId="urn:microsoft.com/office/officeart/2008/layout/HorizontalMultiLevelHierarchy"/>
    <dgm:cxn modelId="{D3A06F20-EA62-4E76-A236-43C986E29324}" type="presParOf" srcId="{71ED914D-D5F2-47A3-AEE3-B3B238A68297}" destId="{C73C91B4-19A7-4F2B-8511-805228402E84}" srcOrd="0" destOrd="0" presId="urn:microsoft.com/office/officeart/2008/layout/HorizontalMultiLevelHierarchy"/>
    <dgm:cxn modelId="{9DB1B30F-2C88-4B36-9ED8-F0103A07D18C}" type="presParOf" srcId="{71ED914D-D5F2-47A3-AEE3-B3B238A68297}" destId="{1F67C239-2732-4D21-9264-1F661BA476D7}" srcOrd="1" destOrd="0" presId="urn:microsoft.com/office/officeart/2008/layout/HorizontalMultiLevelHierarchy"/>
    <dgm:cxn modelId="{99390A89-D0DF-4BAA-9530-8257DDA34C77}" type="presParOf" srcId="{5FEF2207-B31A-413C-807F-C47E64F9FF6D}" destId="{C551FCEE-66CF-453C-96F4-7DAF13C8DF9B}" srcOrd="12" destOrd="0" presId="urn:microsoft.com/office/officeart/2008/layout/HorizontalMultiLevelHierarchy"/>
    <dgm:cxn modelId="{CB85B2FA-6A79-4481-8EF8-3E2B8B3937EB}" type="presParOf" srcId="{C551FCEE-66CF-453C-96F4-7DAF13C8DF9B}" destId="{18520CFE-29C7-4625-A641-59F0204565CA}" srcOrd="0" destOrd="0" presId="urn:microsoft.com/office/officeart/2008/layout/HorizontalMultiLevelHierarchy"/>
    <dgm:cxn modelId="{4361C0C2-B628-454D-8008-A6650F3F5919}" type="presParOf" srcId="{5FEF2207-B31A-413C-807F-C47E64F9FF6D}" destId="{4B66FD4E-8992-4E00-96BE-65F6AEAA7DDB}" srcOrd="13" destOrd="0" presId="urn:microsoft.com/office/officeart/2008/layout/HorizontalMultiLevelHierarchy"/>
    <dgm:cxn modelId="{3F230E6E-CEFD-4989-8EAA-3FBBFB8880BA}" type="presParOf" srcId="{4B66FD4E-8992-4E00-96BE-65F6AEAA7DDB}" destId="{B3C6661E-7B2D-4841-9FE3-DA7CADF1F260}" srcOrd="0" destOrd="0" presId="urn:microsoft.com/office/officeart/2008/layout/HorizontalMultiLevelHierarchy"/>
    <dgm:cxn modelId="{0B2E637C-42C6-4ED1-A98E-8C2BA3118378}" type="presParOf" srcId="{4B66FD4E-8992-4E00-96BE-65F6AEAA7DDB}" destId="{2A494BF1-241F-4FF6-9423-C48077CAA32A}" srcOrd="1" destOrd="0" presId="urn:microsoft.com/office/officeart/2008/layout/HorizontalMultiLevelHierarchy"/>
    <dgm:cxn modelId="{C29EFE20-2237-4ABA-B11C-D1E3417E7D34}" type="presParOf" srcId="{5FEF2207-B31A-413C-807F-C47E64F9FF6D}" destId="{A35CAE59-A6C3-4F11-AF5F-AE7DCAF86A4C}" srcOrd="14" destOrd="0" presId="urn:microsoft.com/office/officeart/2008/layout/HorizontalMultiLevelHierarchy"/>
    <dgm:cxn modelId="{585F7DBC-6D92-4D9B-B679-8E5F939FB022}" type="presParOf" srcId="{A35CAE59-A6C3-4F11-AF5F-AE7DCAF86A4C}" destId="{B9D6B724-85A0-4EF4-9853-4B6CD302EBE3}" srcOrd="0" destOrd="0" presId="urn:microsoft.com/office/officeart/2008/layout/HorizontalMultiLevelHierarchy"/>
    <dgm:cxn modelId="{5E2E363A-5588-4928-8473-CCEB73E768B4}" type="presParOf" srcId="{5FEF2207-B31A-413C-807F-C47E64F9FF6D}" destId="{73116E4F-B19E-42CA-8702-FE53F090D610}" srcOrd="15" destOrd="0" presId="urn:microsoft.com/office/officeart/2008/layout/HorizontalMultiLevelHierarchy"/>
    <dgm:cxn modelId="{C136A6A3-F014-4573-A429-AFACB3792998}" type="presParOf" srcId="{73116E4F-B19E-42CA-8702-FE53F090D610}" destId="{3D438C7F-21FF-4A6D-8689-F75B170F7F44}" srcOrd="0" destOrd="0" presId="urn:microsoft.com/office/officeart/2008/layout/HorizontalMultiLevelHierarchy"/>
    <dgm:cxn modelId="{FDC39960-9506-4EDA-B24B-97989A5E70C3}" type="presParOf" srcId="{73116E4F-B19E-42CA-8702-FE53F090D610}" destId="{9AF15950-20F7-43E6-8057-46A7DFE84EA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D3CE99-27CC-4AA9-A82C-873A8AD7A7A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5D2905-A770-45B4-9C2D-6F129E46E4E6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%(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মডিউলো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)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/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/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ভাগশেষ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/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নির্ণয়</a:t>
          </a:r>
          <a:endParaRPr lang="en-US" dirty="0">
            <a:solidFill>
              <a:srgbClr val="FFFF00"/>
            </a:solidFill>
          </a:endParaRPr>
        </a:p>
      </dgm:t>
    </dgm:pt>
    <dgm:pt modelId="{B4084FC4-51D5-40D8-93FD-E816D1AD233A}" type="parTrans" cxnId="{5BE4C381-8C96-4E9A-9818-6DE8A221381B}">
      <dgm:prSet/>
      <dgm:spPr/>
      <dgm:t>
        <a:bodyPr/>
        <a:lstStyle/>
        <a:p>
          <a:endParaRPr lang="en-US"/>
        </a:p>
      </dgm:t>
    </dgm:pt>
    <dgm:pt modelId="{9D469984-6525-4F31-A8C3-1E0147ED48B6}" type="sibTrans" cxnId="{5BE4C381-8C96-4E9A-9818-6DE8A221381B}">
      <dgm:prSet/>
      <dgm:spPr/>
      <dgm:t>
        <a:bodyPr/>
        <a:lstStyle/>
        <a:p>
          <a:endParaRPr lang="en-US"/>
        </a:p>
      </dgm:t>
    </dgm:pt>
    <dgm:pt modelId="{10A19DB4-FCE2-434C-B7C4-55C03FD67EAE}">
      <dgm:prSet custT="1"/>
      <dgm:spPr/>
      <dgm:t>
        <a:bodyPr/>
        <a:lstStyle/>
        <a:p>
          <a:pPr algn="ctr"/>
          <a:r>
            <a:rPr lang="en-US" sz="2000" dirty="0" smtClean="0">
              <a:solidFill>
                <a:srgbClr val="FFFF00"/>
              </a:solidFill>
              <a:latin typeface="NikoshBAN"/>
              <a:cs typeface="NikoshBAN"/>
            </a:rPr>
            <a:t>+ (</a:t>
          </a:r>
          <a:r>
            <a:rPr lang="en-US" sz="2000" dirty="0" err="1" smtClean="0">
              <a:solidFill>
                <a:srgbClr val="FFFF00"/>
              </a:solidFill>
              <a:latin typeface="NikoshBAN"/>
              <a:cs typeface="NikoshBAN"/>
            </a:rPr>
            <a:t>প্লাস</a:t>
          </a:r>
          <a:r>
            <a:rPr lang="en-US" sz="2000" dirty="0" smtClean="0">
              <a:solidFill>
                <a:srgbClr val="FFFF00"/>
              </a:solidFill>
              <a:latin typeface="NikoshBAN"/>
              <a:cs typeface="NikoshBAN"/>
            </a:rPr>
            <a:t>)</a:t>
          </a:r>
          <a:r>
            <a:rPr lang="en-US" sz="2000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sz="2000" dirty="0" smtClean="0">
              <a:solidFill>
                <a:srgbClr val="FFFF00"/>
              </a:solidFill>
              <a:latin typeface="NikoshBAN"/>
              <a:cs typeface="NikoshBAN"/>
            </a:rPr>
            <a:t/>
          </a:r>
          <a:r>
            <a:rPr lang="en-US" sz="2000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sz="2000" dirty="0" smtClean="0">
              <a:solidFill>
                <a:srgbClr val="FFFF00"/>
              </a:solidFill>
              <a:latin typeface="NikoshBAN"/>
              <a:cs typeface="NikoshBAN"/>
            </a:rPr>
            <a:t/>
          </a:r>
          <a:r>
            <a:rPr lang="en-US" sz="2000" dirty="0" err="1" smtClean="0">
              <a:solidFill>
                <a:srgbClr val="FFFF00"/>
              </a:solidFill>
              <a:latin typeface="NikoshBAN"/>
              <a:cs typeface="NikoshBAN"/>
            </a:rPr>
            <a:t>যোগ</a:t>
          </a:r>
          <a:r>
            <a:rPr lang="en-US" sz="2000" dirty="0" smtClean="0">
              <a:solidFill>
                <a:srgbClr val="FFFF00"/>
              </a:solidFill>
              <a:latin typeface="NikoshBAN"/>
              <a:cs typeface="NikoshBAN"/>
            </a:rPr>
            <a:t/>
          </a:r>
          <a:r>
            <a:rPr lang="en-US" sz="2000" dirty="0" err="1" smtClean="0">
              <a:solidFill>
                <a:srgbClr val="FFFF00"/>
              </a:solidFill>
              <a:latin typeface="NikoshBAN"/>
              <a:cs typeface="NikoshBAN"/>
            </a:rPr>
            <a:t>করা</a:t>
          </a:r>
          <a:endParaRPr lang="en-US" sz="2000" dirty="0">
            <a:solidFill>
              <a:srgbClr val="FFFF00"/>
            </a:solidFill>
          </a:endParaRPr>
        </a:p>
      </dgm:t>
    </dgm:pt>
    <dgm:pt modelId="{3548BC43-8A1B-4E14-B223-B7EE483DD708}" type="parTrans" cxnId="{EB0C34BC-F727-49F1-823E-55F41112F8BD}">
      <dgm:prSet/>
      <dgm:spPr/>
      <dgm:t>
        <a:bodyPr/>
        <a:lstStyle/>
        <a:p>
          <a:endParaRPr lang="en-US"/>
        </a:p>
      </dgm:t>
    </dgm:pt>
    <dgm:pt modelId="{9416E8FD-63D4-4BED-B544-E767DA008B70}" type="sibTrans" cxnId="{EB0C34BC-F727-49F1-823E-55F41112F8BD}">
      <dgm:prSet/>
      <dgm:spPr/>
      <dgm:t>
        <a:bodyPr/>
        <a:lstStyle/>
        <a:p>
          <a:endParaRPr lang="en-US"/>
        </a:p>
      </dgm:t>
    </dgm:pt>
    <dgm:pt modelId="{ABAB6726-658C-4BD5-B30C-E7C3E6BA2B7D}">
      <dgm:prSet/>
      <dgm:spPr/>
      <dgm:t>
        <a:bodyPr/>
        <a:lstStyle/>
        <a:p>
          <a:pPr algn="ctr"/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- (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মাইনাস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)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/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/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বিয়োগ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/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করা</a:t>
          </a:r>
          <a:endParaRPr lang="en-US" dirty="0">
            <a:solidFill>
              <a:srgbClr val="FFFF00"/>
            </a:solidFill>
          </a:endParaRPr>
        </a:p>
      </dgm:t>
    </dgm:pt>
    <dgm:pt modelId="{A473A7A7-3B2F-4918-9C0D-E1FA666ECD02}" type="parTrans" cxnId="{5F9C7708-EFF4-4630-BB7E-0B96BDE9A288}">
      <dgm:prSet/>
      <dgm:spPr/>
      <dgm:t>
        <a:bodyPr/>
        <a:lstStyle/>
        <a:p>
          <a:endParaRPr lang="en-US"/>
        </a:p>
      </dgm:t>
    </dgm:pt>
    <dgm:pt modelId="{B8A0CFDD-422D-40C1-90F8-660CE7D13898}" type="sibTrans" cxnId="{5F9C7708-EFF4-4630-BB7E-0B96BDE9A288}">
      <dgm:prSet/>
      <dgm:spPr/>
      <dgm:t>
        <a:bodyPr/>
        <a:lstStyle/>
        <a:p>
          <a:endParaRPr lang="en-US"/>
        </a:p>
      </dgm:t>
    </dgm:pt>
    <dgm:pt modelId="{1A762323-EC4F-4D23-8FF0-1964155E7697}">
      <dgm:prSet/>
      <dgm:spPr/>
      <dgm:t>
        <a:bodyPr/>
        <a:lstStyle/>
        <a:p>
          <a:pPr algn="ctr"/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* (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মাল্টিপ্লিকেশন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)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/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/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গুণ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/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করা</a:t>
          </a:r>
          <a:endParaRPr lang="en-US" dirty="0">
            <a:solidFill>
              <a:srgbClr val="FFFF00"/>
            </a:solidFill>
          </a:endParaRPr>
        </a:p>
      </dgm:t>
    </dgm:pt>
    <dgm:pt modelId="{6723F46F-34BA-48C6-BBB0-A17615707F56}" type="parTrans" cxnId="{C678CCA1-2BF8-40B5-ADDA-793A5C9D5D7A}">
      <dgm:prSet/>
      <dgm:spPr/>
      <dgm:t>
        <a:bodyPr/>
        <a:lstStyle/>
        <a:p>
          <a:endParaRPr lang="en-US"/>
        </a:p>
      </dgm:t>
    </dgm:pt>
    <dgm:pt modelId="{BB4F835C-653B-4CBE-9BE9-838C0142F12F}" type="sibTrans" cxnId="{C678CCA1-2BF8-40B5-ADDA-793A5C9D5D7A}">
      <dgm:prSet/>
      <dgm:spPr/>
      <dgm:t>
        <a:bodyPr/>
        <a:lstStyle/>
        <a:p>
          <a:endParaRPr lang="en-US"/>
        </a:p>
      </dgm:t>
    </dgm:pt>
    <dgm:pt modelId="{EEFFB4B3-F34C-41BE-B740-0B9589406138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/ (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ডিভিশন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)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/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/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ভাগফল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/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নির্ণয়</a:t>
          </a:r>
          <a:endParaRPr lang="en-US" dirty="0">
            <a:solidFill>
              <a:srgbClr val="FFFF00"/>
            </a:solidFill>
          </a:endParaRPr>
        </a:p>
      </dgm:t>
    </dgm:pt>
    <dgm:pt modelId="{84618F5D-BF39-456D-BFC6-2F22A7808B4B}" type="sibTrans" cxnId="{CF444808-84C3-461D-B2C8-DA6C43B93FAE}">
      <dgm:prSet/>
      <dgm:spPr/>
      <dgm:t>
        <a:bodyPr/>
        <a:lstStyle/>
        <a:p>
          <a:endParaRPr lang="en-US"/>
        </a:p>
      </dgm:t>
    </dgm:pt>
    <dgm:pt modelId="{8B80E513-EC99-4B30-BB96-4E99D91C677D}" type="parTrans" cxnId="{CF444808-84C3-461D-B2C8-DA6C43B93FAE}">
      <dgm:prSet/>
      <dgm:spPr/>
      <dgm:t>
        <a:bodyPr/>
        <a:lstStyle/>
        <a:p>
          <a:endParaRPr lang="en-US"/>
        </a:p>
      </dgm:t>
    </dgm:pt>
    <dgm:pt modelId="{C3A94C68-EDE9-485D-96BE-C464FEE5C8AD}" type="pres">
      <dgm:prSet presAssocID="{59D3CE99-27CC-4AA9-A82C-873A8AD7A7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62B3939-126C-415C-BE5E-2AE62C8C5349}" type="pres">
      <dgm:prSet presAssocID="{59D3CE99-27CC-4AA9-A82C-873A8AD7A7AD}" presName="Name1" presStyleCnt="0"/>
      <dgm:spPr/>
    </dgm:pt>
    <dgm:pt modelId="{E1111C8C-1167-42D2-AC08-B54F8F00841F}" type="pres">
      <dgm:prSet presAssocID="{59D3CE99-27CC-4AA9-A82C-873A8AD7A7AD}" presName="cycle" presStyleCnt="0"/>
      <dgm:spPr/>
    </dgm:pt>
    <dgm:pt modelId="{092A36FC-9A30-49D8-88EF-783DAB59F5D0}" type="pres">
      <dgm:prSet presAssocID="{59D3CE99-27CC-4AA9-A82C-873A8AD7A7AD}" presName="srcNode" presStyleLbl="node1" presStyleIdx="0" presStyleCnt="5"/>
      <dgm:spPr/>
    </dgm:pt>
    <dgm:pt modelId="{74A67659-11C9-401A-B724-987612196490}" type="pres">
      <dgm:prSet presAssocID="{59D3CE99-27CC-4AA9-A82C-873A8AD7A7AD}" presName="conn" presStyleLbl="parChTrans1D2" presStyleIdx="0" presStyleCnt="1"/>
      <dgm:spPr/>
      <dgm:t>
        <a:bodyPr/>
        <a:lstStyle/>
        <a:p>
          <a:endParaRPr lang="en-US"/>
        </a:p>
      </dgm:t>
    </dgm:pt>
    <dgm:pt modelId="{D6000C53-E752-4324-BC16-AD910B0C32F8}" type="pres">
      <dgm:prSet presAssocID="{59D3CE99-27CC-4AA9-A82C-873A8AD7A7AD}" presName="extraNode" presStyleLbl="node1" presStyleIdx="0" presStyleCnt="5"/>
      <dgm:spPr/>
    </dgm:pt>
    <dgm:pt modelId="{0484BF77-1324-4B5C-880E-BC111633B23C}" type="pres">
      <dgm:prSet presAssocID="{59D3CE99-27CC-4AA9-A82C-873A8AD7A7AD}" presName="dstNode" presStyleLbl="node1" presStyleIdx="0" presStyleCnt="5"/>
      <dgm:spPr/>
    </dgm:pt>
    <dgm:pt modelId="{23D8779A-D22E-4613-8902-2C92409D192B}" type="pres">
      <dgm:prSet presAssocID="{EEFFB4B3-F34C-41BE-B740-0B9589406138}" presName="text_1" presStyleLbl="node1" presStyleIdx="0" presStyleCnt="5" custLinFactNeighborX="2632" custLinFactNeighborY="-34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49D23-6C6A-4369-BBFA-7882CA474010}" type="pres">
      <dgm:prSet presAssocID="{EEFFB4B3-F34C-41BE-B740-0B9589406138}" presName="accent_1" presStyleCnt="0"/>
      <dgm:spPr/>
    </dgm:pt>
    <dgm:pt modelId="{249632E0-92D0-4FDF-B08F-97955CD7B385}" type="pres">
      <dgm:prSet presAssocID="{EEFFB4B3-F34C-41BE-B740-0B9589406138}" presName="accentRepeatNode" presStyleLbl="solidFgAcc1" presStyleIdx="0" presStyleCnt="5" custScaleX="72918" custScaleY="83509" custLinFactNeighborX="6128" custLinFactNeighborY="-20928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898C09A9-FDDE-4F82-82A3-C2996C5892AC}" type="pres">
      <dgm:prSet presAssocID="{1A762323-EC4F-4D23-8FF0-1964155E769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94BFF-EFE1-46DF-B218-5D61D134BBE8}" type="pres">
      <dgm:prSet presAssocID="{1A762323-EC4F-4D23-8FF0-1964155E7697}" presName="accent_2" presStyleCnt="0"/>
      <dgm:spPr/>
    </dgm:pt>
    <dgm:pt modelId="{10DECA7C-C5BE-472C-95B0-08C97EFD599A}" type="pres">
      <dgm:prSet presAssocID="{1A762323-EC4F-4D23-8FF0-1964155E7697}" presName="accentRepeatNode" presStyleLbl="solidFgAcc1" presStyleIdx="1" presStyleCnt="5" custScaleX="74274" custScaleY="84298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EEF302A3-0C40-46F9-B724-A70B515E2C2D}" type="pres">
      <dgm:prSet presAssocID="{4D5D2905-A770-45B4-9C2D-6F129E46E4E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EFFD7-433F-4318-B891-02BDC0B66ADF}" type="pres">
      <dgm:prSet presAssocID="{4D5D2905-A770-45B4-9C2D-6F129E46E4E6}" presName="accent_3" presStyleCnt="0"/>
      <dgm:spPr/>
    </dgm:pt>
    <dgm:pt modelId="{0423F031-9EF6-4AC8-A4CB-2BB5A36045BA}" type="pres">
      <dgm:prSet presAssocID="{4D5D2905-A770-45B4-9C2D-6F129E46E4E6}" presName="accentRepeatNode" presStyleLbl="solidFgAcc1" presStyleIdx="2" presStyleCnt="5" custScaleX="73669" custScaleY="86459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512E7013-DB7A-4A23-BE11-A4BD6B8339B3}" type="pres">
      <dgm:prSet presAssocID="{10A19DB4-FCE2-434C-B7C4-55C03FD67EA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C76A8-B08E-4D92-B32C-506642B75B4F}" type="pres">
      <dgm:prSet presAssocID="{10A19DB4-FCE2-434C-B7C4-55C03FD67EAE}" presName="accent_4" presStyleCnt="0"/>
      <dgm:spPr/>
    </dgm:pt>
    <dgm:pt modelId="{40BE11D9-C08F-40C3-93D2-23C95161B6BB}" type="pres">
      <dgm:prSet presAssocID="{10A19DB4-FCE2-434C-B7C4-55C03FD67EAE}" presName="accentRepeatNode" presStyleLbl="solidFgAcc1" presStyleIdx="3" presStyleCnt="5" custScaleX="74274" custScaleY="88621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F0FB18B9-9CE5-4F3B-ADDA-6637131A67F3}" type="pres">
      <dgm:prSet presAssocID="{ABAB6726-658C-4BD5-B30C-E7C3E6BA2B7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97F68-CCC9-4C17-BAC1-4D0574AC7F43}" type="pres">
      <dgm:prSet presAssocID="{ABAB6726-658C-4BD5-B30C-E7C3E6BA2B7D}" presName="accent_5" presStyleCnt="0"/>
      <dgm:spPr/>
    </dgm:pt>
    <dgm:pt modelId="{F7E0CA20-38D0-4605-A303-4A0F023051EB}" type="pres">
      <dgm:prSet presAssocID="{ABAB6726-658C-4BD5-B30C-E7C3E6BA2B7D}" presName="accentRepeatNode" presStyleLbl="solidFgAcc1" presStyleIdx="4" presStyleCnt="5" custScaleX="85175" custScaleY="90782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</dgm:ptLst>
  <dgm:cxnLst>
    <dgm:cxn modelId="{3E145D6B-532B-43E6-8E67-817A88672001}" type="presOf" srcId="{10A19DB4-FCE2-434C-B7C4-55C03FD67EAE}" destId="{512E7013-DB7A-4A23-BE11-A4BD6B8339B3}" srcOrd="0" destOrd="0" presId="urn:microsoft.com/office/officeart/2008/layout/VerticalCurvedList"/>
    <dgm:cxn modelId="{5BE4C381-8C96-4E9A-9818-6DE8A221381B}" srcId="{59D3CE99-27CC-4AA9-A82C-873A8AD7A7AD}" destId="{4D5D2905-A770-45B4-9C2D-6F129E46E4E6}" srcOrd="2" destOrd="0" parTransId="{B4084FC4-51D5-40D8-93FD-E816D1AD233A}" sibTransId="{9D469984-6525-4F31-A8C3-1E0147ED48B6}"/>
    <dgm:cxn modelId="{0C35B880-4A01-4A7F-B618-FFAB9D0E9FA3}" type="presOf" srcId="{84618F5D-BF39-456D-BFC6-2F22A7808B4B}" destId="{74A67659-11C9-401A-B724-987612196490}" srcOrd="0" destOrd="0" presId="urn:microsoft.com/office/officeart/2008/layout/VerticalCurvedList"/>
    <dgm:cxn modelId="{DAC66EFC-5B2F-418F-9518-F19C1D32E886}" type="presOf" srcId="{EEFFB4B3-F34C-41BE-B740-0B9589406138}" destId="{23D8779A-D22E-4613-8902-2C92409D192B}" srcOrd="0" destOrd="0" presId="urn:microsoft.com/office/officeart/2008/layout/VerticalCurvedList"/>
    <dgm:cxn modelId="{6DD610A5-2641-4FE3-9B3E-3676BC800A05}" type="presOf" srcId="{59D3CE99-27CC-4AA9-A82C-873A8AD7A7AD}" destId="{C3A94C68-EDE9-485D-96BE-C464FEE5C8AD}" srcOrd="0" destOrd="0" presId="urn:microsoft.com/office/officeart/2008/layout/VerticalCurvedList"/>
    <dgm:cxn modelId="{16848278-7248-4CFF-A245-0E3F50E5386C}" type="presOf" srcId="{ABAB6726-658C-4BD5-B30C-E7C3E6BA2B7D}" destId="{F0FB18B9-9CE5-4F3B-ADDA-6637131A67F3}" srcOrd="0" destOrd="0" presId="urn:microsoft.com/office/officeart/2008/layout/VerticalCurvedList"/>
    <dgm:cxn modelId="{C678CCA1-2BF8-40B5-ADDA-793A5C9D5D7A}" srcId="{59D3CE99-27CC-4AA9-A82C-873A8AD7A7AD}" destId="{1A762323-EC4F-4D23-8FF0-1964155E7697}" srcOrd="1" destOrd="0" parTransId="{6723F46F-34BA-48C6-BBB0-A17615707F56}" sibTransId="{BB4F835C-653B-4CBE-9BE9-838C0142F12F}"/>
    <dgm:cxn modelId="{46A22B07-2CB0-421B-B9D5-E8A90135C73C}" type="presOf" srcId="{1A762323-EC4F-4D23-8FF0-1964155E7697}" destId="{898C09A9-FDDE-4F82-82A3-C2996C5892AC}" srcOrd="0" destOrd="0" presId="urn:microsoft.com/office/officeart/2008/layout/VerticalCurvedList"/>
    <dgm:cxn modelId="{CF444808-84C3-461D-B2C8-DA6C43B93FAE}" srcId="{59D3CE99-27CC-4AA9-A82C-873A8AD7A7AD}" destId="{EEFFB4B3-F34C-41BE-B740-0B9589406138}" srcOrd="0" destOrd="0" parTransId="{8B80E513-EC99-4B30-BB96-4E99D91C677D}" sibTransId="{84618F5D-BF39-456D-BFC6-2F22A7808B4B}"/>
    <dgm:cxn modelId="{5F9C7708-EFF4-4630-BB7E-0B96BDE9A288}" srcId="{59D3CE99-27CC-4AA9-A82C-873A8AD7A7AD}" destId="{ABAB6726-658C-4BD5-B30C-E7C3E6BA2B7D}" srcOrd="4" destOrd="0" parTransId="{A473A7A7-3B2F-4918-9C0D-E1FA666ECD02}" sibTransId="{B8A0CFDD-422D-40C1-90F8-660CE7D13898}"/>
    <dgm:cxn modelId="{EB0C34BC-F727-49F1-823E-55F41112F8BD}" srcId="{59D3CE99-27CC-4AA9-A82C-873A8AD7A7AD}" destId="{10A19DB4-FCE2-434C-B7C4-55C03FD67EAE}" srcOrd="3" destOrd="0" parTransId="{3548BC43-8A1B-4E14-B223-B7EE483DD708}" sibTransId="{9416E8FD-63D4-4BED-B544-E767DA008B70}"/>
    <dgm:cxn modelId="{6C4B0F0C-92D0-4932-91D7-7D14AC448B80}" type="presOf" srcId="{4D5D2905-A770-45B4-9C2D-6F129E46E4E6}" destId="{EEF302A3-0C40-46F9-B724-A70B515E2C2D}" srcOrd="0" destOrd="0" presId="urn:microsoft.com/office/officeart/2008/layout/VerticalCurvedList"/>
    <dgm:cxn modelId="{52E4D946-6F84-4FAE-BAE9-157FA3CEAB40}" type="presParOf" srcId="{C3A94C68-EDE9-485D-96BE-C464FEE5C8AD}" destId="{F62B3939-126C-415C-BE5E-2AE62C8C5349}" srcOrd="0" destOrd="0" presId="urn:microsoft.com/office/officeart/2008/layout/VerticalCurvedList"/>
    <dgm:cxn modelId="{5C711889-7C1D-4740-A3D9-F9B30DB7838A}" type="presParOf" srcId="{F62B3939-126C-415C-BE5E-2AE62C8C5349}" destId="{E1111C8C-1167-42D2-AC08-B54F8F00841F}" srcOrd="0" destOrd="0" presId="urn:microsoft.com/office/officeart/2008/layout/VerticalCurvedList"/>
    <dgm:cxn modelId="{1D5A9A88-962A-4681-B87F-C50ED6270AB3}" type="presParOf" srcId="{E1111C8C-1167-42D2-AC08-B54F8F00841F}" destId="{092A36FC-9A30-49D8-88EF-783DAB59F5D0}" srcOrd="0" destOrd="0" presId="urn:microsoft.com/office/officeart/2008/layout/VerticalCurvedList"/>
    <dgm:cxn modelId="{62C03C25-2FE6-4EAE-89D8-12B5DBEB1AC1}" type="presParOf" srcId="{E1111C8C-1167-42D2-AC08-B54F8F00841F}" destId="{74A67659-11C9-401A-B724-987612196490}" srcOrd="1" destOrd="0" presId="urn:microsoft.com/office/officeart/2008/layout/VerticalCurvedList"/>
    <dgm:cxn modelId="{17B5E1BC-C5F5-461C-A088-8F00193BA325}" type="presParOf" srcId="{E1111C8C-1167-42D2-AC08-B54F8F00841F}" destId="{D6000C53-E752-4324-BC16-AD910B0C32F8}" srcOrd="2" destOrd="0" presId="urn:microsoft.com/office/officeart/2008/layout/VerticalCurvedList"/>
    <dgm:cxn modelId="{212C4EFF-EE8D-4024-B86B-1C31E62FC3A0}" type="presParOf" srcId="{E1111C8C-1167-42D2-AC08-B54F8F00841F}" destId="{0484BF77-1324-4B5C-880E-BC111633B23C}" srcOrd="3" destOrd="0" presId="urn:microsoft.com/office/officeart/2008/layout/VerticalCurvedList"/>
    <dgm:cxn modelId="{CF7DF177-8B36-41C9-BFEA-0BDCA7675BCF}" type="presParOf" srcId="{F62B3939-126C-415C-BE5E-2AE62C8C5349}" destId="{23D8779A-D22E-4613-8902-2C92409D192B}" srcOrd="1" destOrd="0" presId="urn:microsoft.com/office/officeart/2008/layout/VerticalCurvedList"/>
    <dgm:cxn modelId="{DE395DAA-C6A6-422C-A099-AF161EB0154F}" type="presParOf" srcId="{F62B3939-126C-415C-BE5E-2AE62C8C5349}" destId="{A0349D23-6C6A-4369-BBFA-7882CA474010}" srcOrd="2" destOrd="0" presId="urn:microsoft.com/office/officeart/2008/layout/VerticalCurvedList"/>
    <dgm:cxn modelId="{BF5D0F63-EDE4-4407-BBDE-5ECD46DCF0F6}" type="presParOf" srcId="{A0349D23-6C6A-4369-BBFA-7882CA474010}" destId="{249632E0-92D0-4FDF-B08F-97955CD7B385}" srcOrd="0" destOrd="0" presId="urn:microsoft.com/office/officeart/2008/layout/VerticalCurvedList"/>
    <dgm:cxn modelId="{495E37A5-0748-4E2F-B6CE-89F95C42FFA2}" type="presParOf" srcId="{F62B3939-126C-415C-BE5E-2AE62C8C5349}" destId="{898C09A9-FDDE-4F82-82A3-C2996C5892AC}" srcOrd="3" destOrd="0" presId="urn:microsoft.com/office/officeart/2008/layout/VerticalCurvedList"/>
    <dgm:cxn modelId="{D2AF1589-8D7A-4C17-92A8-C9C90E8367D9}" type="presParOf" srcId="{F62B3939-126C-415C-BE5E-2AE62C8C5349}" destId="{EEA94BFF-EFE1-46DF-B218-5D61D134BBE8}" srcOrd="4" destOrd="0" presId="urn:microsoft.com/office/officeart/2008/layout/VerticalCurvedList"/>
    <dgm:cxn modelId="{90611B5C-8792-4439-AD5F-77BCA2478BE2}" type="presParOf" srcId="{EEA94BFF-EFE1-46DF-B218-5D61D134BBE8}" destId="{10DECA7C-C5BE-472C-95B0-08C97EFD599A}" srcOrd="0" destOrd="0" presId="urn:microsoft.com/office/officeart/2008/layout/VerticalCurvedList"/>
    <dgm:cxn modelId="{CF75589C-C39A-44BE-A4EF-19D8A9B3FF68}" type="presParOf" srcId="{F62B3939-126C-415C-BE5E-2AE62C8C5349}" destId="{EEF302A3-0C40-46F9-B724-A70B515E2C2D}" srcOrd="5" destOrd="0" presId="urn:microsoft.com/office/officeart/2008/layout/VerticalCurvedList"/>
    <dgm:cxn modelId="{8A6F2F2F-3E7B-4C0F-9F06-B93A0B5F052A}" type="presParOf" srcId="{F62B3939-126C-415C-BE5E-2AE62C8C5349}" destId="{951EFFD7-433F-4318-B891-02BDC0B66ADF}" srcOrd="6" destOrd="0" presId="urn:microsoft.com/office/officeart/2008/layout/VerticalCurvedList"/>
    <dgm:cxn modelId="{572C3752-843B-4740-8A90-A5A9D0798C58}" type="presParOf" srcId="{951EFFD7-433F-4318-B891-02BDC0B66ADF}" destId="{0423F031-9EF6-4AC8-A4CB-2BB5A36045BA}" srcOrd="0" destOrd="0" presId="urn:microsoft.com/office/officeart/2008/layout/VerticalCurvedList"/>
    <dgm:cxn modelId="{1553FCB0-A9F1-44D8-A441-685D90671558}" type="presParOf" srcId="{F62B3939-126C-415C-BE5E-2AE62C8C5349}" destId="{512E7013-DB7A-4A23-BE11-A4BD6B8339B3}" srcOrd="7" destOrd="0" presId="urn:microsoft.com/office/officeart/2008/layout/VerticalCurvedList"/>
    <dgm:cxn modelId="{AFCB2F98-422E-4370-A986-F4E436808759}" type="presParOf" srcId="{F62B3939-126C-415C-BE5E-2AE62C8C5349}" destId="{405C76A8-B08E-4D92-B32C-506642B75B4F}" srcOrd="8" destOrd="0" presId="urn:microsoft.com/office/officeart/2008/layout/VerticalCurvedList"/>
    <dgm:cxn modelId="{3DFAC6F1-D2BD-4F43-B346-D49329B0007D}" type="presParOf" srcId="{405C76A8-B08E-4D92-B32C-506642B75B4F}" destId="{40BE11D9-C08F-40C3-93D2-23C95161B6BB}" srcOrd="0" destOrd="0" presId="urn:microsoft.com/office/officeart/2008/layout/VerticalCurvedList"/>
    <dgm:cxn modelId="{7D189703-9DD6-46DA-8004-4EBEDD0A22F7}" type="presParOf" srcId="{F62B3939-126C-415C-BE5E-2AE62C8C5349}" destId="{F0FB18B9-9CE5-4F3B-ADDA-6637131A67F3}" srcOrd="9" destOrd="0" presId="urn:microsoft.com/office/officeart/2008/layout/VerticalCurvedList"/>
    <dgm:cxn modelId="{5A2916EF-100B-46CA-B860-F8D6FCD1A3EF}" type="presParOf" srcId="{F62B3939-126C-415C-BE5E-2AE62C8C5349}" destId="{67797F68-CCC9-4C17-BAC1-4D0574AC7F43}" srcOrd="10" destOrd="0" presId="urn:microsoft.com/office/officeart/2008/layout/VerticalCurvedList"/>
    <dgm:cxn modelId="{4314B029-A00F-46B1-8148-55ECFECCE987}" type="presParOf" srcId="{67797F68-CCC9-4C17-BAC1-4D0574AC7F43}" destId="{F7E0CA20-38D0-4605-A303-4A0F023051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D3CE99-27CC-4AA9-A82C-873A8AD7A7A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FFB4B3-F34C-41BE-B740-0B958940613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&amp;lt; Less than (</a:t>
          </a:r>
          <a:r>
            <a:rPr lang="en-US" sz="1600" dirty="0" err="1" smtClean="0">
              <a:solidFill>
                <a:schemeClr val="tx1"/>
              </a:solidFill>
              <a:latin typeface="NikoshBAN"/>
              <a:cs typeface="NikoshBAN"/>
            </a:rPr>
            <a:t>ছোট</a:t>
          </a:r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dirty="0">
            <a:solidFill>
              <a:schemeClr val="tx1"/>
            </a:solidFill>
          </a:endParaRPr>
        </a:p>
      </dgm:t>
    </dgm:pt>
    <dgm:pt modelId="{8B80E513-EC99-4B30-BB96-4E99D91C677D}" type="parTrans" cxnId="{CF444808-84C3-461D-B2C8-DA6C43B93FAE}">
      <dgm:prSet/>
      <dgm:spPr/>
      <dgm:t>
        <a:bodyPr/>
        <a:lstStyle/>
        <a:p>
          <a:endParaRPr lang="en-US" sz="1400"/>
        </a:p>
      </dgm:t>
    </dgm:pt>
    <dgm:pt modelId="{84618F5D-BF39-456D-BFC6-2F22A7808B4B}" type="sibTrans" cxnId="{CF444808-84C3-461D-B2C8-DA6C43B93FAE}">
      <dgm:prSet/>
      <dgm:spPr/>
      <dgm:t>
        <a:bodyPr/>
        <a:lstStyle/>
        <a:p>
          <a:endParaRPr lang="en-US" sz="1400"/>
        </a:p>
      </dgm:t>
    </dgm:pt>
    <dgm:pt modelId="{4D5D2905-A770-45B4-9C2D-6F129E46E4E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&amp;gt; Greater than (</a:t>
          </a:r>
          <a:r>
            <a:rPr lang="en-US" sz="1600" dirty="0" err="1" smtClean="0">
              <a:solidFill>
                <a:schemeClr val="tx1"/>
              </a:solidFill>
              <a:latin typeface="NikoshBAN"/>
              <a:cs typeface="NikoshBAN"/>
            </a:rPr>
            <a:t>বড়</a:t>
          </a:r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dirty="0"/>
        </a:p>
      </dgm:t>
    </dgm:pt>
    <dgm:pt modelId="{B4084FC4-51D5-40D8-93FD-E816D1AD233A}" type="parTrans" cxnId="{5BE4C381-8C96-4E9A-9818-6DE8A221381B}">
      <dgm:prSet/>
      <dgm:spPr/>
      <dgm:t>
        <a:bodyPr/>
        <a:lstStyle/>
        <a:p>
          <a:endParaRPr lang="en-US" sz="1400"/>
        </a:p>
      </dgm:t>
    </dgm:pt>
    <dgm:pt modelId="{9D469984-6525-4F31-A8C3-1E0147ED48B6}" type="sibTrans" cxnId="{5BE4C381-8C96-4E9A-9818-6DE8A221381B}">
      <dgm:prSet/>
      <dgm:spPr/>
      <dgm:t>
        <a:bodyPr/>
        <a:lstStyle/>
        <a:p>
          <a:endParaRPr lang="en-US" sz="1400"/>
        </a:p>
      </dgm:t>
    </dgm:pt>
    <dgm:pt modelId="{10A19DB4-FCE2-434C-B7C4-55C03FD67EA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1800" dirty="0" smtClean="0">
              <a:solidFill>
                <a:schemeClr val="tx1"/>
              </a:solidFill>
              <a:latin typeface="NikoshBAN"/>
              <a:cs typeface="NikoshBAN"/>
            </a:rPr>
            <a:t>&amp;gt; =</a:t>
          </a:r>
          <a:r>
            <a:rPr lang="en-US" sz="1800" dirty="0" err="1" smtClean="0">
              <a:solidFill>
                <a:schemeClr val="tx1"/>
              </a:solidFill>
              <a:latin typeface="NikoshBAN"/>
              <a:cs typeface="NikoshBAN"/>
            </a:rPr>
            <a:t>Greaterthan</a:t>
          </a:r>
          <a:r>
            <a:rPr lang="en-US" sz="1800" dirty="0" smtClean="0">
              <a:solidFill>
                <a:schemeClr val="tx1"/>
              </a:solidFill>
              <a:latin typeface="NikoshBAN"/>
              <a:cs typeface="NikoshBAN"/>
            </a:rPr>
            <a:t>or equal(</a:t>
          </a:r>
          <a:r>
            <a:rPr lang="en-US" sz="1800" dirty="0" err="1" smtClean="0">
              <a:solidFill>
                <a:schemeClr val="tx1"/>
              </a:solidFill>
              <a:latin typeface="NikoshBAN"/>
              <a:cs typeface="NikoshBAN"/>
            </a:rPr>
            <a:t>বড়</a:t>
          </a:r>
          <a:r>
            <a:rPr lang="en-US" sz="1800" dirty="0" smtClean="0">
              <a:solidFill>
                <a:schemeClr val="tx1"/>
              </a:solidFill>
              <a:latin typeface="NikoshBAN"/>
              <a:cs typeface="NikoshBAN"/>
            </a:rPr>
            <a:t/>
          </a:r>
          <a:r>
            <a:rPr lang="en-US" sz="1800" dirty="0" err="1" smtClean="0">
              <a:solidFill>
                <a:schemeClr val="tx1"/>
              </a:solidFill>
              <a:latin typeface="NikoshBAN"/>
              <a:cs typeface="NikoshBAN"/>
            </a:rPr>
            <a:t>বা</a:t>
          </a:r>
          <a:r>
            <a:rPr lang="en-US" sz="1800" dirty="0" smtClean="0">
              <a:solidFill>
                <a:schemeClr val="tx1"/>
              </a:solidFill>
              <a:latin typeface="NikoshBAN"/>
              <a:cs typeface="NikoshBAN"/>
            </a:rPr>
            <a:t/>
          </a:r>
          <a:r>
            <a:rPr lang="en-US" sz="1800" dirty="0" err="1" smtClean="0">
              <a:solidFill>
                <a:schemeClr val="tx1"/>
              </a:solidFill>
              <a:latin typeface="NikoshBAN"/>
              <a:cs typeface="NikoshBAN"/>
            </a:rPr>
            <a:t>সমান</a:t>
          </a:r>
          <a:r>
            <a:rPr lang="en-US" sz="18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800" dirty="0"/>
        </a:p>
      </dgm:t>
    </dgm:pt>
    <dgm:pt modelId="{3548BC43-8A1B-4E14-B223-B7EE483DD708}" type="parTrans" cxnId="{EB0C34BC-F727-49F1-823E-55F41112F8BD}">
      <dgm:prSet/>
      <dgm:spPr/>
      <dgm:t>
        <a:bodyPr/>
        <a:lstStyle/>
        <a:p>
          <a:endParaRPr lang="en-US" sz="1400"/>
        </a:p>
      </dgm:t>
    </dgm:pt>
    <dgm:pt modelId="{9416E8FD-63D4-4BED-B544-E767DA008B70}" type="sibTrans" cxnId="{EB0C34BC-F727-49F1-823E-55F41112F8BD}">
      <dgm:prSet/>
      <dgm:spPr/>
      <dgm:t>
        <a:bodyPr/>
        <a:lstStyle/>
        <a:p>
          <a:endParaRPr lang="en-US" sz="1400"/>
        </a:p>
      </dgm:t>
    </dgm:pt>
    <dgm:pt modelId="{ABAB6726-658C-4BD5-B30C-E7C3E6BA2B7D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= Equal to (</a:t>
          </a:r>
          <a:r>
            <a:rPr lang="en-US" sz="1600" dirty="0" err="1" smtClean="0">
              <a:solidFill>
                <a:schemeClr val="tx1"/>
              </a:solidFill>
              <a:latin typeface="NikoshBAN"/>
              <a:cs typeface="NikoshBAN"/>
            </a:rPr>
            <a:t>সমান</a:t>
          </a:r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dirty="0"/>
        </a:p>
      </dgm:t>
    </dgm:pt>
    <dgm:pt modelId="{A473A7A7-3B2F-4918-9C0D-E1FA666ECD02}" type="parTrans" cxnId="{5F9C7708-EFF4-4630-BB7E-0B96BDE9A288}">
      <dgm:prSet/>
      <dgm:spPr/>
      <dgm:t>
        <a:bodyPr/>
        <a:lstStyle/>
        <a:p>
          <a:endParaRPr lang="en-US" sz="1400"/>
        </a:p>
      </dgm:t>
    </dgm:pt>
    <dgm:pt modelId="{B8A0CFDD-422D-40C1-90F8-660CE7D13898}" type="sibTrans" cxnId="{5F9C7708-EFF4-4630-BB7E-0B96BDE9A288}">
      <dgm:prSet/>
      <dgm:spPr/>
      <dgm:t>
        <a:bodyPr/>
        <a:lstStyle/>
        <a:p>
          <a:endParaRPr lang="en-US" sz="1400"/>
        </a:p>
      </dgm:t>
    </dgm:pt>
    <dgm:pt modelId="{1A762323-EC4F-4D23-8FF0-1964155E769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&amp;lt; = Less than or equal(</a:t>
          </a:r>
          <a:r>
            <a:rPr lang="en-US" sz="1600" dirty="0" err="1" smtClean="0">
              <a:solidFill>
                <a:schemeClr val="tx1"/>
              </a:solidFill>
              <a:latin typeface="NikoshBAN"/>
              <a:cs typeface="NikoshBAN"/>
            </a:rPr>
            <a:t>ছোট</a:t>
          </a:r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/>
          </a:r>
          <a:r>
            <a:rPr lang="en-US" sz="1600" dirty="0" err="1" smtClean="0">
              <a:solidFill>
                <a:schemeClr val="tx1"/>
              </a:solidFill>
              <a:latin typeface="NikoshBAN"/>
              <a:cs typeface="NikoshBAN"/>
            </a:rPr>
            <a:t>বা</a:t>
          </a:r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/>
          </a:r>
          <a:r>
            <a:rPr lang="en-US" sz="1600" dirty="0" err="1" smtClean="0">
              <a:solidFill>
                <a:schemeClr val="tx1"/>
              </a:solidFill>
              <a:latin typeface="NikoshBAN"/>
              <a:cs typeface="NikoshBAN"/>
            </a:rPr>
            <a:t>সমান</a:t>
          </a:r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dirty="0">
            <a:solidFill>
              <a:schemeClr val="tx1"/>
            </a:solidFill>
          </a:endParaRPr>
        </a:p>
      </dgm:t>
    </dgm:pt>
    <dgm:pt modelId="{6723F46F-34BA-48C6-BBB0-A17615707F56}" type="parTrans" cxnId="{C678CCA1-2BF8-40B5-ADDA-793A5C9D5D7A}">
      <dgm:prSet/>
      <dgm:spPr/>
      <dgm:t>
        <a:bodyPr/>
        <a:lstStyle/>
        <a:p>
          <a:endParaRPr lang="en-US" sz="1400"/>
        </a:p>
      </dgm:t>
    </dgm:pt>
    <dgm:pt modelId="{BB4F835C-653B-4CBE-9BE9-838C0142F12F}" type="sibTrans" cxnId="{C678CCA1-2BF8-40B5-ADDA-793A5C9D5D7A}">
      <dgm:prSet/>
      <dgm:spPr/>
      <dgm:t>
        <a:bodyPr/>
        <a:lstStyle/>
        <a:p>
          <a:endParaRPr lang="en-US" sz="1400"/>
        </a:p>
      </dgm:t>
    </dgm:pt>
    <dgm:pt modelId="{50915E3C-9FF9-4E2F-BB69-701D3AD247C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!=  Not equal to (</a:t>
          </a:r>
          <a:r>
            <a:rPr lang="en-US" sz="1600" dirty="0" err="1" smtClean="0">
              <a:solidFill>
                <a:schemeClr val="tx1"/>
              </a:solidFill>
              <a:latin typeface="NikoshBAN"/>
              <a:cs typeface="NikoshBAN"/>
            </a:rPr>
            <a:t>অসমান</a:t>
          </a:r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dirty="0"/>
        </a:p>
      </dgm:t>
    </dgm:pt>
    <dgm:pt modelId="{29D7F282-4B3A-4CF5-A3D8-7CF67148F3C2}" type="parTrans" cxnId="{77845316-9D18-4295-B1FF-0C1404CA83D2}">
      <dgm:prSet/>
      <dgm:spPr/>
      <dgm:t>
        <a:bodyPr/>
        <a:lstStyle/>
        <a:p>
          <a:endParaRPr lang="en-US" sz="1400"/>
        </a:p>
      </dgm:t>
    </dgm:pt>
    <dgm:pt modelId="{02508FF6-B6E8-4D5A-998C-2E20864FE4F0}" type="sibTrans" cxnId="{77845316-9D18-4295-B1FF-0C1404CA83D2}">
      <dgm:prSet/>
      <dgm:spPr/>
      <dgm:t>
        <a:bodyPr/>
        <a:lstStyle/>
        <a:p>
          <a:endParaRPr lang="en-US" sz="1400"/>
        </a:p>
      </dgm:t>
    </dgm:pt>
    <dgm:pt modelId="{C3A94C68-EDE9-485D-96BE-C464FEE5C8AD}" type="pres">
      <dgm:prSet presAssocID="{59D3CE99-27CC-4AA9-A82C-873A8AD7A7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62B3939-126C-415C-BE5E-2AE62C8C5349}" type="pres">
      <dgm:prSet presAssocID="{59D3CE99-27CC-4AA9-A82C-873A8AD7A7AD}" presName="Name1" presStyleCnt="0"/>
      <dgm:spPr/>
    </dgm:pt>
    <dgm:pt modelId="{E1111C8C-1167-42D2-AC08-B54F8F00841F}" type="pres">
      <dgm:prSet presAssocID="{59D3CE99-27CC-4AA9-A82C-873A8AD7A7AD}" presName="cycle" presStyleCnt="0"/>
      <dgm:spPr/>
    </dgm:pt>
    <dgm:pt modelId="{092A36FC-9A30-49D8-88EF-783DAB59F5D0}" type="pres">
      <dgm:prSet presAssocID="{59D3CE99-27CC-4AA9-A82C-873A8AD7A7AD}" presName="srcNode" presStyleLbl="node1" presStyleIdx="0" presStyleCnt="6"/>
      <dgm:spPr/>
    </dgm:pt>
    <dgm:pt modelId="{74A67659-11C9-401A-B724-987612196490}" type="pres">
      <dgm:prSet presAssocID="{59D3CE99-27CC-4AA9-A82C-873A8AD7A7AD}" presName="conn" presStyleLbl="parChTrans1D2" presStyleIdx="0" presStyleCnt="1"/>
      <dgm:spPr/>
      <dgm:t>
        <a:bodyPr/>
        <a:lstStyle/>
        <a:p>
          <a:endParaRPr lang="en-US"/>
        </a:p>
      </dgm:t>
    </dgm:pt>
    <dgm:pt modelId="{D6000C53-E752-4324-BC16-AD910B0C32F8}" type="pres">
      <dgm:prSet presAssocID="{59D3CE99-27CC-4AA9-A82C-873A8AD7A7AD}" presName="extraNode" presStyleLbl="node1" presStyleIdx="0" presStyleCnt="6"/>
      <dgm:spPr/>
    </dgm:pt>
    <dgm:pt modelId="{0484BF77-1324-4B5C-880E-BC111633B23C}" type="pres">
      <dgm:prSet presAssocID="{59D3CE99-27CC-4AA9-A82C-873A8AD7A7AD}" presName="dstNode" presStyleLbl="node1" presStyleIdx="0" presStyleCnt="6"/>
      <dgm:spPr/>
    </dgm:pt>
    <dgm:pt modelId="{23D8779A-D22E-4613-8902-2C92409D192B}" type="pres">
      <dgm:prSet presAssocID="{EEFFB4B3-F34C-41BE-B740-0B958940613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49D23-6C6A-4369-BBFA-7882CA474010}" type="pres">
      <dgm:prSet presAssocID="{EEFFB4B3-F34C-41BE-B740-0B9589406138}" presName="accent_1" presStyleCnt="0"/>
      <dgm:spPr/>
    </dgm:pt>
    <dgm:pt modelId="{249632E0-92D0-4FDF-B08F-97955CD7B385}" type="pres">
      <dgm:prSet presAssocID="{EEFFB4B3-F34C-41BE-B740-0B9589406138}" presName="accentRepeatNode" presStyleLbl="solidFgAcc1" presStyleIdx="0" presStyleCnt="6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898C09A9-FDDE-4F82-82A3-C2996C5892AC}" type="pres">
      <dgm:prSet presAssocID="{1A762323-EC4F-4D23-8FF0-1964155E769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94BFF-EFE1-46DF-B218-5D61D134BBE8}" type="pres">
      <dgm:prSet presAssocID="{1A762323-EC4F-4D23-8FF0-1964155E7697}" presName="accent_2" presStyleCnt="0"/>
      <dgm:spPr/>
    </dgm:pt>
    <dgm:pt modelId="{10DECA7C-C5BE-472C-95B0-08C97EFD599A}" type="pres">
      <dgm:prSet presAssocID="{1A762323-EC4F-4D23-8FF0-1964155E7697}" presName="accentRepeatNode" presStyleLbl="solidFgAcc1" presStyleIdx="1" presStyleCnt="6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EEF302A3-0C40-46F9-B724-A70B515E2C2D}" type="pres">
      <dgm:prSet presAssocID="{4D5D2905-A770-45B4-9C2D-6F129E46E4E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EFFD7-433F-4318-B891-02BDC0B66ADF}" type="pres">
      <dgm:prSet presAssocID="{4D5D2905-A770-45B4-9C2D-6F129E46E4E6}" presName="accent_3" presStyleCnt="0"/>
      <dgm:spPr/>
    </dgm:pt>
    <dgm:pt modelId="{0423F031-9EF6-4AC8-A4CB-2BB5A36045BA}" type="pres">
      <dgm:prSet presAssocID="{4D5D2905-A770-45B4-9C2D-6F129E46E4E6}" presName="accentRepeatNode" presStyleLbl="solidFgAcc1" presStyleIdx="2" presStyleCnt="6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512E7013-DB7A-4A23-BE11-A4BD6B8339B3}" type="pres">
      <dgm:prSet presAssocID="{10A19DB4-FCE2-434C-B7C4-55C03FD67EAE}" presName="text_4" presStyleLbl="node1" presStyleIdx="3" presStyleCnt="6" custScaleX="100770" custScaleY="100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C76A8-B08E-4D92-B32C-506642B75B4F}" type="pres">
      <dgm:prSet presAssocID="{10A19DB4-FCE2-434C-B7C4-55C03FD67EAE}" presName="accent_4" presStyleCnt="0"/>
      <dgm:spPr/>
    </dgm:pt>
    <dgm:pt modelId="{40BE11D9-C08F-40C3-93D2-23C95161B6BB}" type="pres">
      <dgm:prSet presAssocID="{10A19DB4-FCE2-434C-B7C4-55C03FD67EAE}" presName="accentRepeatNode" presStyleLbl="solidFgAcc1" presStyleIdx="3" presStyleCnt="6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F0FB18B9-9CE5-4F3B-ADDA-6637131A67F3}" type="pres">
      <dgm:prSet presAssocID="{ABAB6726-658C-4BD5-B30C-E7C3E6BA2B7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97F68-CCC9-4C17-BAC1-4D0574AC7F43}" type="pres">
      <dgm:prSet presAssocID="{ABAB6726-658C-4BD5-B30C-E7C3E6BA2B7D}" presName="accent_5" presStyleCnt="0"/>
      <dgm:spPr/>
    </dgm:pt>
    <dgm:pt modelId="{F7E0CA20-38D0-4605-A303-4A0F023051EB}" type="pres">
      <dgm:prSet presAssocID="{ABAB6726-658C-4BD5-B30C-E7C3E6BA2B7D}" presName="accentRepeatNode" presStyleLbl="solidFgAcc1" presStyleIdx="4" presStyleCnt="6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7B6B788D-B403-4123-9057-290F9FE44A1F}" type="pres">
      <dgm:prSet presAssocID="{50915E3C-9FF9-4E2F-BB69-701D3AD247C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44131-1183-4F5C-ACF3-7208AEAC62E4}" type="pres">
      <dgm:prSet presAssocID="{50915E3C-9FF9-4E2F-BB69-701D3AD247C4}" presName="accent_6" presStyleCnt="0"/>
      <dgm:spPr/>
    </dgm:pt>
    <dgm:pt modelId="{69B4536B-809E-48E1-BEBA-EAA43630B95C}" type="pres">
      <dgm:prSet presAssocID="{50915E3C-9FF9-4E2F-BB69-701D3AD247C4}" presName="accentRepeatNode" presStyleLbl="solidFgAcc1" presStyleIdx="5" presStyleCnt="6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</dgm:ptLst>
  <dgm:cxnLst>
    <dgm:cxn modelId="{5BE4C381-8C96-4E9A-9818-6DE8A221381B}" srcId="{59D3CE99-27CC-4AA9-A82C-873A8AD7A7AD}" destId="{4D5D2905-A770-45B4-9C2D-6F129E46E4E6}" srcOrd="2" destOrd="0" parTransId="{B4084FC4-51D5-40D8-93FD-E816D1AD233A}" sibTransId="{9D469984-6525-4F31-A8C3-1E0147ED48B6}"/>
    <dgm:cxn modelId="{EB0C34BC-F727-49F1-823E-55F41112F8BD}" srcId="{59D3CE99-27CC-4AA9-A82C-873A8AD7A7AD}" destId="{10A19DB4-FCE2-434C-B7C4-55C03FD67EAE}" srcOrd="3" destOrd="0" parTransId="{3548BC43-8A1B-4E14-B223-B7EE483DD708}" sibTransId="{9416E8FD-63D4-4BED-B544-E767DA008B70}"/>
    <dgm:cxn modelId="{5E9426AA-C602-453C-A4CB-14460140F56B}" type="presOf" srcId="{50915E3C-9FF9-4E2F-BB69-701D3AD247C4}" destId="{7B6B788D-B403-4123-9057-290F9FE44A1F}" srcOrd="0" destOrd="0" presId="urn:microsoft.com/office/officeart/2008/layout/VerticalCurvedList"/>
    <dgm:cxn modelId="{5F9C7708-EFF4-4630-BB7E-0B96BDE9A288}" srcId="{59D3CE99-27CC-4AA9-A82C-873A8AD7A7AD}" destId="{ABAB6726-658C-4BD5-B30C-E7C3E6BA2B7D}" srcOrd="4" destOrd="0" parTransId="{A473A7A7-3B2F-4918-9C0D-E1FA666ECD02}" sibTransId="{B8A0CFDD-422D-40C1-90F8-660CE7D13898}"/>
    <dgm:cxn modelId="{0D15D803-4501-4806-944D-9EEFAF0EFB53}" type="presOf" srcId="{ABAB6726-658C-4BD5-B30C-E7C3E6BA2B7D}" destId="{F0FB18B9-9CE5-4F3B-ADDA-6637131A67F3}" srcOrd="0" destOrd="0" presId="urn:microsoft.com/office/officeart/2008/layout/VerticalCurvedList"/>
    <dgm:cxn modelId="{C678CCA1-2BF8-40B5-ADDA-793A5C9D5D7A}" srcId="{59D3CE99-27CC-4AA9-A82C-873A8AD7A7AD}" destId="{1A762323-EC4F-4D23-8FF0-1964155E7697}" srcOrd="1" destOrd="0" parTransId="{6723F46F-34BA-48C6-BBB0-A17615707F56}" sibTransId="{BB4F835C-653B-4CBE-9BE9-838C0142F12F}"/>
    <dgm:cxn modelId="{131E7043-856A-4049-AEA5-0EB7FB354D11}" type="presOf" srcId="{4D5D2905-A770-45B4-9C2D-6F129E46E4E6}" destId="{EEF302A3-0C40-46F9-B724-A70B515E2C2D}" srcOrd="0" destOrd="0" presId="urn:microsoft.com/office/officeart/2008/layout/VerticalCurvedList"/>
    <dgm:cxn modelId="{CF444808-84C3-461D-B2C8-DA6C43B93FAE}" srcId="{59D3CE99-27CC-4AA9-A82C-873A8AD7A7AD}" destId="{EEFFB4B3-F34C-41BE-B740-0B9589406138}" srcOrd="0" destOrd="0" parTransId="{8B80E513-EC99-4B30-BB96-4E99D91C677D}" sibTransId="{84618F5D-BF39-456D-BFC6-2F22A7808B4B}"/>
    <dgm:cxn modelId="{CCCD4D32-0A43-4421-B3F2-EC7961E508BA}" type="presOf" srcId="{59D3CE99-27CC-4AA9-A82C-873A8AD7A7AD}" destId="{C3A94C68-EDE9-485D-96BE-C464FEE5C8AD}" srcOrd="0" destOrd="0" presId="urn:microsoft.com/office/officeart/2008/layout/VerticalCurvedList"/>
    <dgm:cxn modelId="{5484E1C3-6EA5-4AE4-A085-FA1BE39A33CC}" type="presOf" srcId="{84618F5D-BF39-456D-BFC6-2F22A7808B4B}" destId="{74A67659-11C9-401A-B724-987612196490}" srcOrd="0" destOrd="0" presId="urn:microsoft.com/office/officeart/2008/layout/VerticalCurvedList"/>
    <dgm:cxn modelId="{77845316-9D18-4295-B1FF-0C1404CA83D2}" srcId="{59D3CE99-27CC-4AA9-A82C-873A8AD7A7AD}" destId="{50915E3C-9FF9-4E2F-BB69-701D3AD247C4}" srcOrd="5" destOrd="0" parTransId="{29D7F282-4B3A-4CF5-A3D8-7CF67148F3C2}" sibTransId="{02508FF6-B6E8-4D5A-998C-2E20864FE4F0}"/>
    <dgm:cxn modelId="{B6FFA419-320C-4400-AD83-CF40F676C0B9}" type="presOf" srcId="{10A19DB4-FCE2-434C-B7C4-55C03FD67EAE}" destId="{512E7013-DB7A-4A23-BE11-A4BD6B8339B3}" srcOrd="0" destOrd="0" presId="urn:microsoft.com/office/officeart/2008/layout/VerticalCurvedList"/>
    <dgm:cxn modelId="{A7220E94-B9BD-4EF6-BA42-8C17433479B7}" type="presOf" srcId="{EEFFB4B3-F34C-41BE-B740-0B9589406138}" destId="{23D8779A-D22E-4613-8902-2C92409D192B}" srcOrd="0" destOrd="0" presId="urn:microsoft.com/office/officeart/2008/layout/VerticalCurvedList"/>
    <dgm:cxn modelId="{6EAADFD7-C378-4F9B-8DDA-C45412AB8D1E}" type="presOf" srcId="{1A762323-EC4F-4D23-8FF0-1964155E7697}" destId="{898C09A9-FDDE-4F82-82A3-C2996C5892AC}" srcOrd="0" destOrd="0" presId="urn:microsoft.com/office/officeart/2008/layout/VerticalCurvedList"/>
    <dgm:cxn modelId="{DE721412-8843-4F3F-B188-C56A0682523E}" type="presParOf" srcId="{C3A94C68-EDE9-485D-96BE-C464FEE5C8AD}" destId="{F62B3939-126C-415C-BE5E-2AE62C8C5349}" srcOrd="0" destOrd="0" presId="urn:microsoft.com/office/officeart/2008/layout/VerticalCurvedList"/>
    <dgm:cxn modelId="{E4A29DD8-27A3-4CBF-891B-BE2578AEF04B}" type="presParOf" srcId="{F62B3939-126C-415C-BE5E-2AE62C8C5349}" destId="{E1111C8C-1167-42D2-AC08-B54F8F00841F}" srcOrd="0" destOrd="0" presId="urn:microsoft.com/office/officeart/2008/layout/VerticalCurvedList"/>
    <dgm:cxn modelId="{5755018C-BCCF-43CD-A9C7-161A18929221}" type="presParOf" srcId="{E1111C8C-1167-42D2-AC08-B54F8F00841F}" destId="{092A36FC-9A30-49D8-88EF-783DAB59F5D0}" srcOrd="0" destOrd="0" presId="urn:microsoft.com/office/officeart/2008/layout/VerticalCurvedList"/>
    <dgm:cxn modelId="{6B6814C4-4F9A-45AA-A58E-31EE287C8975}" type="presParOf" srcId="{E1111C8C-1167-42D2-AC08-B54F8F00841F}" destId="{74A67659-11C9-401A-B724-987612196490}" srcOrd="1" destOrd="0" presId="urn:microsoft.com/office/officeart/2008/layout/VerticalCurvedList"/>
    <dgm:cxn modelId="{CA791AED-4E1F-4612-B2D9-F82FA150F817}" type="presParOf" srcId="{E1111C8C-1167-42D2-AC08-B54F8F00841F}" destId="{D6000C53-E752-4324-BC16-AD910B0C32F8}" srcOrd="2" destOrd="0" presId="urn:microsoft.com/office/officeart/2008/layout/VerticalCurvedList"/>
    <dgm:cxn modelId="{42566509-CCDE-410A-874A-61F7BB14E0F4}" type="presParOf" srcId="{E1111C8C-1167-42D2-AC08-B54F8F00841F}" destId="{0484BF77-1324-4B5C-880E-BC111633B23C}" srcOrd="3" destOrd="0" presId="urn:microsoft.com/office/officeart/2008/layout/VerticalCurvedList"/>
    <dgm:cxn modelId="{03EE819F-E14A-4990-8CB4-926B36DAD86E}" type="presParOf" srcId="{F62B3939-126C-415C-BE5E-2AE62C8C5349}" destId="{23D8779A-D22E-4613-8902-2C92409D192B}" srcOrd="1" destOrd="0" presId="urn:microsoft.com/office/officeart/2008/layout/VerticalCurvedList"/>
    <dgm:cxn modelId="{C662E641-8EDD-422F-B3CF-EB11133AD0FB}" type="presParOf" srcId="{F62B3939-126C-415C-BE5E-2AE62C8C5349}" destId="{A0349D23-6C6A-4369-BBFA-7882CA474010}" srcOrd="2" destOrd="0" presId="urn:microsoft.com/office/officeart/2008/layout/VerticalCurvedList"/>
    <dgm:cxn modelId="{E0A7645E-B7A8-424F-8103-66E24C9D8AB2}" type="presParOf" srcId="{A0349D23-6C6A-4369-BBFA-7882CA474010}" destId="{249632E0-92D0-4FDF-B08F-97955CD7B385}" srcOrd="0" destOrd="0" presId="urn:microsoft.com/office/officeart/2008/layout/VerticalCurvedList"/>
    <dgm:cxn modelId="{5C9FD6BE-4552-46BB-AA94-A52172CF1FD5}" type="presParOf" srcId="{F62B3939-126C-415C-BE5E-2AE62C8C5349}" destId="{898C09A9-FDDE-4F82-82A3-C2996C5892AC}" srcOrd="3" destOrd="0" presId="urn:microsoft.com/office/officeart/2008/layout/VerticalCurvedList"/>
    <dgm:cxn modelId="{10234948-4F48-42AB-8AF4-1BBD0F91980E}" type="presParOf" srcId="{F62B3939-126C-415C-BE5E-2AE62C8C5349}" destId="{EEA94BFF-EFE1-46DF-B218-5D61D134BBE8}" srcOrd="4" destOrd="0" presId="urn:microsoft.com/office/officeart/2008/layout/VerticalCurvedList"/>
    <dgm:cxn modelId="{B66E301A-0DE7-4C4D-B755-7722EFAB5F22}" type="presParOf" srcId="{EEA94BFF-EFE1-46DF-B218-5D61D134BBE8}" destId="{10DECA7C-C5BE-472C-95B0-08C97EFD599A}" srcOrd="0" destOrd="0" presId="urn:microsoft.com/office/officeart/2008/layout/VerticalCurvedList"/>
    <dgm:cxn modelId="{5529C679-E4F3-41AC-8F88-0A27DF6FFB48}" type="presParOf" srcId="{F62B3939-126C-415C-BE5E-2AE62C8C5349}" destId="{EEF302A3-0C40-46F9-B724-A70B515E2C2D}" srcOrd="5" destOrd="0" presId="urn:microsoft.com/office/officeart/2008/layout/VerticalCurvedList"/>
    <dgm:cxn modelId="{16F37BB9-EEB0-4CC5-88A2-F2FB049DD446}" type="presParOf" srcId="{F62B3939-126C-415C-BE5E-2AE62C8C5349}" destId="{951EFFD7-433F-4318-B891-02BDC0B66ADF}" srcOrd="6" destOrd="0" presId="urn:microsoft.com/office/officeart/2008/layout/VerticalCurvedList"/>
    <dgm:cxn modelId="{ADF963A3-B7D6-4BDB-BE57-F43A016E7AEB}" type="presParOf" srcId="{951EFFD7-433F-4318-B891-02BDC0B66ADF}" destId="{0423F031-9EF6-4AC8-A4CB-2BB5A36045BA}" srcOrd="0" destOrd="0" presId="urn:microsoft.com/office/officeart/2008/layout/VerticalCurvedList"/>
    <dgm:cxn modelId="{6F45EFA6-D03B-4D8C-97BD-45BEA2D8292D}" type="presParOf" srcId="{F62B3939-126C-415C-BE5E-2AE62C8C5349}" destId="{512E7013-DB7A-4A23-BE11-A4BD6B8339B3}" srcOrd="7" destOrd="0" presId="urn:microsoft.com/office/officeart/2008/layout/VerticalCurvedList"/>
    <dgm:cxn modelId="{C09A80E0-07BC-4FFD-84F3-AF5D60B74989}" type="presParOf" srcId="{F62B3939-126C-415C-BE5E-2AE62C8C5349}" destId="{405C76A8-B08E-4D92-B32C-506642B75B4F}" srcOrd="8" destOrd="0" presId="urn:microsoft.com/office/officeart/2008/layout/VerticalCurvedList"/>
    <dgm:cxn modelId="{5693F094-ECB0-416C-BB16-D2307CC46E4E}" type="presParOf" srcId="{405C76A8-B08E-4D92-B32C-506642B75B4F}" destId="{40BE11D9-C08F-40C3-93D2-23C95161B6BB}" srcOrd="0" destOrd="0" presId="urn:microsoft.com/office/officeart/2008/layout/VerticalCurvedList"/>
    <dgm:cxn modelId="{A0D48556-018B-4D14-A53D-BF2E8C6F8424}" type="presParOf" srcId="{F62B3939-126C-415C-BE5E-2AE62C8C5349}" destId="{F0FB18B9-9CE5-4F3B-ADDA-6637131A67F3}" srcOrd="9" destOrd="0" presId="urn:microsoft.com/office/officeart/2008/layout/VerticalCurvedList"/>
    <dgm:cxn modelId="{A96AD9B0-660A-42DA-83A1-8A5E2C7D2E57}" type="presParOf" srcId="{F62B3939-126C-415C-BE5E-2AE62C8C5349}" destId="{67797F68-CCC9-4C17-BAC1-4D0574AC7F43}" srcOrd="10" destOrd="0" presId="urn:microsoft.com/office/officeart/2008/layout/VerticalCurvedList"/>
    <dgm:cxn modelId="{D47F2B61-A5E1-49CF-8C19-366E3F70B61B}" type="presParOf" srcId="{67797F68-CCC9-4C17-BAC1-4D0574AC7F43}" destId="{F7E0CA20-38D0-4605-A303-4A0F023051EB}" srcOrd="0" destOrd="0" presId="urn:microsoft.com/office/officeart/2008/layout/VerticalCurvedList"/>
    <dgm:cxn modelId="{531F7865-CE72-429B-BB32-9380F5EA16A3}" type="presParOf" srcId="{F62B3939-126C-415C-BE5E-2AE62C8C5349}" destId="{7B6B788D-B403-4123-9057-290F9FE44A1F}" srcOrd="11" destOrd="0" presId="urn:microsoft.com/office/officeart/2008/layout/VerticalCurvedList"/>
    <dgm:cxn modelId="{7A20D87D-EAD8-4332-BD9C-A3C02ACFB810}" type="presParOf" srcId="{F62B3939-126C-415C-BE5E-2AE62C8C5349}" destId="{36E44131-1183-4F5C-ACF3-7208AEAC62E4}" srcOrd="12" destOrd="0" presId="urn:microsoft.com/office/officeart/2008/layout/VerticalCurvedList"/>
    <dgm:cxn modelId="{45579974-B928-4177-AC62-452509B5BFAA}" type="presParOf" srcId="{36E44131-1183-4F5C-ACF3-7208AEAC62E4}" destId="{69B4536B-809E-48E1-BEBA-EAA43630B9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D3CE99-27CC-4AA9-A82C-873A8AD7A7A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FFB4B3-F34C-41BE-B740-0B958940613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||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</a:t>
          </a:r>
          <a:endParaRPr lang="en-US" sz="2000" dirty="0">
            <a:solidFill>
              <a:schemeClr val="tx1"/>
            </a:solidFill>
          </a:endParaRPr>
        </a:p>
      </dgm:t>
    </dgm:pt>
    <dgm:pt modelId="{8B80E513-EC99-4B30-BB96-4E99D91C677D}" type="parTrans" cxnId="{CF444808-84C3-461D-B2C8-DA6C43B93FAE}">
      <dgm:prSet/>
      <dgm:spPr/>
      <dgm:t>
        <a:bodyPr/>
        <a:lstStyle/>
        <a:p>
          <a:endParaRPr lang="en-US"/>
        </a:p>
      </dgm:t>
    </dgm:pt>
    <dgm:pt modelId="{84618F5D-BF39-456D-BFC6-2F22A7808B4B}" type="sibTrans" cxnId="{CF444808-84C3-461D-B2C8-DA6C43B93FAE}">
      <dgm:prSet/>
      <dgm:spPr/>
      <dgm:t>
        <a:bodyPr/>
        <a:lstStyle/>
        <a:p>
          <a:endParaRPr lang="en-US"/>
        </a:p>
      </dgm:t>
    </dgm:pt>
    <dgm:pt modelId="{1A762323-EC4F-4D23-8FF0-1964155E7697}">
      <dgm:prSet custT="1"/>
      <dgm:spPr>
        <a:solidFill>
          <a:schemeClr val="tx2"/>
        </a:solidFill>
      </dgm:spPr>
      <dgm:t>
        <a:bodyPr/>
        <a:lstStyle/>
        <a:p>
          <a:pPr algn="ctr"/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&amp;amp;&amp;amp;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অ্যান্ড</a:t>
          </a:r>
          <a:endParaRPr lang="en-US" sz="2000" dirty="0">
            <a:solidFill>
              <a:schemeClr val="tx1"/>
            </a:solidFill>
          </a:endParaRPr>
        </a:p>
      </dgm:t>
    </dgm:pt>
    <dgm:pt modelId="{6723F46F-34BA-48C6-BBB0-A17615707F56}" type="parTrans" cxnId="{C678CCA1-2BF8-40B5-ADDA-793A5C9D5D7A}">
      <dgm:prSet/>
      <dgm:spPr/>
      <dgm:t>
        <a:bodyPr/>
        <a:lstStyle/>
        <a:p>
          <a:endParaRPr lang="en-US"/>
        </a:p>
      </dgm:t>
    </dgm:pt>
    <dgm:pt modelId="{BB4F835C-653B-4CBE-9BE9-838C0142F12F}" type="sibTrans" cxnId="{C678CCA1-2BF8-40B5-ADDA-793A5C9D5D7A}">
      <dgm:prSet/>
      <dgm:spPr/>
      <dgm:t>
        <a:bodyPr/>
        <a:lstStyle/>
        <a:p>
          <a:endParaRPr lang="en-US"/>
        </a:p>
      </dgm:t>
    </dgm:pt>
    <dgm:pt modelId="{50915E3C-9FF9-4E2F-BB69-701D3AD247C4}">
      <dgm:prSet custT="1"/>
      <dgm:spPr/>
      <dgm:t>
        <a:bodyPr/>
        <a:lstStyle/>
        <a:p>
          <a:pPr algn="ctr"/>
          <a:r>
            <a:rPr lang="en-US" sz="2000" dirty="0" smtClean="0">
              <a:solidFill>
                <a:srgbClr val="FFFF00"/>
              </a:solidFill>
              <a:latin typeface="NikoshBAN"/>
              <a:cs typeface="NikoshBAN"/>
            </a:rPr>
            <a:t>!</a:t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লজিক্যাল</a:t>
          </a:r>
          <a:r>
            <a: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/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নট</a:t>
          </a:r>
          <a:endParaRPr lang="en-US" sz="2000" dirty="0">
            <a:solidFill>
              <a:srgbClr val="FFFF00"/>
            </a:solidFill>
          </a:endParaRPr>
        </a:p>
      </dgm:t>
    </dgm:pt>
    <dgm:pt modelId="{29D7F282-4B3A-4CF5-A3D8-7CF67148F3C2}" type="parTrans" cxnId="{77845316-9D18-4295-B1FF-0C1404CA83D2}">
      <dgm:prSet/>
      <dgm:spPr/>
      <dgm:t>
        <a:bodyPr/>
        <a:lstStyle/>
        <a:p>
          <a:endParaRPr lang="en-US"/>
        </a:p>
      </dgm:t>
    </dgm:pt>
    <dgm:pt modelId="{02508FF6-B6E8-4D5A-998C-2E20864FE4F0}" type="sibTrans" cxnId="{77845316-9D18-4295-B1FF-0C1404CA83D2}">
      <dgm:prSet/>
      <dgm:spPr/>
      <dgm:t>
        <a:bodyPr/>
        <a:lstStyle/>
        <a:p>
          <a:endParaRPr lang="en-US"/>
        </a:p>
      </dgm:t>
    </dgm:pt>
    <dgm:pt modelId="{C3A94C68-EDE9-485D-96BE-C464FEE5C8AD}" type="pres">
      <dgm:prSet presAssocID="{59D3CE99-27CC-4AA9-A82C-873A8AD7A7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62B3939-126C-415C-BE5E-2AE62C8C5349}" type="pres">
      <dgm:prSet presAssocID="{59D3CE99-27CC-4AA9-A82C-873A8AD7A7AD}" presName="Name1" presStyleCnt="0"/>
      <dgm:spPr/>
    </dgm:pt>
    <dgm:pt modelId="{E1111C8C-1167-42D2-AC08-B54F8F00841F}" type="pres">
      <dgm:prSet presAssocID="{59D3CE99-27CC-4AA9-A82C-873A8AD7A7AD}" presName="cycle" presStyleCnt="0"/>
      <dgm:spPr/>
    </dgm:pt>
    <dgm:pt modelId="{092A36FC-9A30-49D8-88EF-783DAB59F5D0}" type="pres">
      <dgm:prSet presAssocID="{59D3CE99-27CC-4AA9-A82C-873A8AD7A7AD}" presName="srcNode" presStyleLbl="node1" presStyleIdx="0" presStyleCnt="3"/>
      <dgm:spPr/>
    </dgm:pt>
    <dgm:pt modelId="{74A67659-11C9-401A-B724-987612196490}" type="pres">
      <dgm:prSet presAssocID="{59D3CE99-27CC-4AA9-A82C-873A8AD7A7AD}" presName="conn" presStyleLbl="parChTrans1D2" presStyleIdx="0" presStyleCnt="1"/>
      <dgm:spPr/>
      <dgm:t>
        <a:bodyPr/>
        <a:lstStyle/>
        <a:p>
          <a:endParaRPr lang="en-US"/>
        </a:p>
      </dgm:t>
    </dgm:pt>
    <dgm:pt modelId="{D6000C53-E752-4324-BC16-AD910B0C32F8}" type="pres">
      <dgm:prSet presAssocID="{59D3CE99-27CC-4AA9-A82C-873A8AD7A7AD}" presName="extraNode" presStyleLbl="node1" presStyleIdx="0" presStyleCnt="3"/>
      <dgm:spPr/>
    </dgm:pt>
    <dgm:pt modelId="{0484BF77-1324-4B5C-880E-BC111633B23C}" type="pres">
      <dgm:prSet presAssocID="{59D3CE99-27CC-4AA9-A82C-873A8AD7A7AD}" presName="dstNode" presStyleLbl="node1" presStyleIdx="0" presStyleCnt="3"/>
      <dgm:spPr/>
    </dgm:pt>
    <dgm:pt modelId="{23D8779A-D22E-4613-8902-2C92409D192B}" type="pres">
      <dgm:prSet presAssocID="{EEFFB4B3-F34C-41BE-B740-0B958940613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49D23-6C6A-4369-BBFA-7882CA474010}" type="pres">
      <dgm:prSet presAssocID="{EEFFB4B3-F34C-41BE-B740-0B9589406138}" presName="accent_1" presStyleCnt="0"/>
      <dgm:spPr/>
    </dgm:pt>
    <dgm:pt modelId="{249632E0-92D0-4FDF-B08F-97955CD7B385}" type="pres">
      <dgm:prSet presAssocID="{EEFFB4B3-F34C-41BE-B740-0B9589406138}" presName="accentRepeatNode" presStyleLbl="solidFgAcc1" presStyleIdx="0" presStyleCnt="3" custScaleX="78776" custScaleY="96000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898C09A9-FDDE-4F82-82A3-C2996C5892AC}" type="pres">
      <dgm:prSet presAssocID="{1A762323-EC4F-4D23-8FF0-1964155E769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94BFF-EFE1-46DF-B218-5D61D134BBE8}" type="pres">
      <dgm:prSet presAssocID="{1A762323-EC4F-4D23-8FF0-1964155E7697}" presName="accent_2" presStyleCnt="0"/>
      <dgm:spPr/>
    </dgm:pt>
    <dgm:pt modelId="{10DECA7C-C5BE-472C-95B0-08C97EFD599A}" type="pres">
      <dgm:prSet presAssocID="{1A762323-EC4F-4D23-8FF0-1964155E7697}" presName="accentRepeatNode" presStyleLbl="solidFgAcc1" presStyleIdx="1" presStyleCnt="3" custScaleX="84616" custScaleY="79999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700614CA-E6FA-4561-AA0F-29971F0364A9}" type="pres">
      <dgm:prSet presAssocID="{50915E3C-9FF9-4E2F-BB69-701D3AD247C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6F926-5D5D-4916-85A1-0D1CE45E209A}" type="pres">
      <dgm:prSet presAssocID="{50915E3C-9FF9-4E2F-BB69-701D3AD247C4}" presName="accent_3" presStyleCnt="0"/>
      <dgm:spPr/>
    </dgm:pt>
    <dgm:pt modelId="{69B4536B-809E-48E1-BEBA-EAA43630B95C}" type="pres">
      <dgm:prSet presAssocID="{50915E3C-9FF9-4E2F-BB69-701D3AD247C4}" presName="accentRepeatNode" presStyleLbl="solidFgAcc1" presStyleIdx="2" presStyleCnt="3" custScaleX="78776" custScaleY="96000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</dgm:ptLst>
  <dgm:cxnLst>
    <dgm:cxn modelId="{67860630-87E9-4E95-A878-ACBEAC3B009F}" type="presOf" srcId="{59D3CE99-27CC-4AA9-A82C-873A8AD7A7AD}" destId="{C3A94C68-EDE9-485D-96BE-C464FEE5C8AD}" srcOrd="0" destOrd="0" presId="urn:microsoft.com/office/officeart/2008/layout/VerticalCurvedList"/>
    <dgm:cxn modelId="{ED9E2817-A2ED-43F4-A630-006A8CD34541}" type="presOf" srcId="{84618F5D-BF39-456D-BFC6-2F22A7808B4B}" destId="{74A67659-11C9-401A-B724-987612196490}" srcOrd="0" destOrd="0" presId="urn:microsoft.com/office/officeart/2008/layout/VerticalCurvedList"/>
    <dgm:cxn modelId="{12168A58-040A-4E32-B259-6B94AF4651D3}" type="presOf" srcId="{50915E3C-9FF9-4E2F-BB69-701D3AD247C4}" destId="{700614CA-E6FA-4561-AA0F-29971F0364A9}" srcOrd="0" destOrd="0" presId="urn:microsoft.com/office/officeart/2008/layout/VerticalCurvedList"/>
    <dgm:cxn modelId="{92E6BBD4-0BF3-4C45-BE85-7B2741586B01}" type="presOf" srcId="{1A762323-EC4F-4D23-8FF0-1964155E7697}" destId="{898C09A9-FDDE-4F82-82A3-C2996C5892AC}" srcOrd="0" destOrd="0" presId="urn:microsoft.com/office/officeart/2008/layout/VerticalCurvedList"/>
    <dgm:cxn modelId="{C678CCA1-2BF8-40B5-ADDA-793A5C9D5D7A}" srcId="{59D3CE99-27CC-4AA9-A82C-873A8AD7A7AD}" destId="{1A762323-EC4F-4D23-8FF0-1964155E7697}" srcOrd="1" destOrd="0" parTransId="{6723F46F-34BA-48C6-BBB0-A17615707F56}" sibTransId="{BB4F835C-653B-4CBE-9BE9-838C0142F12F}"/>
    <dgm:cxn modelId="{CF444808-84C3-461D-B2C8-DA6C43B93FAE}" srcId="{59D3CE99-27CC-4AA9-A82C-873A8AD7A7AD}" destId="{EEFFB4B3-F34C-41BE-B740-0B9589406138}" srcOrd="0" destOrd="0" parTransId="{8B80E513-EC99-4B30-BB96-4E99D91C677D}" sibTransId="{84618F5D-BF39-456D-BFC6-2F22A7808B4B}"/>
    <dgm:cxn modelId="{77845316-9D18-4295-B1FF-0C1404CA83D2}" srcId="{59D3CE99-27CC-4AA9-A82C-873A8AD7A7AD}" destId="{50915E3C-9FF9-4E2F-BB69-701D3AD247C4}" srcOrd="2" destOrd="0" parTransId="{29D7F282-4B3A-4CF5-A3D8-7CF67148F3C2}" sibTransId="{02508FF6-B6E8-4D5A-998C-2E20864FE4F0}"/>
    <dgm:cxn modelId="{18B1855C-4EEC-4B70-9811-B6C876A227A7}" type="presOf" srcId="{EEFFB4B3-F34C-41BE-B740-0B9589406138}" destId="{23D8779A-D22E-4613-8902-2C92409D192B}" srcOrd="0" destOrd="0" presId="urn:microsoft.com/office/officeart/2008/layout/VerticalCurvedList"/>
    <dgm:cxn modelId="{8DE9325E-B821-4AFB-9A7A-BF4BE61902CF}" type="presParOf" srcId="{C3A94C68-EDE9-485D-96BE-C464FEE5C8AD}" destId="{F62B3939-126C-415C-BE5E-2AE62C8C5349}" srcOrd="0" destOrd="0" presId="urn:microsoft.com/office/officeart/2008/layout/VerticalCurvedList"/>
    <dgm:cxn modelId="{B02B4406-D522-4744-9298-7B517769B532}" type="presParOf" srcId="{F62B3939-126C-415C-BE5E-2AE62C8C5349}" destId="{E1111C8C-1167-42D2-AC08-B54F8F00841F}" srcOrd="0" destOrd="0" presId="urn:microsoft.com/office/officeart/2008/layout/VerticalCurvedList"/>
    <dgm:cxn modelId="{08060DF4-F2EC-47B5-8672-4378DEE9BD56}" type="presParOf" srcId="{E1111C8C-1167-42D2-AC08-B54F8F00841F}" destId="{092A36FC-9A30-49D8-88EF-783DAB59F5D0}" srcOrd="0" destOrd="0" presId="urn:microsoft.com/office/officeart/2008/layout/VerticalCurvedList"/>
    <dgm:cxn modelId="{6CAB9B1A-2F44-4E64-A593-87A475C1BB41}" type="presParOf" srcId="{E1111C8C-1167-42D2-AC08-B54F8F00841F}" destId="{74A67659-11C9-401A-B724-987612196490}" srcOrd="1" destOrd="0" presId="urn:microsoft.com/office/officeart/2008/layout/VerticalCurvedList"/>
    <dgm:cxn modelId="{C69EA962-466F-4C2B-AB48-28DEE11DBC2E}" type="presParOf" srcId="{E1111C8C-1167-42D2-AC08-B54F8F00841F}" destId="{D6000C53-E752-4324-BC16-AD910B0C32F8}" srcOrd="2" destOrd="0" presId="urn:microsoft.com/office/officeart/2008/layout/VerticalCurvedList"/>
    <dgm:cxn modelId="{FC531B0A-01E0-48CB-B872-40811D9BD8FA}" type="presParOf" srcId="{E1111C8C-1167-42D2-AC08-B54F8F00841F}" destId="{0484BF77-1324-4B5C-880E-BC111633B23C}" srcOrd="3" destOrd="0" presId="urn:microsoft.com/office/officeart/2008/layout/VerticalCurvedList"/>
    <dgm:cxn modelId="{AB55684F-3F89-4019-A86F-0A07085B95F9}" type="presParOf" srcId="{F62B3939-126C-415C-BE5E-2AE62C8C5349}" destId="{23D8779A-D22E-4613-8902-2C92409D192B}" srcOrd="1" destOrd="0" presId="urn:microsoft.com/office/officeart/2008/layout/VerticalCurvedList"/>
    <dgm:cxn modelId="{DCA34015-1BF5-44E8-BFF9-4110985411D6}" type="presParOf" srcId="{F62B3939-126C-415C-BE5E-2AE62C8C5349}" destId="{A0349D23-6C6A-4369-BBFA-7882CA474010}" srcOrd="2" destOrd="0" presId="urn:microsoft.com/office/officeart/2008/layout/VerticalCurvedList"/>
    <dgm:cxn modelId="{B3F7D85F-5CA4-4573-AA2B-10AA39A625B2}" type="presParOf" srcId="{A0349D23-6C6A-4369-BBFA-7882CA474010}" destId="{249632E0-92D0-4FDF-B08F-97955CD7B385}" srcOrd="0" destOrd="0" presId="urn:microsoft.com/office/officeart/2008/layout/VerticalCurvedList"/>
    <dgm:cxn modelId="{7CDABACE-2371-4A3A-96CA-57DC2F9A1A9C}" type="presParOf" srcId="{F62B3939-126C-415C-BE5E-2AE62C8C5349}" destId="{898C09A9-FDDE-4F82-82A3-C2996C5892AC}" srcOrd="3" destOrd="0" presId="urn:microsoft.com/office/officeart/2008/layout/VerticalCurvedList"/>
    <dgm:cxn modelId="{DD32AD14-8234-4C23-BF27-F69B47349486}" type="presParOf" srcId="{F62B3939-126C-415C-BE5E-2AE62C8C5349}" destId="{EEA94BFF-EFE1-46DF-B218-5D61D134BBE8}" srcOrd="4" destOrd="0" presId="urn:microsoft.com/office/officeart/2008/layout/VerticalCurvedList"/>
    <dgm:cxn modelId="{68F1633B-74CC-4E23-823B-3FD70B55502B}" type="presParOf" srcId="{EEA94BFF-EFE1-46DF-B218-5D61D134BBE8}" destId="{10DECA7C-C5BE-472C-95B0-08C97EFD599A}" srcOrd="0" destOrd="0" presId="urn:microsoft.com/office/officeart/2008/layout/VerticalCurvedList"/>
    <dgm:cxn modelId="{0E0C64D7-D6D9-4215-ACD7-46A5C6AB1737}" type="presParOf" srcId="{F62B3939-126C-415C-BE5E-2AE62C8C5349}" destId="{700614CA-E6FA-4561-AA0F-29971F0364A9}" srcOrd="5" destOrd="0" presId="urn:microsoft.com/office/officeart/2008/layout/VerticalCurvedList"/>
    <dgm:cxn modelId="{D57DC5D0-38DB-4E2E-A4CE-20B5DC919726}" type="presParOf" srcId="{F62B3939-126C-415C-BE5E-2AE62C8C5349}" destId="{AE76F926-5D5D-4916-85A1-0D1CE45E209A}" srcOrd="6" destOrd="0" presId="urn:microsoft.com/office/officeart/2008/layout/VerticalCurvedList"/>
    <dgm:cxn modelId="{B22C924F-A920-4A46-9F95-A19CEE5ACDB5}" type="presParOf" srcId="{AE76F926-5D5D-4916-85A1-0D1CE45E209A}" destId="{69B4536B-809E-48E1-BEBA-EAA43630B9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E87C15-C56E-4A34-865F-20098FA7AB0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0E61B-DD58-4F60-9116-E84E11E5C4BD}">
      <dgm:prSet phldrT="[Text]" custT="1"/>
      <dgm:spPr>
        <a:solidFill>
          <a:schemeClr val="tx2">
            <a:lumMod val="40000"/>
            <a:lumOff val="60000"/>
          </a:schemeClr>
        </a:solidFill>
        <a:ln w="38100"/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স্পেশাল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AD7AFB-8652-4AA6-BF39-8816EB1D67B7}" type="parTrans" cxnId="{67926E5A-F33F-400C-B8E4-5F3B79CD4782}">
      <dgm:prSet/>
      <dgm:spPr/>
      <dgm:t>
        <a:bodyPr/>
        <a:lstStyle/>
        <a:p>
          <a:endParaRPr lang="en-US"/>
        </a:p>
      </dgm:t>
    </dgm:pt>
    <dgm:pt modelId="{96A0B78C-9D9B-46D3-A43F-1AC5750CE5A6}" type="sibTrans" cxnId="{67926E5A-F33F-400C-B8E4-5F3B79CD4782}">
      <dgm:prSet/>
      <dgm:spPr/>
      <dgm:t>
        <a:bodyPr/>
        <a:lstStyle/>
        <a:p>
          <a:endParaRPr lang="en-US"/>
        </a:p>
      </dgm:t>
    </dgm:pt>
    <dgm:pt modelId="{37B0342E-D3BE-4F05-93A4-27BC595EF42B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কমা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(,)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91C0EBAB-9589-48A6-9DA3-C4DBD68B90A4}" type="parTrans" cxnId="{AEFBCF6D-93B7-4C65-8752-E1B1ED2D3D89}">
      <dgm:prSet/>
      <dgm:spPr/>
      <dgm:t>
        <a:bodyPr/>
        <a:lstStyle/>
        <a:p>
          <a:endParaRPr lang="en-US"/>
        </a:p>
      </dgm:t>
    </dgm:pt>
    <dgm:pt modelId="{A48CB9B3-0105-4AA2-9A42-EA30AFEA88AC}" type="sibTrans" cxnId="{AEFBCF6D-93B7-4C65-8752-E1B1ED2D3D89}">
      <dgm:prSet/>
      <dgm:spPr/>
      <dgm:t>
        <a:bodyPr/>
        <a:lstStyle/>
        <a:p>
          <a:endParaRPr lang="en-US"/>
        </a:p>
      </dgm:t>
    </dgm:pt>
    <dgm:pt modelId="{8CE8BBFC-25BF-47AD-B3A3-5C2DB2F9AE20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সাইজ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অফ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(size of)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25AA07E0-482D-4FCC-8ADF-AF1C543283D1}" type="parTrans" cxnId="{24A4585C-14B2-4D55-81BD-ACC76099B46F}">
      <dgm:prSet/>
      <dgm:spPr/>
      <dgm:t>
        <a:bodyPr/>
        <a:lstStyle/>
        <a:p>
          <a:endParaRPr lang="en-US"/>
        </a:p>
      </dgm:t>
    </dgm:pt>
    <dgm:pt modelId="{39346A72-B6CE-4A0D-8927-D8A4941D375A}" type="sibTrans" cxnId="{24A4585C-14B2-4D55-81BD-ACC76099B46F}">
      <dgm:prSet/>
      <dgm:spPr/>
      <dgm:t>
        <a:bodyPr/>
        <a:lstStyle/>
        <a:p>
          <a:endParaRPr lang="en-US"/>
        </a:p>
      </dgm:t>
    </dgm:pt>
    <dgm:pt modelId="{DD1E3373-D363-427C-9C2F-9CA7574F4A5E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পয়েন্টার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(*)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75CA5045-185A-469D-B339-5396E5D8BBAC}" type="parTrans" cxnId="{E50FC9A0-1E60-481F-8216-735601B4DDBC}">
      <dgm:prSet/>
      <dgm:spPr/>
      <dgm:t>
        <a:bodyPr/>
        <a:lstStyle/>
        <a:p>
          <a:endParaRPr lang="en-US"/>
        </a:p>
      </dgm:t>
    </dgm:pt>
    <dgm:pt modelId="{1DA97930-9FB8-40FA-BD82-263DC061EE72}" type="sibTrans" cxnId="{E50FC9A0-1E60-481F-8216-735601B4DDBC}">
      <dgm:prSet/>
      <dgm:spPr/>
      <dgm:t>
        <a:bodyPr/>
        <a:lstStyle/>
        <a:p>
          <a:endParaRPr lang="en-US"/>
        </a:p>
      </dgm:t>
    </dgm:pt>
    <dgm:pt modelId="{8A7436F5-9E5B-4ADD-8668-765D28BB56ED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মেম্বার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সিলেকশন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(-&amp;gt;)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A12D3B3D-2C41-437D-8CBB-C22EC4C6FDE3}" type="parTrans" cxnId="{27B513DC-34E0-4BD7-8F87-50F930AEF3CC}">
      <dgm:prSet/>
      <dgm:spPr/>
      <dgm:t>
        <a:bodyPr/>
        <a:lstStyle/>
        <a:p>
          <a:endParaRPr lang="en-US"/>
        </a:p>
      </dgm:t>
    </dgm:pt>
    <dgm:pt modelId="{B20D6374-FE57-4FCB-9FEB-C5AC53D6DD6B}" type="sibTrans" cxnId="{27B513DC-34E0-4BD7-8F87-50F930AEF3CC}">
      <dgm:prSet/>
      <dgm:spPr/>
      <dgm:t>
        <a:bodyPr/>
        <a:lstStyle/>
        <a:p>
          <a:endParaRPr lang="en-US"/>
        </a:p>
      </dgm:t>
    </dgm:pt>
    <dgm:pt modelId="{97D05CED-987E-4460-A4E6-A677E4D7A01C}" type="pres">
      <dgm:prSet presAssocID="{45E87C15-C56E-4A34-865F-20098FA7AB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C97BA3-98E3-4B8B-840C-0653F7965D04}" type="pres">
      <dgm:prSet presAssocID="{9350E61B-DD58-4F60-9116-E84E11E5C4BD}" presName="root" presStyleCnt="0"/>
      <dgm:spPr/>
    </dgm:pt>
    <dgm:pt modelId="{1FD5353F-D932-4B9D-81CE-ED955DBC6B8C}" type="pres">
      <dgm:prSet presAssocID="{9350E61B-DD58-4F60-9116-E84E11E5C4BD}" presName="rootComposite" presStyleCnt="0"/>
      <dgm:spPr/>
    </dgm:pt>
    <dgm:pt modelId="{D21C2934-B200-4C97-BFA8-390FCD1B4E01}" type="pres">
      <dgm:prSet presAssocID="{9350E61B-DD58-4F60-9116-E84E11E5C4BD}" presName="rootText" presStyleLbl="node1" presStyleIdx="0" presStyleCnt="1" custScaleX="252062" custScaleY="47036" custLinFactNeighborX="-77" custLinFactNeighborY="-28278"/>
      <dgm:spPr/>
      <dgm:t>
        <a:bodyPr/>
        <a:lstStyle/>
        <a:p>
          <a:endParaRPr lang="en-US"/>
        </a:p>
      </dgm:t>
    </dgm:pt>
    <dgm:pt modelId="{B41C9E43-C206-4CE2-885D-20A11022270F}" type="pres">
      <dgm:prSet presAssocID="{9350E61B-DD58-4F60-9116-E84E11E5C4BD}" presName="rootConnector" presStyleLbl="node1" presStyleIdx="0" presStyleCnt="1"/>
      <dgm:spPr/>
      <dgm:t>
        <a:bodyPr/>
        <a:lstStyle/>
        <a:p>
          <a:endParaRPr lang="en-US"/>
        </a:p>
      </dgm:t>
    </dgm:pt>
    <dgm:pt modelId="{1F8031AB-CD1A-4A52-ADA3-62348FC9989B}" type="pres">
      <dgm:prSet presAssocID="{9350E61B-DD58-4F60-9116-E84E11E5C4BD}" presName="childShape" presStyleCnt="0"/>
      <dgm:spPr/>
    </dgm:pt>
    <dgm:pt modelId="{3829FE22-0BE8-4709-81F3-017C725CCA79}" type="pres">
      <dgm:prSet presAssocID="{91C0EBAB-9589-48A6-9DA3-C4DBD68B90A4}" presName="Name13" presStyleLbl="parChTrans1D2" presStyleIdx="0" presStyleCnt="4"/>
      <dgm:spPr/>
      <dgm:t>
        <a:bodyPr/>
        <a:lstStyle/>
        <a:p>
          <a:endParaRPr lang="en-US"/>
        </a:p>
      </dgm:t>
    </dgm:pt>
    <dgm:pt modelId="{CCEDB113-F961-4F8E-A24F-5C03F2A97756}" type="pres">
      <dgm:prSet presAssocID="{37B0342E-D3BE-4F05-93A4-27BC595EF42B}" presName="childText" presStyleLbl="bgAcc1" presStyleIdx="0" presStyleCnt="4" custScaleX="238834" custScaleY="52965" custLinFactNeighborX="3095" custLinFactNeighborY="-1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92462-5BFB-49D7-8BB7-E9A1559E2D3B}" type="pres">
      <dgm:prSet presAssocID="{25AA07E0-482D-4FCC-8ADF-AF1C543283D1}" presName="Name13" presStyleLbl="parChTrans1D2" presStyleIdx="1" presStyleCnt="4"/>
      <dgm:spPr/>
      <dgm:t>
        <a:bodyPr/>
        <a:lstStyle/>
        <a:p>
          <a:endParaRPr lang="en-US"/>
        </a:p>
      </dgm:t>
    </dgm:pt>
    <dgm:pt modelId="{1587AA91-3094-4CB6-B7CC-C2435B527234}" type="pres">
      <dgm:prSet presAssocID="{8CE8BBFC-25BF-47AD-B3A3-5C2DB2F9AE20}" presName="childText" presStyleLbl="bgAcc1" presStyleIdx="1" presStyleCnt="4" custScaleX="244215" custScaleY="55267" custLinFactNeighborX="-58" custLinFactNeighborY="-20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0977E-43B6-481F-9E0A-D15B4043559E}" type="pres">
      <dgm:prSet presAssocID="{75CA5045-185A-469D-B339-5396E5D8BBAC}" presName="Name13" presStyleLbl="parChTrans1D2" presStyleIdx="2" presStyleCnt="4"/>
      <dgm:spPr/>
      <dgm:t>
        <a:bodyPr/>
        <a:lstStyle/>
        <a:p>
          <a:endParaRPr lang="en-US"/>
        </a:p>
      </dgm:t>
    </dgm:pt>
    <dgm:pt modelId="{15C886B1-30FC-404E-8A0C-202E60D7CEAE}" type="pres">
      <dgm:prSet presAssocID="{DD1E3373-D363-427C-9C2F-9CA7574F4A5E}" presName="childText" presStyleLbl="bgAcc1" presStyleIdx="2" presStyleCnt="4" custScaleX="238649" custScaleY="46230" custLinFactNeighborX="5988" custLinFactNeighborY="-14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404AA-7747-4EB1-BA87-F94CCD4BF38C}" type="pres">
      <dgm:prSet presAssocID="{A12D3B3D-2C41-437D-8CBB-C22EC4C6FDE3}" presName="Name13" presStyleLbl="parChTrans1D2" presStyleIdx="3" presStyleCnt="4"/>
      <dgm:spPr/>
      <dgm:t>
        <a:bodyPr/>
        <a:lstStyle/>
        <a:p>
          <a:endParaRPr lang="en-US"/>
        </a:p>
      </dgm:t>
    </dgm:pt>
    <dgm:pt modelId="{C43125E4-DB14-4F8A-8321-8D04E76ECD97}" type="pres">
      <dgm:prSet presAssocID="{8A7436F5-9E5B-4ADD-8668-765D28BB56ED}" presName="childText" presStyleLbl="bgAcc1" presStyleIdx="3" presStyleCnt="4" custScaleX="238834" custScaleY="52965" custLinFactNeighborX="3095" custLinFactNeighborY="-1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1459AA-9387-47C4-A9D9-7B4A9309AAFA}" type="presOf" srcId="{91C0EBAB-9589-48A6-9DA3-C4DBD68B90A4}" destId="{3829FE22-0BE8-4709-81F3-017C725CCA79}" srcOrd="0" destOrd="0" presId="urn:microsoft.com/office/officeart/2005/8/layout/hierarchy3"/>
    <dgm:cxn modelId="{E50FC9A0-1E60-481F-8216-735601B4DDBC}" srcId="{9350E61B-DD58-4F60-9116-E84E11E5C4BD}" destId="{DD1E3373-D363-427C-9C2F-9CA7574F4A5E}" srcOrd="2" destOrd="0" parTransId="{75CA5045-185A-469D-B339-5396E5D8BBAC}" sibTransId="{1DA97930-9FB8-40FA-BD82-263DC061EE72}"/>
    <dgm:cxn modelId="{44BEFC7C-20B8-4C5E-B47F-88AFC8FA5610}" type="presOf" srcId="{25AA07E0-482D-4FCC-8ADF-AF1C543283D1}" destId="{20B92462-5BFB-49D7-8BB7-E9A1559E2D3B}" srcOrd="0" destOrd="0" presId="urn:microsoft.com/office/officeart/2005/8/layout/hierarchy3"/>
    <dgm:cxn modelId="{269BC22B-4CC3-4835-B57B-667D8640D55E}" type="presOf" srcId="{75CA5045-185A-469D-B339-5396E5D8BBAC}" destId="{9E90977E-43B6-481F-9E0A-D15B4043559E}" srcOrd="0" destOrd="0" presId="urn:microsoft.com/office/officeart/2005/8/layout/hierarchy3"/>
    <dgm:cxn modelId="{D920AF7C-2B4E-4C3E-800F-757D171DF79C}" type="presOf" srcId="{DD1E3373-D363-427C-9C2F-9CA7574F4A5E}" destId="{15C886B1-30FC-404E-8A0C-202E60D7CEAE}" srcOrd="0" destOrd="0" presId="urn:microsoft.com/office/officeart/2005/8/layout/hierarchy3"/>
    <dgm:cxn modelId="{2FCA49A0-4A36-4333-B8FC-42050FB3F1A1}" type="presOf" srcId="{8A7436F5-9E5B-4ADD-8668-765D28BB56ED}" destId="{C43125E4-DB14-4F8A-8321-8D04E76ECD97}" srcOrd="0" destOrd="0" presId="urn:microsoft.com/office/officeart/2005/8/layout/hierarchy3"/>
    <dgm:cxn modelId="{67926E5A-F33F-400C-B8E4-5F3B79CD4782}" srcId="{45E87C15-C56E-4A34-865F-20098FA7AB01}" destId="{9350E61B-DD58-4F60-9116-E84E11E5C4BD}" srcOrd="0" destOrd="0" parTransId="{5FAD7AFB-8652-4AA6-BF39-8816EB1D67B7}" sibTransId="{96A0B78C-9D9B-46D3-A43F-1AC5750CE5A6}"/>
    <dgm:cxn modelId="{24A4585C-14B2-4D55-81BD-ACC76099B46F}" srcId="{9350E61B-DD58-4F60-9116-E84E11E5C4BD}" destId="{8CE8BBFC-25BF-47AD-B3A3-5C2DB2F9AE20}" srcOrd="1" destOrd="0" parTransId="{25AA07E0-482D-4FCC-8ADF-AF1C543283D1}" sibTransId="{39346A72-B6CE-4A0D-8927-D8A4941D375A}"/>
    <dgm:cxn modelId="{32185419-28C0-47EB-9792-FF156C04FA6F}" type="presOf" srcId="{8CE8BBFC-25BF-47AD-B3A3-5C2DB2F9AE20}" destId="{1587AA91-3094-4CB6-B7CC-C2435B527234}" srcOrd="0" destOrd="0" presId="urn:microsoft.com/office/officeart/2005/8/layout/hierarchy3"/>
    <dgm:cxn modelId="{B27CA4FD-3AE8-4A84-AC75-7DA2C25E4B03}" type="presOf" srcId="{45E87C15-C56E-4A34-865F-20098FA7AB01}" destId="{97D05CED-987E-4460-A4E6-A677E4D7A01C}" srcOrd="0" destOrd="0" presId="urn:microsoft.com/office/officeart/2005/8/layout/hierarchy3"/>
    <dgm:cxn modelId="{FF9650FE-CE15-4D2D-968F-2335983C37B2}" type="presOf" srcId="{A12D3B3D-2C41-437D-8CBB-C22EC4C6FDE3}" destId="{B30404AA-7747-4EB1-BA87-F94CCD4BF38C}" srcOrd="0" destOrd="0" presId="urn:microsoft.com/office/officeart/2005/8/layout/hierarchy3"/>
    <dgm:cxn modelId="{A6729F3F-B9E5-48A5-AB47-A11A81DA6288}" type="presOf" srcId="{9350E61B-DD58-4F60-9116-E84E11E5C4BD}" destId="{D21C2934-B200-4C97-BFA8-390FCD1B4E01}" srcOrd="0" destOrd="0" presId="urn:microsoft.com/office/officeart/2005/8/layout/hierarchy3"/>
    <dgm:cxn modelId="{27B513DC-34E0-4BD7-8F87-50F930AEF3CC}" srcId="{9350E61B-DD58-4F60-9116-E84E11E5C4BD}" destId="{8A7436F5-9E5B-4ADD-8668-765D28BB56ED}" srcOrd="3" destOrd="0" parTransId="{A12D3B3D-2C41-437D-8CBB-C22EC4C6FDE3}" sibTransId="{B20D6374-FE57-4FCB-9FEB-C5AC53D6DD6B}"/>
    <dgm:cxn modelId="{83702D7B-72DF-42B3-AB42-1533D7FB1C97}" type="presOf" srcId="{37B0342E-D3BE-4F05-93A4-27BC595EF42B}" destId="{CCEDB113-F961-4F8E-A24F-5C03F2A97756}" srcOrd="0" destOrd="0" presId="urn:microsoft.com/office/officeart/2005/8/layout/hierarchy3"/>
    <dgm:cxn modelId="{88206478-3131-4EA0-925D-923FFBDE6E38}" type="presOf" srcId="{9350E61B-DD58-4F60-9116-E84E11E5C4BD}" destId="{B41C9E43-C206-4CE2-885D-20A11022270F}" srcOrd="1" destOrd="0" presId="urn:microsoft.com/office/officeart/2005/8/layout/hierarchy3"/>
    <dgm:cxn modelId="{AEFBCF6D-93B7-4C65-8752-E1B1ED2D3D89}" srcId="{9350E61B-DD58-4F60-9116-E84E11E5C4BD}" destId="{37B0342E-D3BE-4F05-93A4-27BC595EF42B}" srcOrd="0" destOrd="0" parTransId="{91C0EBAB-9589-48A6-9DA3-C4DBD68B90A4}" sibTransId="{A48CB9B3-0105-4AA2-9A42-EA30AFEA88AC}"/>
    <dgm:cxn modelId="{BAC21ADA-4646-4F4A-9096-090FFDEA1A3C}" type="presParOf" srcId="{97D05CED-987E-4460-A4E6-A677E4D7A01C}" destId="{5FC97BA3-98E3-4B8B-840C-0653F7965D04}" srcOrd="0" destOrd="0" presId="urn:microsoft.com/office/officeart/2005/8/layout/hierarchy3"/>
    <dgm:cxn modelId="{ACCF9FE8-B3DF-42FE-8FF7-4209F5144142}" type="presParOf" srcId="{5FC97BA3-98E3-4B8B-840C-0653F7965D04}" destId="{1FD5353F-D932-4B9D-81CE-ED955DBC6B8C}" srcOrd="0" destOrd="0" presId="urn:microsoft.com/office/officeart/2005/8/layout/hierarchy3"/>
    <dgm:cxn modelId="{4E5FB900-D2D0-441D-9A32-7D632A18AC78}" type="presParOf" srcId="{1FD5353F-D932-4B9D-81CE-ED955DBC6B8C}" destId="{D21C2934-B200-4C97-BFA8-390FCD1B4E01}" srcOrd="0" destOrd="0" presId="urn:microsoft.com/office/officeart/2005/8/layout/hierarchy3"/>
    <dgm:cxn modelId="{883953F1-A980-4A7F-9386-40005E6C5ED2}" type="presParOf" srcId="{1FD5353F-D932-4B9D-81CE-ED955DBC6B8C}" destId="{B41C9E43-C206-4CE2-885D-20A11022270F}" srcOrd="1" destOrd="0" presId="urn:microsoft.com/office/officeart/2005/8/layout/hierarchy3"/>
    <dgm:cxn modelId="{0406BF0F-CEA1-4C30-BD58-88D4BA906AAA}" type="presParOf" srcId="{5FC97BA3-98E3-4B8B-840C-0653F7965D04}" destId="{1F8031AB-CD1A-4A52-ADA3-62348FC9989B}" srcOrd="1" destOrd="0" presId="urn:microsoft.com/office/officeart/2005/8/layout/hierarchy3"/>
    <dgm:cxn modelId="{CD0FE64C-F1F7-4AAE-AD48-8D6807287E9D}" type="presParOf" srcId="{1F8031AB-CD1A-4A52-ADA3-62348FC9989B}" destId="{3829FE22-0BE8-4709-81F3-017C725CCA79}" srcOrd="0" destOrd="0" presId="urn:microsoft.com/office/officeart/2005/8/layout/hierarchy3"/>
    <dgm:cxn modelId="{22635E83-DFE8-422E-9CCE-1CC10EB59F71}" type="presParOf" srcId="{1F8031AB-CD1A-4A52-ADA3-62348FC9989B}" destId="{CCEDB113-F961-4F8E-A24F-5C03F2A97756}" srcOrd="1" destOrd="0" presId="urn:microsoft.com/office/officeart/2005/8/layout/hierarchy3"/>
    <dgm:cxn modelId="{5CE416EC-B14F-4A90-92F6-77064ACB9758}" type="presParOf" srcId="{1F8031AB-CD1A-4A52-ADA3-62348FC9989B}" destId="{20B92462-5BFB-49D7-8BB7-E9A1559E2D3B}" srcOrd="2" destOrd="0" presId="urn:microsoft.com/office/officeart/2005/8/layout/hierarchy3"/>
    <dgm:cxn modelId="{35193699-5DC5-4514-92C2-055DE53251D3}" type="presParOf" srcId="{1F8031AB-CD1A-4A52-ADA3-62348FC9989B}" destId="{1587AA91-3094-4CB6-B7CC-C2435B527234}" srcOrd="3" destOrd="0" presId="urn:microsoft.com/office/officeart/2005/8/layout/hierarchy3"/>
    <dgm:cxn modelId="{36B02D18-616D-48E6-9F7A-72E2AA740B7C}" type="presParOf" srcId="{1F8031AB-CD1A-4A52-ADA3-62348FC9989B}" destId="{9E90977E-43B6-481F-9E0A-D15B4043559E}" srcOrd="4" destOrd="0" presId="urn:microsoft.com/office/officeart/2005/8/layout/hierarchy3"/>
    <dgm:cxn modelId="{6078EDC3-25E0-4874-BA28-2534BE38E518}" type="presParOf" srcId="{1F8031AB-CD1A-4A52-ADA3-62348FC9989B}" destId="{15C886B1-30FC-404E-8A0C-202E60D7CEAE}" srcOrd="5" destOrd="0" presId="urn:microsoft.com/office/officeart/2005/8/layout/hierarchy3"/>
    <dgm:cxn modelId="{DF148483-5F1F-473F-BDC5-54E335B4A518}" type="presParOf" srcId="{1F8031AB-CD1A-4A52-ADA3-62348FC9989B}" destId="{B30404AA-7747-4EB1-BA87-F94CCD4BF38C}" srcOrd="6" destOrd="0" presId="urn:microsoft.com/office/officeart/2005/8/layout/hierarchy3"/>
    <dgm:cxn modelId="{5EA498FE-3B7D-4E91-9908-7E50588419B4}" type="presParOf" srcId="{1F8031AB-CD1A-4A52-ADA3-62348FC9989B}" destId="{C43125E4-DB14-4F8A-8321-8D04E76ECD9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E87C15-C56E-4A34-865F-20098FA7AB0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0E61B-DD58-4F60-9116-E84E11E5C4BD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AD7AFB-8652-4AA6-BF39-8816EB1D67B7}" type="parTrans" cxnId="{67926E5A-F33F-400C-B8E4-5F3B79CD4782}">
      <dgm:prSet/>
      <dgm:spPr/>
      <dgm:t>
        <a:bodyPr/>
        <a:lstStyle/>
        <a:p>
          <a:endParaRPr lang="en-US"/>
        </a:p>
      </dgm:t>
    </dgm:pt>
    <dgm:pt modelId="{96A0B78C-9D9B-46D3-A43F-1AC5750CE5A6}" type="sibTrans" cxnId="{67926E5A-F33F-400C-B8E4-5F3B79CD4782}">
      <dgm:prSet/>
      <dgm:spPr/>
      <dgm:t>
        <a:bodyPr/>
        <a:lstStyle/>
        <a:p>
          <a:endParaRPr lang="en-US"/>
        </a:p>
      </dgm:t>
    </dgm:pt>
    <dgm:pt modelId="{37B0342E-D3BE-4F05-93A4-27BC595EF42B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|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1C0EBAB-9589-48A6-9DA3-C4DBD68B90A4}" type="parTrans" cxnId="{AEFBCF6D-93B7-4C65-8752-E1B1ED2D3D89}">
      <dgm:prSet/>
      <dgm:spPr/>
      <dgm:t>
        <a:bodyPr/>
        <a:lstStyle/>
        <a:p>
          <a:endParaRPr lang="en-US"/>
        </a:p>
      </dgm:t>
    </dgm:pt>
    <dgm:pt modelId="{A48CB9B3-0105-4AA2-9A42-EA30AFEA88AC}" type="sibTrans" cxnId="{AEFBCF6D-93B7-4C65-8752-E1B1ED2D3D89}">
      <dgm:prSet/>
      <dgm:spPr/>
      <dgm:t>
        <a:bodyPr/>
        <a:lstStyle/>
        <a:p>
          <a:endParaRPr lang="en-US"/>
        </a:p>
      </dgm:t>
    </dgm:pt>
    <dgm:pt modelId="{8CE8BBFC-25BF-47AD-B3A3-5C2DB2F9AE20}">
      <dgm:prSet custT="1"/>
      <dgm:spPr>
        <a:solidFill>
          <a:srgbClr val="00B05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&amp;amp;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অ্যান্ড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5AA07E0-482D-4FCC-8ADF-AF1C543283D1}" type="parTrans" cxnId="{24A4585C-14B2-4D55-81BD-ACC76099B46F}">
      <dgm:prSet/>
      <dgm:spPr/>
      <dgm:t>
        <a:bodyPr/>
        <a:lstStyle/>
        <a:p>
          <a:endParaRPr lang="en-US"/>
        </a:p>
      </dgm:t>
    </dgm:pt>
    <dgm:pt modelId="{39346A72-B6CE-4A0D-8927-D8A4941D375A}" type="sibTrans" cxnId="{24A4585C-14B2-4D55-81BD-ACC76099B46F}">
      <dgm:prSet/>
      <dgm:spPr/>
      <dgm:t>
        <a:bodyPr/>
        <a:lstStyle/>
        <a:p>
          <a:endParaRPr lang="en-US"/>
        </a:p>
      </dgm:t>
    </dgm:pt>
    <dgm:pt modelId="{DD1E3373-D363-427C-9C2F-9CA7574F4A5E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^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এক্স-অর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5CA5045-185A-469D-B339-5396E5D8BBAC}" type="parTrans" cxnId="{E50FC9A0-1E60-481F-8216-735601B4DDBC}">
      <dgm:prSet/>
      <dgm:spPr/>
      <dgm:t>
        <a:bodyPr/>
        <a:lstStyle/>
        <a:p>
          <a:endParaRPr lang="en-US"/>
        </a:p>
      </dgm:t>
    </dgm:pt>
    <dgm:pt modelId="{1DA97930-9FB8-40FA-BD82-263DC061EE72}" type="sibTrans" cxnId="{E50FC9A0-1E60-481F-8216-735601B4DDBC}">
      <dgm:prSet/>
      <dgm:spPr/>
      <dgm:t>
        <a:bodyPr/>
        <a:lstStyle/>
        <a:p>
          <a:endParaRPr lang="en-US"/>
        </a:p>
      </dgm:t>
    </dgm:pt>
    <dgm:pt modelId="{8A7436F5-9E5B-4ADD-8668-765D28BB56ED}">
      <dgm:prSet phldrT="[Text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&amp;lt;&amp;lt;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লেফট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শিফট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12D3B3D-2C41-437D-8CBB-C22EC4C6FDE3}" type="parTrans" cxnId="{27B513DC-34E0-4BD7-8F87-50F930AEF3CC}">
      <dgm:prSet/>
      <dgm:spPr/>
      <dgm:t>
        <a:bodyPr/>
        <a:lstStyle/>
        <a:p>
          <a:endParaRPr lang="en-US"/>
        </a:p>
      </dgm:t>
    </dgm:pt>
    <dgm:pt modelId="{B20D6374-FE57-4FCB-9FEB-C5AC53D6DD6B}" type="sibTrans" cxnId="{27B513DC-34E0-4BD7-8F87-50F930AEF3CC}">
      <dgm:prSet/>
      <dgm:spPr/>
      <dgm:t>
        <a:bodyPr/>
        <a:lstStyle/>
        <a:p>
          <a:endParaRPr lang="en-US"/>
        </a:p>
      </dgm:t>
    </dgm:pt>
    <dgm:pt modelId="{3083D7B8-4859-4C13-8EBF-6FDE9150B707}">
      <dgm:prSet phldrT="[Text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&amp;gt;&amp;gt;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রাইট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শিফট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DFCE4B1-4EE2-454B-9698-F162B463544D}" type="parTrans" cxnId="{9DE76BF8-EC3C-43B8-8952-12055E7580C8}">
      <dgm:prSet/>
      <dgm:spPr/>
      <dgm:t>
        <a:bodyPr/>
        <a:lstStyle/>
        <a:p>
          <a:endParaRPr lang="en-US"/>
        </a:p>
      </dgm:t>
    </dgm:pt>
    <dgm:pt modelId="{9CA31D17-7299-45CD-93E8-1DCC1C8B636F}" type="sibTrans" cxnId="{9DE76BF8-EC3C-43B8-8952-12055E7580C8}">
      <dgm:prSet/>
      <dgm:spPr/>
      <dgm:t>
        <a:bodyPr/>
        <a:lstStyle/>
        <a:p>
          <a:endParaRPr lang="en-US"/>
        </a:p>
      </dgm:t>
    </dgm:pt>
    <dgm:pt modelId="{AF557AC4-CDA8-4677-B403-0A4BA2DDCA88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!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A0FFA14-C590-4EDC-9DB2-49F3D5A61C8C}" type="parTrans" cxnId="{E2B844EE-F7FB-4602-B13D-85A408B183B6}">
      <dgm:prSet/>
      <dgm:spPr/>
      <dgm:t>
        <a:bodyPr/>
        <a:lstStyle/>
        <a:p>
          <a:endParaRPr lang="en-US"/>
        </a:p>
      </dgm:t>
    </dgm:pt>
    <dgm:pt modelId="{26CEC69E-98BF-4022-A1D4-B4A1B6A211CF}" type="sibTrans" cxnId="{E2B844EE-F7FB-4602-B13D-85A408B183B6}">
      <dgm:prSet/>
      <dgm:spPr/>
      <dgm:t>
        <a:bodyPr/>
        <a:lstStyle/>
        <a:p>
          <a:endParaRPr lang="en-US"/>
        </a:p>
      </dgm:t>
    </dgm:pt>
    <dgm:pt modelId="{97D05CED-987E-4460-A4E6-A677E4D7A01C}" type="pres">
      <dgm:prSet presAssocID="{45E87C15-C56E-4A34-865F-20098FA7AB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C97BA3-98E3-4B8B-840C-0653F7965D04}" type="pres">
      <dgm:prSet presAssocID="{9350E61B-DD58-4F60-9116-E84E11E5C4BD}" presName="root" presStyleCnt="0"/>
      <dgm:spPr/>
    </dgm:pt>
    <dgm:pt modelId="{1FD5353F-D932-4B9D-81CE-ED955DBC6B8C}" type="pres">
      <dgm:prSet presAssocID="{9350E61B-DD58-4F60-9116-E84E11E5C4BD}" presName="rootComposite" presStyleCnt="0"/>
      <dgm:spPr/>
    </dgm:pt>
    <dgm:pt modelId="{D21C2934-B200-4C97-BFA8-390FCD1B4E01}" type="pres">
      <dgm:prSet presAssocID="{9350E61B-DD58-4F60-9116-E84E11E5C4BD}" presName="rootText" presStyleLbl="node1" presStyleIdx="0" presStyleCnt="1" custScaleX="194029" custScaleY="47036" custLinFactNeighborX="32820" custLinFactNeighborY="-13171"/>
      <dgm:spPr/>
      <dgm:t>
        <a:bodyPr/>
        <a:lstStyle/>
        <a:p>
          <a:endParaRPr lang="en-US"/>
        </a:p>
      </dgm:t>
    </dgm:pt>
    <dgm:pt modelId="{B41C9E43-C206-4CE2-885D-20A11022270F}" type="pres">
      <dgm:prSet presAssocID="{9350E61B-DD58-4F60-9116-E84E11E5C4BD}" presName="rootConnector" presStyleLbl="node1" presStyleIdx="0" presStyleCnt="1"/>
      <dgm:spPr/>
      <dgm:t>
        <a:bodyPr/>
        <a:lstStyle/>
        <a:p>
          <a:endParaRPr lang="en-US"/>
        </a:p>
      </dgm:t>
    </dgm:pt>
    <dgm:pt modelId="{1F8031AB-CD1A-4A52-ADA3-62348FC9989B}" type="pres">
      <dgm:prSet presAssocID="{9350E61B-DD58-4F60-9116-E84E11E5C4BD}" presName="childShape" presStyleCnt="0"/>
      <dgm:spPr/>
    </dgm:pt>
    <dgm:pt modelId="{3829FE22-0BE8-4709-81F3-017C725CCA79}" type="pres">
      <dgm:prSet presAssocID="{91C0EBAB-9589-48A6-9DA3-C4DBD68B90A4}" presName="Name13" presStyleLbl="parChTrans1D2" presStyleIdx="0" presStyleCnt="6"/>
      <dgm:spPr/>
      <dgm:t>
        <a:bodyPr/>
        <a:lstStyle/>
        <a:p>
          <a:endParaRPr lang="en-US"/>
        </a:p>
      </dgm:t>
    </dgm:pt>
    <dgm:pt modelId="{CCEDB113-F961-4F8E-A24F-5C03F2A97756}" type="pres">
      <dgm:prSet presAssocID="{37B0342E-D3BE-4F05-93A4-27BC595EF42B}" presName="childText" presStyleLbl="bgAcc1" presStyleIdx="0" presStyleCnt="6" custScaleX="188263" custScaleY="40618" custLinFactNeighborX="3095" custLinFactNeighborY="-1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92462-5BFB-49D7-8BB7-E9A1559E2D3B}" type="pres">
      <dgm:prSet presAssocID="{25AA07E0-482D-4FCC-8ADF-AF1C543283D1}" presName="Name13" presStyleLbl="parChTrans1D2" presStyleIdx="1" presStyleCnt="6"/>
      <dgm:spPr/>
      <dgm:t>
        <a:bodyPr/>
        <a:lstStyle/>
        <a:p>
          <a:endParaRPr lang="en-US"/>
        </a:p>
      </dgm:t>
    </dgm:pt>
    <dgm:pt modelId="{1587AA91-3094-4CB6-B7CC-C2435B527234}" type="pres">
      <dgm:prSet presAssocID="{8CE8BBFC-25BF-47AD-B3A3-5C2DB2F9AE20}" presName="childText" presStyleLbl="bgAcc1" presStyleIdx="1" presStyleCnt="6" custScaleX="194728" custScaleY="33986" custLinFactNeighborX="-922" custLinFactNeighborY="-18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0977E-43B6-481F-9E0A-D15B4043559E}" type="pres">
      <dgm:prSet presAssocID="{75CA5045-185A-469D-B339-5396E5D8BBAC}" presName="Name13" presStyleLbl="parChTrans1D2" presStyleIdx="2" presStyleCnt="6"/>
      <dgm:spPr/>
      <dgm:t>
        <a:bodyPr/>
        <a:lstStyle/>
        <a:p>
          <a:endParaRPr lang="en-US"/>
        </a:p>
      </dgm:t>
    </dgm:pt>
    <dgm:pt modelId="{15C886B1-30FC-404E-8A0C-202E60D7CEAE}" type="pres">
      <dgm:prSet presAssocID="{DD1E3373-D363-427C-9C2F-9CA7574F4A5E}" presName="childText" presStyleLbl="bgAcc1" presStyleIdx="2" presStyleCnt="6" custScaleX="188642" custScaleY="36454" custLinFactNeighborX="5988" custLinFactNeighborY="-14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404AA-7747-4EB1-BA87-F94CCD4BF38C}" type="pres">
      <dgm:prSet presAssocID="{A12D3B3D-2C41-437D-8CBB-C22EC4C6FDE3}" presName="Name13" presStyleLbl="parChTrans1D2" presStyleIdx="3" presStyleCnt="6"/>
      <dgm:spPr/>
      <dgm:t>
        <a:bodyPr/>
        <a:lstStyle/>
        <a:p>
          <a:endParaRPr lang="en-US"/>
        </a:p>
      </dgm:t>
    </dgm:pt>
    <dgm:pt modelId="{C43125E4-DB14-4F8A-8321-8D04E76ECD97}" type="pres">
      <dgm:prSet presAssocID="{8A7436F5-9E5B-4ADD-8668-765D28BB56ED}" presName="childText" presStyleLbl="bgAcc1" presStyleIdx="3" presStyleCnt="6" custScaleX="188388" custScaleY="32305" custLinFactNeighborX="3095" custLinFactNeighborY="-1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D21E4-13A7-465A-9012-B4D7349DE5AB}" type="pres">
      <dgm:prSet presAssocID="{4DFCE4B1-4EE2-454B-9698-F162B463544D}" presName="Name13" presStyleLbl="parChTrans1D2" presStyleIdx="4" presStyleCnt="6"/>
      <dgm:spPr/>
      <dgm:t>
        <a:bodyPr/>
        <a:lstStyle/>
        <a:p>
          <a:endParaRPr lang="en-US"/>
        </a:p>
      </dgm:t>
    </dgm:pt>
    <dgm:pt modelId="{356E5D5F-0504-4991-86F8-AE9BE66E869F}" type="pres">
      <dgm:prSet presAssocID="{3083D7B8-4859-4C13-8EBF-6FDE9150B707}" presName="childText" presStyleLbl="bgAcc1" presStyleIdx="4" presStyleCnt="6" custScaleX="189823" custScaleY="34650" custLinFactNeighborX="3567" custLinFactNeighborY="-15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CF0FB-38CC-458A-ABF3-3F3843E1CD48}" type="pres">
      <dgm:prSet presAssocID="{9A0FFA14-C590-4EDC-9DB2-49F3D5A61C8C}" presName="Name13" presStyleLbl="parChTrans1D2" presStyleIdx="5" presStyleCnt="6"/>
      <dgm:spPr/>
      <dgm:t>
        <a:bodyPr/>
        <a:lstStyle/>
        <a:p>
          <a:endParaRPr lang="en-US"/>
        </a:p>
      </dgm:t>
    </dgm:pt>
    <dgm:pt modelId="{A8D819AD-BBD7-4FD1-BD32-0B3955DE35BE}" type="pres">
      <dgm:prSet presAssocID="{AF557AC4-CDA8-4677-B403-0A4BA2DDCA88}" presName="childText" presStyleLbl="bgAcc1" presStyleIdx="5" presStyleCnt="6" custScaleX="190851" custScaleY="32124" custLinFactNeighborX="3150" custLinFactNeighborY="-8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76BF8-EC3C-43B8-8952-12055E7580C8}" srcId="{9350E61B-DD58-4F60-9116-E84E11E5C4BD}" destId="{3083D7B8-4859-4C13-8EBF-6FDE9150B707}" srcOrd="4" destOrd="0" parTransId="{4DFCE4B1-4EE2-454B-9698-F162B463544D}" sibTransId="{9CA31D17-7299-45CD-93E8-1DCC1C8B636F}"/>
    <dgm:cxn modelId="{4EA2714D-46C4-441D-A180-53A21896CA87}" type="presOf" srcId="{9350E61B-DD58-4F60-9116-E84E11E5C4BD}" destId="{D21C2934-B200-4C97-BFA8-390FCD1B4E01}" srcOrd="0" destOrd="0" presId="urn:microsoft.com/office/officeart/2005/8/layout/hierarchy3"/>
    <dgm:cxn modelId="{BBC0AC02-9637-42E7-9159-5DB548CF5CAB}" type="presOf" srcId="{8A7436F5-9E5B-4ADD-8668-765D28BB56ED}" destId="{C43125E4-DB14-4F8A-8321-8D04E76ECD97}" srcOrd="0" destOrd="0" presId="urn:microsoft.com/office/officeart/2005/8/layout/hierarchy3"/>
    <dgm:cxn modelId="{E50FC9A0-1E60-481F-8216-735601B4DDBC}" srcId="{9350E61B-DD58-4F60-9116-E84E11E5C4BD}" destId="{DD1E3373-D363-427C-9C2F-9CA7574F4A5E}" srcOrd="2" destOrd="0" parTransId="{75CA5045-185A-469D-B339-5396E5D8BBAC}" sibTransId="{1DA97930-9FB8-40FA-BD82-263DC061EE72}"/>
    <dgm:cxn modelId="{8181E4A5-22A4-4DCB-853B-434CCFFC25A3}" type="presOf" srcId="{75CA5045-185A-469D-B339-5396E5D8BBAC}" destId="{9E90977E-43B6-481F-9E0A-D15B4043559E}" srcOrd="0" destOrd="0" presId="urn:microsoft.com/office/officeart/2005/8/layout/hierarchy3"/>
    <dgm:cxn modelId="{C0CDA067-DA36-4A68-B0B7-A44C14B8E853}" type="presOf" srcId="{25AA07E0-482D-4FCC-8ADF-AF1C543283D1}" destId="{20B92462-5BFB-49D7-8BB7-E9A1559E2D3B}" srcOrd="0" destOrd="0" presId="urn:microsoft.com/office/officeart/2005/8/layout/hierarchy3"/>
    <dgm:cxn modelId="{2ECD59A9-15F5-4558-A8B0-07BA939867A2}" type="presOf" srcId="{9A0FFA14-C590-4EDC-9DB2-49F3D5A61C8C}" destId="{CB7CF0FB-38CC-458A-ABF3-3F3843E1CD48}" srcOrd="0" destOrd="0" presId="urn:microsoft.com/office/officeart/2005/8/layout/hierarchy3"/>
    <dgm:cxn modelId="{16532C78-FCD6-4149-8352-84B0BC6819B1}" type="presOf" srcId="{8CE8BBFC-25BF-47AD-B3A3-5C2DB2F9AE20}" destId="{1587AA91-3094-4CB6-B7CC-C2435B527234}" srcOrd="0" destOrd="0" presId="urn:microsoft.com/office/officeart/2005/8/layout/hierarchy3"/>
    <dgm:cxn modelId="{5C3DE060-4FC4-4E68-A1EC-E14208917B1D}" type="presOf" srcId="{3083D7B8-4859-4C13-8EBF-6FDE9150B707}" destId="{356E5D5F-0504-4991-86F8-AE9BE66E869F}" srcOrd="0" destOrd="0" presId="urn:microsoft.com/office/officeart/2005/8/layout/hierarchy3"/>
    <dgm:cxn modelId="{67926E5A-F33F-400C-B8E4-5F3B79CD4782}" srcId="{45E87C15-C56E-4A34-865F-20098FA7AB01}" destId="{9350E61B-DD58-4F60-9116-E84E11E5C4BD}" srcOrd="0" destOrd="0" parTransId="{5FAD7AFB-8652-4AA6-BF39-8816EB1D67B7}" sibTransId="{96A0B78C-9D9B-46D3-A43F-1AC5750CE5A6}"/>
    <dgm:cxn modelId="{E2B844EE-F7FB-4602-B13D-85A408B183B6}" srcId="{9350E61B-DD58-4F60-9116-E84E11E5C4BD}" destId="{AF557AC4-CDA8-4677-B403-0A4BA2DDCA88}" srcOrd="5" destOrd="0" parTransId="{9A0FFA14-C590-4EDC-9DB2-49F3D5A61C8C}" sibTransId="{26CEC69E-98BF-4022-A1D4-B4A1B6A211CF}"/>
    <dgm:cxn modelId="{0FEE2CB5-4BCA-40A3-84F1-48DE5316CEA7}" type="presOf" srcId="{DD1E3373-D363-427C-9C2F-9CA7574F4A5E}" destId="{15C886B1-30FC-404E-8A0C-202E60D7CEAE}" srcOrd="0" destOrd="0" presId="urn:microsoft.com/office/officeart/2005/8/layout/hierarchy3"/>
    <dgm:cxn modelId="{2405D4C7-9EA1-47C6-9754-11E33F6416A3}" type="presOf" srcId="{A12D3B3D-2C41-437D-8CBB-C22EC4C6FDE3}" destId="{B30404AA-7747-4EB1-BA87-F94CCD4BF38C}" srcOrd="0" destOrd="0" presId="urn:microsoft.com/office/officeart/2005/8/layout/hierarchy3"/>
    <dgm:cxn modelId="{24A4585C-14B2-4D55-81BD-ACC76099B46F}" srcId="{9350E61B-DD58-4F60-9116-E84E11E5C4BD}" destId="{8CE8BBFC-25BF-47AD-B3A3-5C2DB2F9AE20}" srcOrd="1" destOrd="0" parTransId="{25AA07E0-482D-4FCC-8ADF-AF1C543283D1}" sibTransId="{39346A72-B6CE-4A0D-8927-D8A4941D375A}"/>
    <dgm:cxn modelId="{978A83D8-E138-47BB-A725-6985AEB88960}" type="presOf" srcId="{4DFCE4B1-4EE2-454B-9698-F162B463544D}" destId="{860D21E4-13A7-465A-9012-B4D7349DE5AB}" srcOrd="0" destOrd="0" presId="urn:microsoft.com/office/officeart/2005/8/layout/hierarchy3"/>
    <dgm:cxn modelId="{27B513DC-34E0-4BD7-8F87-50F930AEF3CC}" srcId="{9350E61B-DD58-4F60-9116-E84E11E5C4BD}" destId="{8A7436F5-9E5B-4ADD-8668-765D28BB56ED}" srcOrd="3" destOrd="0" parTransId="{A12D3B3D-2C41-437D-8CBB-C22EC4C6FDE3}" sibTransId="{B20D6374-FE57-4FCB-9FEB-C5AC53D6DD6B}"/>
    <dgm:cxn modelId="{919ECF21-7304-455F-95F6-0D47D7C100F4}" type="presOf" srcId="{45E87C15-C56E-4A34-865F-20098FA7AB01}" destId="{97D05CED-987E-4460-A4E6-A677E4D7A01C}" srcOrd="0" destOrd="0" presId="urn:microsoft.com/office/officeart/2005/8/layout/hierarchy3"/>
    <dgm:cxn modelId="{C30233E6-96CD-491B-B6BD-A403F6D7E35F}" type="presOf" srcId="{91C0EBAB-9589-48A6-9DA3-C4DBD68B90A4}" destId="{3829FE22-0BE8-4709-81F3-017C725CCA79}" srcOrd="0" destOrd="0" presId="urn:microsoft.com/office/officeart/2005/8/layout/hierarchy3"/>
    <dgm:cxn modelId="{AEFBCF6D-93B7-4C65-8752-E1B1ED2D3D89}" srcId="{9350E61B-DD58-4F60-9116-E84E11E5C4BD}" destId="{37B0342E-D3BE-4F05-93A4-27BC595EF42B}" srcOrd="0" destOrd="0" parTransId="{91C0EBAB-9589-48A6-9DA3-C4DBD68B90A4}" sibTransId="{A48CB9B3-0105-4AA2-9A42-EA30AFEA88AC}"/>
    <dgm:cxn modelId="{30B2E95B-378C-43D1-8444-D53E64755DEC}" type="presOf" srcId="{37B0342E-D3BE-4F05-93A4-27BC595EF42B}" destId="{CCEDB113-F961-4F8E-A24F-5C03F2A97756}" srcOrd="0" destOrd="0" presId="urn:microsoft.com/office/officeart/2005/8/layout/hierarchy3"/>
    <dgm:cxn modelId="{7E43122B-8ABC-48A1-B7AC-8332EBAB2314}" type="presOf" srcId="{9350E61B-DD58-4F60-9116-E84E11E5C4BD}" destId="{B41C9E43-C206-4CE2-885D-20A11022270F}" srcOrd="1" destOrd="0" presId="urn:microsoft.com/office/officeart/2005/8/layout/hierarchy3"/>
    <dgm:cxn modelId="{6F54D926-F3AB-4A36-82BF-847A6838EF28}" type="presOf" srcId="{AF557AC4-CDA8-4677-B403-0A4BA2DDCA88}" destId="{A8D819AD-BBD7-4FD1-BD32-0B3955DE35BE}" srcOrd="0" destOrd="0" presId="urn:microsoft.com/office/officeart/2005/8/layout/hierarchy3"/>
    <dgm:cxn modelId="{C1804BE1-63B6-45AB-A766-54C1D3253EE0}" type="presParOf" srcId="{97D05CED-987E-4460-A4E6-A677E4D7A01C}" destId="{5FC97BA3-98E3-4B8B-840C-0653F7965D04}" srcOrd="0" destOrd="0" presId="urn:microsoft.com/office/officeart/2005/8/layout/hierarchy3"/>
    <dgm:cxn modelId="{A95E0EF0-7716-4DBA-917F-032D6EC61392}" type="presParOf" srcId="{5FC97BA3-98E3-4B8B-840C-0653F7965D04}" destId="{1FD5353F-D932-4B9D-81CE-ED955DBC6B8C}" srcOrd="0" destOrd="0" presId="urn:microsoft.com/office/officeart/2005/8/layout/hierarchy3"/>
    <dgm:cxn modelId="{88DCB19C-7722-4022-AF01-A18AEBEC8DEB}" type="presParOf" srcId="{1FD5353F-D932-4B9D-81CE-ED955DBC6B8C}" destId="{D21C2934-B200-4C97-BFA8-390FCD1B4E01}" srcOrd="0" destOrd="0" presId="urn:microsoft.com/office/officeart/2005/8/layout/hierarchy3"/>
    <dgm:cxn modelId="{5555B673-BDF6-4EB5-B73A-39C9BB273268}" type="presParOf" srcId="{1FD5353F-D932-4B9D-81CE-ED955DBC6B8C}" destId="{B41C9E43-C206-4CE2-885D-20A11022270F}" srcOrd="1" destOrd="0" presId="urn:microsoft.com/office/officeart/2005/8/layout/hierarchy3"/>
    <dgm:cxn modelId="{98D0D1F0-9C64-4963-8BA0-3943389FBBE1}" type="presParOf" srcId="{5FC97BA3-98E3-4B8B-840C-0653F7965D04}" destId="{1F8031AB-CD1A-4A52-ADA3-62348FC9989B}" srcOrd="1" destOrd="0" presId="urn:microsoft.com/office/officeart/2005/8/layout/hierarchy3"/>
    <dgm:cxn modelId="{B5C2D057-FD85-4301-915F-E2A3F2D0785C}" type="presParOf" srcId="{1F8031AB-CD1A-4A52-ADA3-62348FC9989B}" destId="{3829FE22-0BE8-4709-81F3-017C725CCA79}" srcOrd="0" destOrd="0" presId="urn:microsoft.com/office/officeart/2005/8/layout/hierarchy3"/>
    <dgm:cxn modelId="{6801B51F-4463-4E08-8139-F7539E896598}" type="presParOf" srcId="{1F8031AB-CD1A-4A52-ADA3-62348FC9989B}" destId="{CCEDB113-F961-4F8E-A24F-5C03F2A97756}" srcOrd="1" destOrd="0" presId="urn:microsoft.com/office/officeart/2005/8/layout/hierarchy3"/>
    <dgm:cxn modelId="{0B528DDB-8376-46B4-86D7-4F95C86E86FE}" type="presParOf" srcId="{1F8031AB-CD1A-4A52-ADA3-62348FC9989B}" destId="{20B92462-5BFB-49D7-8BB7-E9A1559E2D3B}" srcOrd="2" destOrd="0" presId="urn:microsoft.com/office/officeart/2005/8/layout/hierarchy3"/>
    <dgm:cxn modelId="{F7C45A40-0E91-4D15-8C47-AD844A13F228}" type="presParOf" srcId="{1F8031AB-CD1A-4A52-ADA3-62348FC9989B}" destId="{1587AA91-3094-4CB6-B7CC-C2435B527234}" srcOrd="3" destOrd="0" presId="urn:microsoft.com/office/officeart/2005/8/layout/hierarchy3"/>
    <dgm:cxn modelId="{C4F2B2C2-6E74-4F36-8997-E0B142DE04DE}" type="presParOf" srcId="{1F8031AB-CD1A-4A52-ADA3-62348FC9989B}" destId="{9E90977E-43B6-481F-9E0A-D15B4043559E}" srcOrd="4" destOrd="0" presId="urn:microsoft.com/office/officeart/2005/8/layout/hierarchy3"/>
    <dgm:cxn modelId="{0AE06BB6-07FB-437C-BB9C-0C52DA458F53}" type="presParOf" srcId="{1F8031AB-CD1A-4A52-ADA3-62348FC9989B}" destId="{15C886B1-30FC-404E-8A0C-202E60D7CEAE}" srcOrd="5" destOrd="0" presId="urn:microsoft.com/office/officeart/2005/8/layout/hierarchy3"/>
    <dgm:cxn modelId="{353B8776-056E-4EBC-BEC3-B4CF6D256DB3}" type="presParOf" srcId="{1F8031AB-CD1A-4A52-ADA3-62348FC9989B}" destId="{B30404AA-7747-4EB1-BA87-F94CCD4BF38C}" srcOrd="6" destOrd="0" presId="urn:microsoft.com/office/officeart/2005/8/layout/hierarchy3"/>
    <dgm:cxn modelId="{604364E9-AC7C-421C-9D1A-B88C599E4509}" type="presParOf" srcId="{1F8031AB-CD1A-4A52-ADA3-62348FC9989B}" destId="{C43125E4-DB14-4F8A-8321-8D04E76ECD97}" srcOrd="7" destOrd="0" presId="urn:microsoft.com/office/officeart/2005/8/layout/hierarchy3"/>
    <dgm:cxn modelId="{36616E44-F93F-43C8-BCEF-FD3A936C1935}" type="presParOf" srcId="{1F8031AB-CD1A-4A52-ADA3-62348FC9989B}" destId="{860D21E4-13A7-465A-9012-B4D7349DE5AB}" srcOrd="8" destOrd="0" presId="urn:microsoft.com/office/officeart/2005/8/layout/hierarchy3"/>
    <dgm:cxn modelId="{DEC76ED4-D79E-4D5E-94D6-E55636AA08A2}" type="presParOf" srcId="{1F8031AB-CD1A-4A52-ADA3-62348FC9989B}" destId="{356E5D5F-0504-4991-86F8-AE9BE66E869F}" srcOrd="9" destOrd="0" presId="urn:microsoft.com/office/officeart/2005/8/layout/hierarchy3"/>
    <dgm:cxn modelId="{98686D4F-C54C-4349-897D-E7605ABA3FE3}" type="presParOf" srcId="{1F8031AB-CD1A-4A52-ADA3-62348FC9989B}" destId="{CB7CF0FB-38CC-458A-ABF3-3F3843E1CD48}" srcOrd="10" destOrd="0" presId="urn:microsoft.com/office/officeart/2005/8/layout/hierarchy3"/>
    <dgm:cxn modelId="{54B9B6EF-4874-45F1-80EA-FDC0863D5A1D}" type="presParOf" srcId="{1F8031AB-CD1A-4A52-ADA3-62348FC9989B}" destId="{A8D819AD-BBD7-4FD1-BD32-0B3955DE35BE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CAE59-A6C3-4F11-AF5F-AE7DCAF86A4C}">
      <dsp:nvSpPr>
        <dsp:cNvPr id="0" name=""/>
        <dsp:cNvSpPr/>
      </dsp:nvSpPr>
      <dsp:spPr>
        <a:xfrm>
          <a:off x="2692850" y="1879908"/>
          <a:ext cx="497986" cy="156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993" y="0"/>
              </a:lnTo>
              <a:lnTo>
                <a:pt x="248993" y="1568793"/>
              </a:lnTo>
              <a:lnTo>
                <a:pt x="497986" y="156879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00695" y="2623156"/>
        <a:ext cx="82296" cy="82296"/>
      </dsp:txXfrm>
    </dsp:sp>
    <dsp:sp modelId="{C551FCEE-66CF-453C-96F4-7DAF13C8DF9B}">
      <dsp:nvSpPr>
        <dsp:cNvPr id="0" name=""/>
        <dsp:cNvSpPr/>
      </dsp:nvSpPr>
      <dsp:spPr>
        <a:xfrm>
          <a:off x="2692850" y="1879908"/>
          <a:ext cx="465232" cy="1162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616" y="0"/>
              </a:lnTo>
              <a:lnTo>
                <a:pt x="232616" y="1162035"/>
              </a:lnTo>
              <a:lnTo>
                <a:pt x="465232" y="116203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94174" y="2429633"/>
        <a:ext cx="62585" cy="62585"/>
      </dsp:txXfrm>
    </dsp:sp>
    <dsp:sp modelId="{42D3B7EF-C5EB-4575-B784-FA5190916617}">
      <dsp:nvSpPr>
        <dsp:cNvPr id="0" name=""/>
        <dsp:cNvSpPr/>
      </dsp:nvSpPr>
      <dsp:spPr>
        <a:xfrm>
          <a:off x="2692850" y="1879908"/>
          <a:ext cx="466938" cy="72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469" y="0"/>
              </a:lnTo>
              <a:lnTo>
                <a:pt x="233469" y="726729"/>
              </a:lnTo>
              <a:lnTo>
                <a:pt x="466938" y="72672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04724" y="2221677"/>
        <a:ext cx="43190" cy="43190"/>
      </dsp:txXfrm>
    </dsp:sp>
    <dsp:sp modelId="{25AA3E49-5E83-47A0-9588-D1E90EAE4661}">
      <dsp:nvSpPr>
        <dsp:cNvPr id="0" name=""/>
        <dsp:cNvSpPr/>
      </dsp:nvSpPr>
      <dsp:spPr>
        <a:xfrm>
          <a:off x="2692850" y="1879908"/>
          <a:ext cx="480210" cy="245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105" y="0"/>
              </a:lnTo>
              <a:lnTo>
                <a:pt x="240105" y="245799"/>
              </a:lnTo>
              <a:lnTo>
                <a:pt x="480210" y="24579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19469" y="1989321"/>
        <a:ext cx="26973" cy="26973"/>
      </dsp:txXfrm>
    </dsp:sp>
    <dsp:sp modelId="{02724CC4-A657-4AD4-8770-F6D8214B324C}">
      <dsp:nvSpPr>
        <dsp:cNvPr id="0" name=""/>
        <dsp:cNvSpPr/>
      </dsp:nvSpPr>
      <dsp:spPr>
        <a:xfrm>
          <a:off x="2692850" y="1673102"/>
          <a:ext cx="465232" cy="206806"/>
        </a:xfrm>
        <a:custGeom>
          <a:avLst/>
          <a:gdLst/>
          <a:ahLst/>
          <a:cxnLst/>
          <a:rect l="0" t="0" r="0" b="0"/>
          <a:pathLst>
            <a:path>
              <a:moveTo>
                <a:pt x="0" y="206806"/>
              </a:moveTo>
              <a:lnTo>
                <a:pt x="232616" y="206806"/>
              </a:lnTo>
              <a:lnTo>
                <a:pt x="232616" y="0"/>
              </a:lnTo>
              <a:lnTo>
                <a:pt x="465232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12738" y="1763776"/>
        <a:ext cx="25456" cy="25456"/>
      </dsp:txXfrm>
    </dsp:sp>
    <dsp:sp modelId="{2DDA5C8F-B0C9-4F56-A9AD-AFF786C077B5}">
      <dsp:nvSpPr>
        <dsp:cNvPr id="0" name=""/>
        <dsp:cNvSpPr/>
      </dsp:nvSpPr>
      <dsp:spPr>
        <a:xfrm>
          <a:off x="2692850" y="1254143"/>
          <a:ext cx="465259" cy="625764"/>
        </a:xfrm>
        <a:custGeom>
          <a:avLst/>
          <a:gdLst/>
          <a:ahLst/>
          <a:cxnLst/>
          <a:rect l="0" t="0" r="0" b="0"/>
          <a:pathLst>
            <a:path>
              <a:moveTo>
                <a:pt x="0" y="625764"/>
              </a:moveTo>
              <a:lnTo>
                <a:pt x="232629" y="625764"/>
              </a:lnTo>
              <a:lnTo>
                <a:pt x="232629" y="0"/>
              </a:lnTo>
              <a:lnTo>
                <a:pt x="465259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05986" y="1547531"/>
        <a:ext cx="38988" cy="38988"/>
      </dsp:txXfrm>
    </dsp:sp>
    <dsp:sp modelId="{C8F3871E-D6AB-4D48-A0C3-A16F93DCED8B}">
      <dsp:nvSpPr>
        <dsp:cNvPr id="0" name=""/>
        <dsp:cNvSpPr/>
      </dsp:nvSpPr>
      <dsp:spPr>
        <a:xfrm>
          <a:off x="2692850" y="816850"/>
          <a:ext cx="481596" cy="1063057"/>
        </a:xfrm>
        <a:custGeom>
          <a:avLst/>
          <a:gdLst/>
          <a:ahLst/>
          <a:cxnLst/>
          <a:rect l="0" t="0" r="0" b="0"/>
          <a:pathLst>
            <a:path>
              <a:moveTo>
                <a:pt x="0" y="1063057"/>
              </a:moveTo>
              <a:lnTo>
                <a:pt x="240798" y="1063057"/>
              </a:lnTo>
              <a:lnTo>
                <a:pt x="240798" y="0"/>
              </a:lnTo>
              <a:lnTo>
                <a:pt x="481596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04472" y="1319203"/>
        <a:ext cx="58352" cy="58352"/>
      </dsp:txXfrm>
    </dsp:sp>
    <dsp:sp modelId="{A012F31C-C03D-43B8-A0BE-C7F683C79B2D}">
      <dsp:nvSpPr>
        <dsp:cNvPr id="0" name=""/>
        <dsp:cNvSpPr/>
      </dsp:nvSpPr>
      <dsp:spPr>
        <a:xfrm>
          <a:off x="2692850" y="333519"/>
          <a:ext cx="503130" cy="1546388"/>
        </a:xfrm>
        <a:custGeom>
          <a:avLst/>
          <a:gdLst/>
          <a:ahLst/>
          <a:cxnLst/>
          <a:rect l="0" t="0" r="0" b="0"/>
          <a:pathLst>
            <a:path>
              <a:moveTo>
                <a:pt x="0" y="1546388"/>
              </a:moveTo>
              <a:lnTo>
                <a:pt x="251565" y="1546388"/>
              </a:lnTo>
              <a:lnTo>
                <a:pt x="251565" y="0"/>
              </a:lnTo>
              <a:lnTo>
                <a:pt x="503130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03761" y="1066059"/>
        <a:ext cx="81308" cy="81308"/>
      </dsp:txXfrm>
    </dsp:sp>
    <dsp:sp modelId="{CDE29B25-F421-42D9-AFB4-06B886B14CB9}">
      <dsp:nvSpPr>
        <dsp:cNvPr id="0" name=""/>
        <dsp:cNvSpPr/>
      </dsp:nvSpPr>
      <dsp:spPr>
        <a:xfrm rot="16200000">
          <a:off x="792772" y="1666455"/>
          <a:ext cx="3373251" cy="426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অপারেটর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আট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ভাগে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000" kern="1200" dirty="0"/>
        </a:p>
      </dsp:txBody>
      <dsp:txXfrm>
        <a:off x="792772" y="1666455"/>
        <a:ext cx="3373251" cy="426904"/>
      </dsp:txXfrm>
    </dsp:sp>
    <dsp:sp modelId="{FEBDF60C-AB7B-4D63-A921-BC7D9A84F733}">
      <dsp:nvSpPr>
        <dsp:cNvPr id="0" name=""/>
        <dsp:cNvSpPr/>
      </dsp:nvSpPr>
      <dsp:spPr>
        <a:xfrm>
          <a:off x="3195981" y="125141"/>
          <a:ext cx="1768592" cy="416756"/>
        </a:xfrm>
        <a:prstGeom prst="rect">
          <a:avLst/>
        </a:prstGeom>
        <a:solidFill>
          <a:srgbClr val="FFC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অ্যারিথমেটিক</a:t>
          </a:r>
          <a:r>
            <a:rPr lang="en-US" sz="2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3195981" y="125141"/>
        <a:ext cx="1768592" cy="416756"/>
      </dsp:txXfrm>
    </dsp:sp>
    <dsp:sp modelId="{A37D49BD-49B6-4A50-A21B-13B3D52043B8}">
      <dsp:nvSpPr>
        <dsp:cNvPr id="0" name=""/>
        <dsp:cNvSpPr/>
      </dsp:nvSpPr>
      <dsp:spPr>
        <a:xfrm>
          <a:off x="3174447" y="623793"/>
          <a:ext cx="1773762" cy="386115"/>
        </a:xfrm>
        <a:prstGeom prst="rect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রিলেশনাল</a:t>
          </a:r>
          <a:endParaRPr lang="en-US" sz="20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174447" y="623793"/>
        <a:ext cx="1773762" cy="386115"/>
      </dsp:txXfrm>
    </dsp:sp>
    <dsp:sp modelId="{9A5A7A73-6BD7-4EE3-8420-395CED92C4D6}">
      <dsp:nvSpPr>
        <dsp:cNvPr id="0" name=""/>
        <dsp:cNvSpPr/>
      </dsp:nvSpPr>
      <dsp:spPr>
        <a:xfrm>
          <a:off x="3158110" y="1058351"/>
          <a:ext cx="1806463" cy="391583"/>
        </a:xfrm>
        <a:prstGeom prst="rect">
          <a:avLst/>
        </a:prstGeom>
        <a:solidFill>
          <a:srgbClr val="00B0F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endParaRPr lang="en-US" sz="20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158110" y="1058351"/>
        <a:ext cx="1806463" cy="391583"/>
      </dsp:txXfrm>
    </dsp:sp>
    <dsp:sp modelId="{7F053781-161E-4F90-959D-00EE4F17853A}">
      <dsp:nvSpPr>
        <dsp:cNvPr id="0" name=""/>
        <dsp:cNvSpPr/>
      </dsp:nvSpPr>
      <dsp:spPr>
        <a:xfrm>
          <a:off x="3158083" y="1487669"/>
          <a:ext cx="1806489" cy="370864"/>
        </a:xfrm>
        <a:prstGeom prst="rect">
          <a:avLst/>
        </a:prstGeom>
        <a:solidFill>
          <a:srgbClr val="7030A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কন্ডিশনাল</a:t>
          </a:r>
          <a:endParaRPr lang="en-US" sz="2000" kern="12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158083" y="1487669"/>
        <a:ext cx="1806489" cy="370864"/>
      </dsp:txXfrm>
    </dsp:sp>
    <dsp:sp modelId="{3AAA4167-4834-4EBA-83E1-C080A6AA8E08}">
      <dsp:nvSpPr>
        <dsp:cNvPr id="0" name=""/>
        <dsp:cNvSpPr/>
      </dsp:nvSpPr>
      <dsp:spPr>
        <a:xfrm>
          <a:off x="3173061" y="1914184"/>
          <a:ext cx="1791512" cy="423045"/>
        </a:xfrm>
        <a:prstGeom prst="rect">
          <a:avLst/>
        </a:prstGeom>
        <a:solidFill>
          <a:srgbClr val="00B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ইনক্রিমেন্ট</a:t>
          </a:r>
          <a:r>
            <a:rPr lang="en-US" sz="18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18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ডিক্রিমেন্ট</a:t>
          </a:r>
          <a:r>
            <a:rPr lang="en-US" sz="18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3173061" y="1914184"/>
        <a:ext cx="1791512" cy="423045"/>
      </dsp:txXfrm>
    </dsp:sp>
    <dsp:sp modelId="{C73C91B4-19A7-4F2B-8511-805228402E84}">
      <dsp:nvSpPr>
        <dsp:cNvPr id="0" name=""/>
        <dsp:cNvSpPr/>
      </dsp:nvSpPr>
      <dsp:spPr>
        <a:xfrm>
          <a:off x="3159789" y="2416102"/>
          <a:ext cx="1806489" cy="381069"/>
        </a:xfrm>
        <a:prstGeom prst="rect">
          <a:avLst/>
        </a:prstGeom>
        <a:solidFill>
          <a:schemeClr val="accent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স্পেশাল</a:t>
          </a:r>
          <a:r>
            <a:rPr lang="en-US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9789" y="2416102"/>
        <a:ext cx="1806489" cy="381069"/>
      </dsp:txXfrm>
    </dsp:sp>
    <dsp:sp modelId="{B3C6661E-7B2D-4841-9FE3-DA7CADF1F260}">
      <dsp:nvSpPr>
        <dsp:cNvPr id="0" name=""/>
        <dsp:cNvSpPr/>
      </dsp:nvSpPr>
      <dsp:spPr>
        <a:xfrm>
          <a:off x="3158083" y="2875654"/>
          <a:ext cx="1806489" cy="332577"/>
        </a:xfrm>
        <a:prstGeom prst="rect">
          <a:avLst/>
        </a:prstGeom>
        <a:solidFill>
          <a:schemeClr val="bg2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8083" y="2875654"/>
        <a:ext cx="1806489" cy="332577"/>
      </dsp:txXfrm>
    </dsp:sp>
    <dsp:sp modelId="{3D438C7F-21FF-4A6D-8689-F75B170F7F44}">
      <dsp:nvSpPr>
        <dsp:cNvPr id="0" name=""/>
        <dsp:cNvSpPr/>
      </dsp:nvSpPr>
      <dsp:spPr>
        <a:xfrm>
          <a:off x="3190837" y="3266678"/>
          <a:ext cx="1773735" cy="364047"/>
        </a:xfrm>
        <a:prstGeom prst="rect">
          <a:avLst/>
        </a:prstGeom>
        <a:solidFill>
          <a:schemeClr val="tx2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এসাইনমেন্ট</a:t>
          </a:r>
          <a:endParaRPr lang="en-US" sz="2000" kern="12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190837" y="3266678"/>
        <a:ext cx="1773735" cy="364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CAE59-A6C3-4F11-AF5F-AE7DCAF86A4C}">
      <dsp:nvSpPr>
        <dsp:cNvPr id="0" name=""/>
        <dsp:cNvSpPr/>
      </dsp:nvSpPr>
      <dsp:spPr>
        <a:xfrm>
          <a:off x="2318152" y="2362199"/>
          <a:ext cx="501258" cy="1766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629" y="0"/>
              </a:lnTo>
              <a:lnTo>
                <a:pt x="250629" y="1766281"/>
              </a:lnTo>
              <a:lnTo>
                <a:pt x="501258" y="1766281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522881" y="3199440"/>
        <a:ext cx="91801" cy="91801"/>
      </dsp:txXfrm>
    </dsp:sp>
    <dsp:sp modelId="{C551FCEE-66CF-453C-96F4-7DAF13C8DF9B}">
      <dsp:nvSpPr>
        <dsp:cNvPr id="0" name=""/>
        <dsp:cNvSpPr/>
      </dsp:nvSpPr>
      <dsp:spPr>
        <a:xfrm>
          <a:off x="2318152" y="2362199"/>
          <a:ext cx="501258" cy="1308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629" y="0"/>
              </a:lnTo>
              <a:lnTo>
                <a:pt x="250629" y="1308538"/>
              </a:lnTo>
              <a:lnTo>
                <a:pt x="501258" y="1308538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2533750" y="2981437"/>
        <a:ext cx="70063" cy="70063"/>
      </dsp:txXfrm>
    </dsp:sp>
    <dsp:sp modelId="{42D3B7EF-C5EB-4575-B784-FA5190916617}">
      <dsp:nvSpPr>
        <dsp:cNvPr id="0" name=""/>
        <dsp:cNvSpPr/>
      </dsp:nvSpPr>
      <dsp:spPr>
        <a:xfrm>
          <a:off x="2318152" y="2362199"/>
          <a:ext cx="501258" cy="777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629" y="0"/>
              </a:lnTo>
              <a:lnTo>
                <a:pt x="250629" y="777863"/>
              </a:lnTo>
              <a:lnTo>
                <a:pt x="501258" y="77786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2545647" y="2727997"/>
        <a:ext cx="46269" cy="46269"/>
      </dsp:txXfrm>
    </dsp:sp>
    <dsp:sp modelId="{25AA3E49-5E83-47A0-9588-D1E90EAE4661}">
      <dsp:nvSpPr>
        <dsp:cNvPr id="0" name=""/>
        <dsp:cNvSpPr/>
      </dsp:nvSpPr>
      <dsp:spPr>
        <a:xfrm>
          <a:off x="2318152" y="2362199"/>
          <a:ext cx="501258" cy="251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629" y="0"/>
              </a:lnTo>
              <a:lnTo>
                <a:pt x="250629" y="251662"/>
              </a:lnTo>
              <a:lnTo>
                <a:pt x="501258" y="25166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2554759" y="2474009"/>
        <a:ext cx="28044" cy="28044"/>
      </dsp:txXfrm>
    </dsp:sp>
    <dsp:sp modelId="{02724CC4-A657-4AD4-8770-F6D8214B324C}">
      <dsp:nvSpPr>
        <dsp:cNvPr id="0" name=""/>
        <dsp:cNvSpPr/>
      </dsp:nvSpPr>
      <dsp:spPr>
        <a:xfrm>
          <a:off x="2318152" y="2110421"/>
          <a:ext cx="501258" cy="251778"/>
        </a:xfrm>
        <a:custGeom>
          <a:avLst/>
          <a:gdLst/>
          <a:ahLst/>
          <a:cxnLst/>
          <a:rect l="0" t="0" r="0" b="0"/>
          <a:pathLst>
            <a:path>
              <a:moveTo>
                <a:pt x="0" y="251778"/>
              </a:moveTo>
              <a:lnTo>
                <a:pt x="250629" y="251778"/>
              </a:lnTo>
              <a:lnTo>
                <a:pt x="250629" y="0"/>
              </a:lnTo>
              <a:lnTo>
                <a:pt x="501258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2554758" y="2222287"/>
        <a:ext cx="28046" cy="28046"/>
      </dsp:txXfrm>
    </dsp:sp>
    <dsp:sp modelId="{2DDA5C8F-B0C9-4F56-A9AD-AFF786C077B5}">
      <dsp:nvSpPr>
        <dsp:cNvPr id="0" name=""/>
        <dsp:cNvSpPr/>
      </dsp:nvSpPr>
      <dsp:spPr>
        <a:xfrm>
          <a:off x="2318152" y="1571949"/>
          <a:ext cx="501258" cy="790250"/>
        </a:xfrm>
        <a:custGeom>
          <a:avLst/>
          <a:gdLst/>
          <a:ahLst/>
          <a:cxnLst/>
          <a:rect l="0" t="0" r="0" b="0"/>
          <a:pathLst>
            <a:path>
              <a:moveTo>
                <a:pt x="0" y="790250"/>
              </a:moveTo>
              <a:lnTo>
                <a:pt x="250629" y="790250"/>
              </a:lnTo>
              <a:lnTo>
                <a:pt x="250629" y="0"/>
              </a:lnTo>
              <a:lnTo>
                <a:pt x="501258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2545386" y="1943679"/>
        <a:ext cx="46790" cy="46790"/>
      </dsp:txXfrm>
    </dsp:sp>
    <dsp:sp modelId="{C8F3871E-D6AB-4D48-A0C3-A16F93DCED8B}">
      <dsp:nvSpPr>
        <dsp:cNvPr id="0" name=""/>
        <dsp:cNvSpPr/>
      </dsp:nvSpPr>
      <dsp:spPr>
        <a:xfrm>
          <a:off x="2318152" y="1048627"/>
          <a:ext cx="501258" cy="1313572"/>
        </a:xfrm>
        <a:custGeom>
          <a:avLst/>
          <a:gdLst/>
          <a:ahLst/>
          <a:cxnLst/>
          <a:rect l="0" t="0" r="0" b="0"/>
          <a:pathLst>
            <a:path>
              <a:moveTo>
                <a:pt x="0" y="1313572"/>
              </a:moveTo>
              <a:lnTo>
                <a:pt x="250629" y="1313572"/>
              </a:lnTo>
              <a:lnTo>
                <a:pt x="250629" y="0"/>
              </a:lnTo>
              <a:lnTo>
                <a:pt x="501258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2533632" y="1670264"/>
        <a:ext cx="70298" cy="70298"/>
      </dsp:txXfrm>
    </dsp:sp>
    <dsp:sp modelId="{A012F31C-C03D-43B8-A0BE-C7F683C79B2D}">
      <dsp:nvSpPr>
        <dsp:cNvPr id="0" name=""/>
        <dsp:cNvSpPr/>
      </dsp:nvSpPr>
      <dsp:spPr>
        <a:xfrm>
          <a:off x="2318152" y="493097"/>
          <a:ext cx="501258" cy="1869102"/>
        </a:xfrm>
        <a:custGeom>
          <a:avLst/>
          <a:gdLst/>
          <a:ahLst/>
          <a:cxnLst/>
          <a:rect l="0" t="0" r="0" b="0"/>
          <a:pathLst>
            <a:path>
              <a:moveTo>
                <a:pt x="0" y="1869102"/>
              </a:moveTo>
              <a:lnTo>
                <a:pt x="250629" y="1869102"/>
              </a:lnTo>
              <a:lnTo>
                <a:pt x="250629" y="0"/>
              </a:lnTo>
              <a:lnTo>
                <a:pt x="501258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520403" y="1379270"/>
        <a:ext cx="96757" cy="96757"/>
      </dsp:txXfrm>
    </dsp:sp>
    <dsp:sp modelId="{CDE29B25-F421-42D9-AFB4-06B886B14CB9}">
      <dsp:nvSpPr>
        <dsp:cNvPr id="0" name=""/>
        <dsp:cNvSpPr/>
      </dsp:nvSpPr>
      <dsp:spPr>
        <a:xfrm rot="16200000">
          <a:off x="473268" y="2117524"/>
          <a:ext cx="3200418" cy="489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অপারেটর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আট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ভাগে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000" kern="1200" dirty="0"/>
        </a:p>
      </dsp:txBody>
      <dsp:txXfrm>
        <a:off x="473268" y="2117524"/>
        <a:ext cx="3200418" cy="489350"/>
      </dsp:txXfrm>
    </dsp:sp>
    <dsp:sp modelId="{FEBDF60C-AB7B-4D63-A921-BC7D9A84F733}">
      <dsp:nvSpPr>
        <dsp:cNvPr id="0" name=""/>
        <dsp:cNvSpPr/>
      </dsp:nvSpPr>
      <dsp:spPr>
        <a:xfrm>
          <a:off x="2819411" y="267694"/>
          <a:ext cx="2433365" cy="450805"/>
        </a:xfrm>
        <a:prstGeom prst="rect">
          <a:avLst/>
        </a:prstGeom>
        <a:solidFill>
          <a:srgbClr val="FFC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অ্যারিথমেটিক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2819411" y="267694"/>
        <a:ext cx="2433365" cy="450805"/>
      </dsp:txXfrm>
    </dsp:sp>
    <dsp:sp modelId="{A37D49BD-49B6-4A50-A21B-13B3D52043B8}">
      <dsp:nvSpPr>
        <dsp:cNvPr id="0" name=""/>
        <dsp:cNvSpPr/>
      </dsp:nvSpPr>
      <dsp:spPr>
        <a:xfrm>
          <a:off x="2819411" y="802208"/>
          <a:ext cx="2449704" cy="492838"/>
        </a:xfrm>
        <a:prstGeom prst="rect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রিলেশনাল</a:t>
          </a:r>
          <a:endParaRPr lang="en-US" sz="20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19411" y="802208"/>
        <a:ext cx="2449704" cy="492838"/>
      </dsp:txXfrm>
    </dsp:sp>
    <dsp:sp modelId="{9A5A7A73-6BD7-4EE3-8420-395CED92C4D6}">
      <dsp:nvSpPr>
        <dsp:cNvPr id="0" name=""/>
        <dsp:cNvSpPr/>
      </dsp:nvSpPr>
      <dsp:spPr>
        <a:xfrm>
          <a:off x="2819411" y="1327252"/>
          <a:ext cx="2449704" cy="489395"/>
        </a:xfrm>
        <a:prstGeom prst="rect">
          <a:avLst/>
        </a:prstGeom>
        <a:solidFill>
          <a:srgbClr val="00B0F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endParaRPr lang="en-US" sz="20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19411" y="1327252"/>
        <a:ext cx="2449704" cy="489395"/>
      </dsp:txXfrm>
    </dsp:sp>
    <dsp:sp modelId="{7F053781-161E-4F90-959D-00EE4F17853A}">
      <dsp:nvSpPr>
        <dsp:cNvPr id="0" name=""/>
        <dsp:cNvSpPr/>
      </dsp:nvSpPr>
      <dsp:spPr>
        <a:xfrm>
          <a:off x="2819411" y="1926107"/>
          <a:ext cx="2449704" cy="368628"/>
        </a:xfrm>
        <a:prstGeom prst="rect">
          <a:avLst/>
        </a:prstGeom>
        <a:solidFill>
          <a:srgbClr val="7030A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কন্ডিশনাল</a:t>
          </a:r>
          <a:endParaRPr lang="en-US" sz="20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19411" y="1926107"/>
        <a:ext cx="2449704" cy="368628"/>
      </dsp:txXfrm>
    </dsp:sp>
    <dsp:sp modelId="{3AAA4167-4834-4EBA-83E1-C080A6AA8E08}">
      <dsp:nvSpPr>
        <dsp:cNvPr id="0" name=""/>
        <dsp:cNvSpPr/>
      </dsp:nvSpPr>
      <dsp:spPr>
        <a:xfrm>
          <a:off x="2819411" y="2378444"/>
          <a:ext cx="2433365" cy="470836"/>
        </a:xfrm>
        <a:prstGeom prst="rect">
          <a:avLst/>
        </a:prstGeom>
        <a:solidFill>
          <a:srgbClr val="00B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ইনক্রিমেন্ট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ডিক্রিমেন্ট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2819411" y="2378444"/>
        <a:ext cx="2433365" cy="470836"/>
      </dsp:txXfrm>
    </dsp:sp>
    <dsp:sp modelId="{C73C91B4-19A7-4F2B-8511-805228402E84}">
      <dsp:nvSpPr>
        <dsp:cNvPr id="0" name=""/>
        <dsp:cNvSpPr/>
      </dsp:nvSpPr>
      <dsp:spPr>
        <a:xfrm>
          <a:off x="2819411" y="2958740"/>
          <a:ext cx="2449704" cy="362645"/>
        </a:xfrm>
        <a:prstGeom prst="rect">
          <a:avLst/>
        </a:prstGeom>
        <a:solidFill>
          <a:schemeClr val="accent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স্পেশাল</a:t>
          </a:r>
          <a:r>
            <a:rPr lang="en-US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19411" y="2958740"/>
        <a:ext cx="2449704" cy="362645"/>
      </dsp:txXfrm>
    </dsp:sp>
    <dsp:sp modelId="{B3C6661E-7B2D-4841-9FE3-DA7CADF1F260}">
      <dsp:nvSpPr>
        <dsp:cNvPr id="0" name=""/>
        <dsp:cNvSpPr/>
      </dsp:nvSpPr>
      <dsp:spPr>
        <a:xfrm>
          <a:off x="2819411" y="3446515"/>
          <a:ext cx="2449704" cy="448445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19411" y="3446515"/>
        <a:ext cx="2449704" cy="448445"/>
      </dsp:txXfrm>
    </dsp:sp>
    <dsp:sp modelId="{3D438C7F-21FF-4A6D-8689-F75B170F7F44}">
      <dsp:nvSpPr>
        <dsp:cNvPr id="0" name=""/>
        <dsp:cNvSpPr/>
      </dsp:nvSpPr>
      <dsp:spPr>
        <a:xfrm>
          <a:off x="2819411" y="3962402"/>
          <a:ext cx="2449704" cy="332159"/>
        </a:xfrm>
        <a:prstGeom prst="rect">
          <a:avLst/>
        </a:prstGeom>
        <a:solidFill>
          <a:srgbClr val="FF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এসাইনমেন্ট</a:t>
          </a:r>
          <a:endParaRPr lang="en-US" sz="20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19411" y="3962402"/>
        <a:ext cx="2449704" cy="332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67659-11C9-401A-B724-987612196490}">
      <dsp:nvSpPr>
        <dsp:cNvPr id="0" name=""/>
        <dsp:cNvSpPr/>
      </dsp:nvSpPr>
      <dsp:spPr>
        <a:xfrm>
          <a:off x="-3186217" y="-490336"/>
          <a:ext cx="3800073" cy="3800073"/>
        </a:xfrm>
        <a:prstGeom prst="blockArc">
          <a:avLst>
            <a:gd name="adj1" fmla="val 18900000"/>
            <a:gd name="adj2" fmla="val 2700000"/>
            <a:gd name="adj3" fmla="val 568"/>
          </a:avLst>
        </a:pr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8779A-D22E-4613-8902-2C92409D192B}">
      <dsp:nvSpPr>
        <dsp:cNvPr id="0" name=""/>
        <dsp:cNvSpPr/>
      </dsp:nvSpPr>
      <dsp:spPr>
        <a:xfrm>
          <a:off x="305059" y="52863"/>
          <a:ext cx="4266940" cy="3525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827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/ (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ডিভিশন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)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ভাগফল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নির্ণয়</a:t>
          </a:r>
          <a:endParaRPr lang="en-US" sz="1700" kern="1200" dirty="0">
            <a:solidFill>
              <a:srgbClr val="FFFF00"/>
            </a:solidFill>
          </a:endParaRPr>
        </a:p>
      </dsp:txBody>
      <dsp:txXfrm>
        <a:off x="305059" y="52863"/>
        <a:ext cx="4266940" cy="352537"/>
      </dsp:txXfrm>
    </dsp:sp>
    <dsp:sp modelId="{249632E0-92D0-4FDF-B08F-97955CD7B385}">
      <dsp:nvSpPr>
        <dsp:cNvPr id="0" name=""/>
        <dsp:cNvSpPr/>
      </dsp:nvSpPr>
      <dsp:spPr>
        <a:xfrm>
          <a:off x="135869" y="76200"/>
          <a:ext cx="321329" cy="368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C09A9-FDDE-4F82-82A3-C2996C5892AC}">
      <dsp:nvSpPr>
        <dsp:cNvPr id="0" name=""/>
        <dsp:cNvSpPr/>
      </dsp:nvSpPr>
      <dsp:spPr>
        <a:xfrm>
          <a:off x="522147" y="704793"/>
          <a:ext cx="4014322" cy="352537"/>
        </a:xfrm>
        <a:prstGeom prst="rect">
          <a:avLst/>
        </a:prstGeom>
        <a:solidFill>
          <a:schemeClr val="accent2">
            <a:hueOff val="-192885"/>
            <a:satOff val="-3979"/>
            <a:lumOff val="-3726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827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* (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মাল্টিপ্লিকেশন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)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গুণ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করা</a:t>
          </a:r>
          <a:endParaRPr lang="en-US" sz="1700" kern="1200" dirty="0">
            <a:solidFill>
              <a:srgbClr val="FFFF00"/>
            </a:solidFill>
          </a:endParaRPr>
        </a:p>
      </dsp:txBody>
      <dsp:txXfrm>
        <a:off x="522147" y="704793"/>
        <a:ext cx="4014322" cy="352537"/>
      </dsp:txXfrm>
    </dsp:sp>
    <dsp:sp modelId="{10DECA7C-C5BE-472C-95B0-08C97EFD599A}">
      <dsp:nvSpPr>
        <dsp:cNvPr id="0" name=""/>
        <dsp:cNvSpPr/>
      </dsp:nvSpPr>
      <dsp:spPr>
        <a:xfrm>
          <a:off x="358495" y="695323"/>
          <a:ext cx="327304" cy="37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302A3-0C40-46F9-B724-A70B515E2C2D}">
      <dsp:nvSpPr>
        <dsp:cNvPr id="0" name=""/>
        <dsp:cNvSpPr/>
      </dsp:nvSpPr>
      <dsp:spPr>
        <a:xfrm>
          <a:off x="599681" y="1233431"/>
          <a:ext cx="3936789" cy="352537"/>
        </a:xfrm>
        <a:prstGeom prst="rect">
          <a:avLst/>
        </a:prstGeom>
        <a:solidFill>
          <a:schemeClr val="accent2">
            <a:hueOff val="-385771"/>
            <a:satOff val="-7957"/>
            <a:lumOff val="-7451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827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%(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মডিউলো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)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ভাগশেষ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নির্ণয়</a:t>
          </a:r>
          <a:endParaRPr lang="en-US" sz="1700" kern="1200" dirty="0">
            <a:solidFill>
              <a:srgbClr val="FFFF00"/>
            </a:solidFill>
          </a:endParaRPr>
        </a:p>
      </dsp:txBody>
      <dsp:txXfrm>
        <a:off x="599681" y="1233431"/>
        <a:ext cx="3936789" cy="352537"/>
      </dsp:txXfrm>
    </dsp:sp>
    <dsp:sp modelId="{0423F031-9EF6-4AC8-A4CB-2BB5A36045BA}">
      <dsp:nvSpPr>
        <dsp:cNvPr id="0" name=""/>
        <dsp:cNvSpPr/>
      </dsp:nvSpPr>
      <dsp:spPr>
        <a:xfrm>
          <a:off x="437361" y="1219199"/>
          <a:ext cx="324638" cy="381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E7013-DB7A-4A23-BE11-A4BD6B8339B3}">
      <dsp:nvSpPr>
        <dsp:cNvPr id="0" name=""/>
        <dsp:cNvSpPr/>
      </dsp:nvSpPr>
      <dsp:spPr>
        <a:xfrm>
          <a:off x="522147" y="1762068"/>
          <a:ext cx="4014322" cy="352537"/>
        </a:xfrm>
        <a:prstGeom prst="rect">
          <a:avLst/>
        </a:prstGeom>
        <a:solidFill>
          <a:schemeClr val="accent2">
            <a:hueOff val="-578656"/>
            <a:satOff val="-11936"/>
            <a:lumOff val="-11177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827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00"/>
              </a:solidFill>
              <a:latin typeface="NikoshBAN"/>
              <a:cs typeface="NikoshBAN"/>
            </a:rPr>
            <a:t>+ ( </a:t>
          </a:r>
          <a:r>
            <a:rPr lang="en-US" sz="2000" kern="1200" dirty="0" err="1" smtClean="0">
              <a:solidFill>
                <a:srgbClr val="FFFF00"/>
              </a:solidFill>
              <a:latin typeface="NikoshBAN"/>
              <a:cs typeface="NikoshBAN"/>
            </a:rPr>
            <a:t>প্লাস</a:t>
          </a:r>
          <a:r>
            <a:rPr lang="en-US" sz="2000" kern="1200" dirty="0" smtClean="0">
              <a:solidFill>
                <a:srgbClr val="FFFF00"/>
              </a:solidFill>
              <a:latin typeface="NikoshBAN"/>
              <a:cs typeface="NikoshBAN"/>
            </a:rPr>
            <a:t>) </a:t>
          </a:r>
          <a:r>
            <a:rPr lang="en-US" sz="2000" kern="1200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sz="20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sz="20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/>
              <a:cs typeface="NikoshBAN"/>
            </a:rPr>
            <a:t>যোগ</a:t>
          </a:r>
          <a:r>
            <a:rPr lang="en-US" sz="20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/>
              <a:cs typeface="NikoshBAN"/>
            </a:rPr>
            <a:t>করা</a:t>
          </a:r>
          <a:endParaRPr lang="en-US" sz="2000" kern="1200" dirty="0">
            <a:solidFill>
              <a:srgbClr val="FFFF00"/>
            </a:solidFill>
          </a:endParaRPr>
        </a:p>
      </dsp:txBody>
      <dsp:txXfrm>
        <a:off x="522147" y="1762068"/>
        <a:ext cx="4014322" cy="352537"/>
      </dsp:txXfrm>
    </dsp:sp>
    <dsp:sp modelId="{40BE11D9-C08F-40C3-93D2-23C95161B6BB}">
      <dsp:nvSpPr>
        <dsp:cNvPr id="0" name=""/>
        <dsp:cNvSpPr/>
      </dsp:nvSpPr>
      <dsp:spPr>
        <a:xfrm>
          <a:off x="358495" y="1743073"/>
          <a:ext cx="327304" cy="3905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B18B9-9CE5-4F3B-ADDA-6637131A67F3}">
      <dsp:nvSpPr>
        <dsp:cNvPr id="0" name=""/>
        <dsp:cNvSpPr/>
      </dsp:nvSpPr>
      <dsp:spPr>
        <a:xfrm>
          <a:off x="269529" y="2290706"/>
          <a:ext cx="4266940" cy="352537"/>
        </a:xfrm>
        <a:prstGeom prst="rect">
          <a:avLst/>
        </a:prstGeom>
        <a:solidFill>
          <a:schemeClr val="accent2">
            <a:hueOff val="-771541"/>
            <a:satOff val="-15915"/>
            <a:lumOff val="-14902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827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- (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মাইনাস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)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বিয়োগ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করা</a:t>
          </a:r>
          <a:endParaRPr lang="en-US" sz="1700" kern="1200" dirty="0">
            <a:solidFill>
              <a:srgbClr val="FFFF00"/>
            </a:solidFill>
          </a:endParaRPr>
        </a:p>
      </dsp:txBody>
      <dsp:txXfrm>
        <a:off x="269529" y="2290706"/>
        <a:ext cx="4266940" cy="352537"/>
      </dsp:txXfrm>
    </dsp:sp>
    <dsp:sp modelId="{F7E0CA20-38D0-4605-A303-4A0F023051EB}">
      <dsp:nvSpPr>
        <dsp:cNvPr id="0" name=""/>
        <dsp:cNvSpPr/>
      </dsp:nvSpPr>
      <dsp:spPr>
        <a:xfrm>
          <a:off x="81858" y="2266949"/>
          <a:ext cx="375342" cy="400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67659-11C9-401A-B724-987612196490}">
      <dsp:nvSpPr>
        <dsp:cNvPr id="0" name=""/>
        <dsp:cNvSpPr/>
      </dsp:nvSpPr>
      <dsp:spPr>
        <a:xfrm>
          <a:off x="-3280441" y="-503443"/>
          <a:ext cx="3902486" cy="3902486"/>
        </a:xfrm>
        <a:prstGeom prst="blockArc">
          <a:avLst>
            <a:gd name="adj1" fmla="val 18900000"/>
            <a:gd name="adj2" fmla="val 2700000"/>
            <a:gd name="adj3" fmla="val 553"/>
          </a:avLst>
        </a:pr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8779A-D22E-4613-8902-2C92409D192B}">
      <dsp:nvSpPr>
        <dsp:cNvPr id="0" name=""/>
        <dsp:cNvSpPr/>
      </dsp:nvSpPr>
      <dsp:spPr>
        <a:xfrm>
          <a:off x="228310" y="152482"/>
          <a:ext cx="4527544" cy="304848"/>
        </a:xfrm>
        <a:prstGeom prst="rect">
          <a:avLst/>
        </a:prstGeom>
        <a:solidFill>
          <a:schemeClr val="bg2">
            <a:lumMod val="75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7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&lt; Less than ( </a:t>
          </a:r>
          <a:r>
            <a:rPr lang="en-US" sz="1600" kern="1200" dirty="0" err="1" smtClean="0">
              <a:solidFill>
                <a:schemeClr val="tx1"/>
              </a:solidFill>
              <a:latin typeface="NikoshBAN"/>
              <a:cs typeface="NikoshBAN"/>
            </a:rPr>
            <a:t>ছোট</a:t>
          </a: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28310" y="152482"/>
        <a:ext cx="4527544" cy="304848"/>
      </dsp:txXfrm>
    </dsp:sp>
    <dsp:sp modelId="{249632E0-92D0-4FDF-B08F-97955CD7B385}">
      <dsp:nvSpPr>
        <dsp:cNvPr id="0" name=""/>
        <dsp:cNvSpPr/>
      </dsp:nvSpPr>
      <dsp:spPr>
        <a:xfrm>
          <a:off x="37779" y="114376"/>
          <a:ext cx="381060" cy="38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C09A9-FDDE-4F82-82A3-C2996C5892AC}">
      <dsp:nvSpPr>
        <dsp:cNvPr id="0" name=""/>
        <dsp:cNvSpPr/>
      </dsp:nvSpPr>
      <dsp:spPr>
        <a:xfrm>
          <a:off x="479069" y="609697"/>
          <a:ext cx="4276785" cy="304848"/>
        </a:xfrm>
        <a:prstGeom prst="rect">
          <a:avLst/>
        </a:prstGeom>
        <a:solidFill>
          <a:schemeClr val="bg2">
            <a:lumMod val="75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7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&lt; = Less than or equal( </a:t>
          </a:r>
          <a:r>
            <a:rPr lang="en-US" sz="1600" kern="1200" dirty="0" err="1" smtClean="0">
              <a:solidFill>
                <a:schemeClr val="tx1"/>
              </a:solidFill>
              <a:latin typeface="NikoshBAN"/>
              <a:cs typeface="NikoshBAN"/>
            </a:rPr>
            <a:t>ছোট</a:t>
          </a: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NikoshBAN"/>
              <a:cs typeface="NikoshBAN"/>
            </a:rPr>
            <a:t>বা</a:t>
          </a: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NikoshBAN"/>
              <a:cs typeface="NikoshBAN"/>
            </a:rPr>
            <a:t>সমান</a:t>
          </a: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79069" y="609697"/>
        <a:ext cx="4276785" cy="304848"/>
      </dsp:txXfrm>
    </dsp:sp>
    <dsp:sp modelId="{10DECA7C-C5BE-472C-95B0-08C97EFD599A}">
      <dsp:nvSpPr>
        <dsp:cNvPr id="0" name=""/>
        <dsp:cNvSpPr/>
      </dsp:nvSpPr>
      <dsp:spPr>
        <a:xfrm>
          <a:off x="288538" y="571591"/>
          <a:ext cx="381060" cy="38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302A3-0C40-46F9-B724-A70B515E2C2D}">
      <dsp:nvSpPr>
        <dsp:cNvPr id="0" name=""/>
        <dsp:cNvSpPr/>
      </dsp:nvSpPr>
      <dsp:spPr>
        <a:xfrm>
          <a:off x="593734" y="1066912"/>
          <a:ext cx="4162120" cy="304848"/>
        </a:xfrm>
        <a:prstGeom prst="rect">
          <a:avLst/>
        </a:prstGeom>
        <a:solidFill>
          <a:schemeClr val="bg2">
            <a:lumMod val="75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7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&gt; Greater than ( </a:t>
          </a:r>
          <a:r>
            <a:rPr lang="en-US" sz="1600" kern="1200" dirty="0" err="1" smtClean="0">
              <a:solidFill>
                <a:schemeClr val="tx1"/>
              </a:solidFill>
              <a:latin typeface="NikoshBAN"/>
              <a:cs typeface="NikoshBAN"/>
            </a:rPr>
            <a:t>বড়</a:t>
          </a: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kern="1200" dirty="0"/>
        </a:p>
      </dsp:txBody>
      <dsp:txXfrm>
        <a:off x="593734" y="1066912"/>
        <a:ext cx="4162120" cy="304848"/>
      </dsp:txXfrm>
    </dsp:sp>
    <dsp:sp modelId="{0423F031-9EF6-4AC8-A4CB-2BB5A36045BA}">
      <dsp:nvSpPr>
        <dsp:cNvPr id="0" name=""/>
        <dsp:cNvSpPr/>
      </dsp:nvSpPr>
      <dsp:spPr>
        <a:xfrm>
          <a:off x="403204" y="1028806"/>
          <a:ext cx="381060" cy="38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E7013-DB7A-4A23-BE11-A4BD6B8339B3}">
      <dsp:nvSpPr>
        <dsp:cNvPr id="0" name=""/>
        <dsp:cNvSpPr/>
      </dsp:nvSpPr>
      <dsp:spPr>
        <a:xfrm>
          <a:off x="577710" y="1523724"/>
          <a:ext cx="4194168" cy="305077"/>
        </a:xfrm>
        <a:prstGeom prst="rect">
          <a:avLst/>
        </a:prstGeom>
        <a:solidFill>
          <a:schemeClr val="bg2">
            <a:lumMod val="75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74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NikoshBAN"/>
              <a:cs typeface="NikoshBAN"/>
            </a:rPr>
            <a:t>&gt; = </a:t>
          </a:r>
          <a:r>
            <a:rPr lang="en-US" sz="1800" kern="1200" dirty="0" err="1" smtClean="0">
              <a:solidFill>
                <a:schemeClr val="tx1"/>
              </a:solidFill>
              <a:latin typeface="NikoshBAN"/>
              <a:cs typeface="NikoshBAN"/>
            </a:rPr>
            <a:t>Greaterthan</a:t>
          </a:r>
          <a:r>
            <a:rPr lang="en-US" sz="1800" kern="1200" dirty="0" smtClean="0">
              <a:solidFill>
                <a:schemeClr val="tx1"/>
              </a:solidFill>
              <a:latin typeface="NikoshBAN"/>
              <a:cs typeface="NikoshBAN"/>
            </a:rPr>
            <a:t> or equal( </a:t>
          </a:r>
          <a:r>
            <a:rPr lang="en-US" sz="1800" kern="1200" dirty="0" err="1" smtClean="0">
              <a:solidFill>
                <a:schemeClr val="tx1"/>
              </a:solidFill>
              <a:latin typeface="NikoshBAN"/>
              <a:cs typeface="NikoshBAN"/>
            </a:rPr>
            <a:t>বড়</a:t>
          </a:r>
          <a:r>
            <a:rPr lang="en-US" sz="1800" kern="1200" dirty="0" smtClean="0">
              <a:solidFill>
                <a:schemeClr val="tx1"/>
              </a:solidFill>
              <a:latin typeface="NikoshBAN"/>
              <a:cs typeface="NikoshBAN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/>
              <a:cs typeface="NikoshBAN"/>
            </a:rPr>
            <a:t>বা</a:t>
          </a:r>
          <a:r>
            <a:rPr lang="en-US" sz="1800" kern="1200" dirty="0" smtClean="0">
              <a:solidFill>
                <a:schemeClr val="tx1"/>
              </a:solidFill>
              <a:latin typeface="NikoshBAN"/>
              <a:cs typeface="NikoshBAN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/>
              <a:cs typeface="NikoshBAN"/>
            </a:rPr>
            <a:t>সমান</a:t>
          </a:r>
          <a:r>
            <a:rPr lang="en-US" sz="1800" kern="12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800" kern="1200" dirty="0"/>
        </a:p>
      </dsp:txBody>
      <dsp:txXfrm>
        <a:off x="577710" y="1523724"/>
        <a:ext cx="4194168" cy="305077"/>
      </dsp:txXfrm>
    </dsp:sp>
    <dsp:sp modelId="{40BE11D9-C08F-40C3-93D2-23C95161B6BB}">
      <dsp:nvSpPr>
        <dsp:cNvPr id="0" name=""/>
        <dsp:cNvSpPr/>
      </dsp:nvSpPr>
      <dsp:spPr>
        <a:xfrm>
          <a:off x="403204" y="1485732"/>
          <a:ext cx="381060" cy="38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B18B9-9CE5-4F3B-ADDA-6637131A67F3}">
      <dsp:nvSpPr>
        <dsp:cNvPr id="0" name=""/>
        <dsp:cNvSpPr/>
      </dsp:nvSpPr>
      <dsp:spPr>
        <a:xfrm>
          <a:off x="479069" y="1981053"/>
          <a:ext cx="4276785" cy="304848"/>
        </a:xfrm>
        <a:prstGeom prst="rect">
          <a:avLst/>
        </a:prstGeom>
        <a:solidFill>
          <a:schemeClr val="bg2">
            <a:lumMod val="75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7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 = Equal to (</a:t>
          </a:r>
          <a:r>
            <a:rPr lang="en-US" sz="1600" kern="1200" dirty="0" err="1" smtClean="0">
              <a:solidFill>
                <a:schemeClr val="tx1"/>
              </a:solidFill>
              <a:latin typeface="NikoshBAN"/>
              <a:cs typeface="NikoshBAN"/>
            </a:rPr>
            <a:t>সমান</a:t>
          </a: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kern="1200" dirty="0"/>
        </a:p>
      </dsp:txBody>
      <dsp:txXfrm>
        <a:off x="479069" y="1981053"/>
        <a:ext cx="4276785" cy="304848"/>
      </dsp:txXfrm>
    </dsp:sp>
    <dsp:sp modelId="{F7E0CA20-38D0-4605-A303-4A0F023051EB}">
      <dsp:nvSpPr>
        <dsp:cNvPr id="0" name=""/>
        <dsp:cNvSpPr/>
      </dsp:nvSpPr>
      <dsp:spPr>
        <a:xfrm>
          <a:off x="288538" y="1942947"/>
          <a:ext cx="381060" cy="38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B788D-B403-4123-9057-290F9FE44A1F}">
      <dsp:nvSpPr>
        <dsp:cNvPr id="0" name=""/>
        <dsp:cNvSpPr/>
      </dsp:nvSpPr>
      <dsp:spPr>
        <a:xfrm>
          <a:off x="228310" y="2438268"/>
          <a:ext cx="4527544" cy="304848"/>
        </a:xfrm>
        <a:prstGeom prst="rect">
          <a:avLst/>
        </a:prstGeom>
        <a:solidFill>
          <a:schemeClr val="bg2">
            <a:lumMod val="75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7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!=  Not equal to (</a:t>
          </a:r>
          <a:r>
            <a:rPr lang="en-US" sz="1600" kern="1200" dirty="0" err="1" smtClean="0">
              <a:solidFill>
                <a:schemeClr val="tx1"/>
              </a:solidFill>
              <a:latin typeface="NikoshBAN"/>
              <a:cs typeface="NikoshBAN"/>
            </a:rPr>
            <a:t>অসমান</a:t>
          </a: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kern="1200" dirty="0"/>
        </a:p>
      </dsp:txBody>
      <dsp:txXfrm>
        <a:off x="228310" y="2438268"/>
        <a:ext cx="4527544" cy="304848"/>
      </dsp:txXfrm>
    </dsp:sp>
    <dsp:sp modelId="{69B4536B-809E-48E1-BEBA-EAA43630B95C}">
      <dsp:nvSpPr>
        <dsp:cNvPr id="0" name=""/>
        <dsp:cNvSpPr/>
      </dsp:nvSpPr>
      <dsp:spPr>
        <a:xfrm>
          <a:off x="37779" y="2400162"/>
          <a:ext cx="381060" cy="38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67659-11C9-401A-B724-987612196490}">
      <dsp:nvSpPr>
        <dsp:cNvPr id="0" name=""/>
        <dsp:cNvSpPr/>
      </dsp:nvSpPr>
      <dsp:spPr>
        <a:xfrm>
          <a:off x="-2151682" y="-333059"/>
          <a:ext cx="2571120" cy="2571120"/>
        </a:xfrm>
        <a:prstGeom prst="blockArc">
          <a:avLst>
            <a:gd name="adj1" fmla="val 18900000"/>
            <a:gd name="adj2" fmla="val 2700000"/>
            <a:gd name="adj3" fmla="val 840"/>
          </a:avLst>
        </a:pr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8779A-D22E-4613-8902-2C92409D192B}">
      <dsp:nvSpPr>
        <dsp:cNvPr id="0" name=""/>
        <dsp:cNvSpPr/>
      </dsp:nvSpPr>
      <dsp:spPr>
        <a:xfrm>
          <a:off x="269615" y="190500"/>
          <a:ext cx="3195447" cy="381000"/>
        </a:xfrm>
        <a:prstGeom prst="rect">
          <a:avLst/>
        </a:prstGeom>
        <a:solidFill>
          <a:schemeClr val="bg2">
            <a:lumMod val="75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2419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||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69615" y="190500"/>
        <a:ext cx="3195447" cy="381000"/>
      </dsp:txXfrm>
    </dsp:sp>
    <dsp:sp modelId="{249632E0-92D0-4FDF-B08F-97955CD7B385}">
      <dsp:nvSpPr>
        <dsp:cNvPr id="0" name=""/>
        <dsp:cNvSpPr/>
      </dsp:nvSpPr>
      <dsp:spPr>
        <a:xfrm>
          <a:off x="82030" y="152400"/>
          <a:ext cx="375170" cy="457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C09A9-FDDE-4F82-82A3-C2996C5892AC}">
      <dsp:nvSpPr>
        <dsp:cNvPr id="0" name=""/>
        <dsp:cNvSpPr/>
      </dsp:nvSpPr>
      <dsp:spPr>
        <a:xfrm>
          <a:off x="408109" y="761999"/>
          <a:ext cx="3056953" cy="381000"/>
        </a:xfrm>
        <a:prstGeom prst="rect">
          <a:avLst/>
        </a:prstGeom>
        <a:solidFill>
          <a:schemeClr val="tx2"/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2419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&amp;&amp;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অ্যান্ড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08109" y="761999"/>
        <a:ext cx="3056953" cy="381000"/>
      </dsp:txXfrm>
    </dsp:sp>
    <dsp:sp modelId="{10DECA7C-C5BE-472C-95B0-08C97EFD599A}">
      <dsp:nvSpPr>
        <dsp:cNvPr id="0" name=""/>
        <dsp:cNvSpPr/>
      </dsp:nvSpPr>
      <dsp:spPr>
        <a:xfrm>
          <a:off x="206617" y="762002"/>
          <a:ext cx="402983" cy="3809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614CA-E6FA-4561-AA0F-29971F0364A9}">
      <dsp:nvSpPr>
        <dsp:cNvPr id="0" name=""/>
        <dsp:cNvSpPr/>
      </dsp:nvSpPr>
      <dsp:spPr>
        <a:xfrm>
          <a:off x="269615" y="1333500"/>
          <a:ext cx="3195447" cy="381000"/>
        </a:xfrm>
        <a:prstGeom prst="rect">
          <a:avLst/>
        </a:prstGeom>
        <a:solidFill>
          <a:schemeClr val="accent2">
            <a:hueOff val="-771541"/>
            <a:satOff val="-15915"/>
            <a:lumOff val="-14902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2419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00"/>
              </a:solidFill>
              <a:latin typeface="NikoshBAN"/>
              <a:cs typeface="NikoshBAN"/>
            </a:rPr>
            <a:t>!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লজিক্যাল</a:t>
          </a:r>
          <a:r>
            <a:rPr lang="en-US" sz="2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নট</a:t>
          </a:r>
          <a:endParaRPr lang="en-US" sz="2000" kern="1200" dirty="0">
            <a:solidFill>
              <a:srgbClr val="FFFF00"/>
            </a:solidFill>
          </a:endParaRPr>
        </a:p>
      </dsp:txBody>
      <dsp:txXfrm>
        <a:off x="269615" y="1333500"/>
        <a:ext cx="3195447" cy="381000"/>
      </dsp:txXfrm>
    </dsp:sp>
    <dsp:sp modelId="{69B4536B-809E-48E1-BEBA-EAA43630B95C}">
      <dsp:nvSpPr>
        <dsp:cNvPr id="0" name=""/>
        <dsp:cNvSpPr/>
      </dsp:nvSpPr>
      <dsp:spPr>
        <a:xfrm>
          <a:off x="82030" y="1295400"/>
          <a:ext cx="375170" cy="457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C2934-B200-4C97-BFA8-390FCD1B4E01}">
      <dsp:nvSpPr>
        <dsp:cNvPr id="0" name=""/>
        <dsp:cNvSpPr/>
      </dsp:nvSpPr>
      <dsp:spPr>
        <a:xfrm>
          <a:off x="4" y="335131"/>
          <a:ext cx="3350742" cy="31263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স্পেশাল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61" y="344288"/>
        <a:ext cx="3332428" cy="294318"/>
      </dsp:txXfrm>
    </dsp:sp>
    <dsp:sp modelId="{3829FE22-0BE8-4709-81F3-017C725CCA79}">
      <dsp:nvSpPr>
        <dsp:cNvPr id="0" name=""/>
        <dsp:cNvSpPr/>
      </dsp:nvSpPr>
      <dsp:spPr>
        <a:xfrm>
          <a:off x="335079" y="647764"/>
          <a:ext cx="369012" cy="412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787"/>
              </a:lnTo>
              <a:lnTo>
                <a:pt x="369012" y="41278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DB113-F961-4F8E-A24F-5C03F2A97756}">
      <dsp:nvSpPr>
        <dsp:cNvPr id="0" name=""/>
        <dsp:cNvSpPr/>
      </dsp:nvSpPr>
      <dsp:spPr>
        <a:xfrm>
          <a:off x="704091" y="884531"/>
          <a:ext cx="2539918" cy="35204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কমা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(,)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714402" y="894842"/>
        <a:ext cx="2519296" cy="331418"/>
      </dsp:txXfrm>
    </dsp:sp>
    <dsp:sp modelId="{20B92462-5BFB-49D7-8BB7-E9A1559E2D3B}">
      <dsp:nvSpPr>
        <dsp:cNvPr id="0" name=""/>
        <dsp:cNvSpPr/>
      </dsp:nvSpPr>
      <dsp:spPr>
        <a:xfrm>
          <a:off x="335079" y="647764"/>
          <a:ext cx="335481" cy="921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888"/>
              </a:lnTo>
              <a:lnTo>
                <a:pt x="335481" y="921888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7AA91-3094-4CB6-B7CC-C2435B527234}">
      <dsp:nvSpPr>
        <dsp:cNvPr id="0" name=""/>
        <dsp:cNvSpPr/>
      </dsp:nvSpPr>
      <dsp:spPr>
        <a:xfrm>
          <a:off x="670560" y="1385982"/>
          <a:ext cx="2597144" cy="367341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সাইজ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অফ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(size of)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681319" y="1396741"/>
        <a:ext cx="2575626" cy="345823"/>
      </dsp:txXfrm>
    </dsp:sp>
    <dsp:sp modelId="{9E90977E-43B6-481F-9E0A-D15B4043559E}">
      <dsp:nvSpPr>
        <dsp:cNvPr id="0" name=""/>
        <dsp:cNvSpPr/>
      </dsp:nvSpPr>
      <dsp:spPr>
        <a:xfrm>
          <a:off x="335079" y="647764"/>
          <a:ext cx="399778" cy="1465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742"/>
              </a:lnTo>
              <a:lnTo>
                <a:pt x="399778" y="146574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886B1-30FC-404E-8A0C-202E60D7CEAE}">
      <dsp:nvSpPr>
        <dsp:cNvPr id="0" name=""/>
        <dsp:cNvSpPr/>
      </dsp:nvSpPr>
      <dsp:spPr>
        <a:xfrm>
          <a:off x="734857" y="1959869"/>
          <a:ext cx="2537951" cy="307275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পয়েন্টার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(*)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743857" y="1968869"/>
        <a:ext cx="2519951" cy="289275"/>
      </dsp:txXfrm>
    </dsp:sp>
    <dsp:sp modelId="{B30404AA-7747-4EB1-BA87-F94CCD4BF38C}">
      <dsp:nvSpPr>
        <dsp:cNvPr id="0" name=""/>
        <dsp:cNvSpPr/>
      </dsp:nvSpPr>
      <dsp:spPr>
        <a:xfrm>
          <a:off x="335079" y="647764"/>
          <a:ext cx="369012" cy="1937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7944"/>
              </a:lnTo>
              <a:lnTo>
                <a:pt x="369012" y="1937944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125E4-DB14-4F8A-8321-8D04E76ECD97}">
      <dsp:nvSpPr>
        <dsp:cNvPr id="0" name=""/>
        <dsp:cNvSpPr/>
      </dsp:nvSpPr>
      <dsp:spPr>
        <a:xfrm>
          <a:off x="704091" y="2409688"/>
          <a:ext cx="2539918" cy="352040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90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মেম্বার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সিলেকশন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(-&gt;)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714402" y="2419999"/>
        <a:ext cx="2519296" cy="3314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C2934-B200-4C97-BFA8-390FCD1B4E01}">
      <dsp:nvSpPr>
        <dsp:cNvPr id="0" name=""/>
        <dsp:cNvSpPr/>
      </dsp:nvSpPr>
      <dsp:spPr>
        <a:xfrm>
          <a:off x="891003" y="0"/>
          <a:ext cx="5662196" cy="686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1104" y="20101"/>
        <a:ext cx="5621994" cy="646105"/>
      </dsp:txXfrm>
    </dsp:sp>
    <dsp:sp modelId="{3829FE22-0BE8-4709-81F3-017C725CCA79}">
      <dsp:nvSpPr>
        <dsp:cNvPr id="0" name=""/>
        <dsp:cNvSpPr/>
      </dsp:nvSpPr>
      <dsp:spPr>
        <a:xfrm>
          <a:off x="1457222" y="686307"/>
          <a:ext cx="184813" cy="40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735"/>
              </a:lnTo>
              <a:lnTo>
                <a:pt x="184813" y="40473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DB113-F961-4F8E-A24F-5C03F2A97756}">
      <dsp:nvSpPr>
        <dsp:cNvPr id="0" name=""/>
        <dsp:cNvSpPr/>
      </dsp:nvSpPr>
      <dsp:spPr>
        <a:xfrm>
          <a:off x="1642036" y="794711"/>
          <a:ext cx="4395145" cy="59266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|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659394" y="812069"/>
        <a:ext cx="4360429" cy="557945"/>
      </dsp:txXfrm>
    </dsp:sp>
    <dsp:sp modelId="{20B92462-5BFB-49D7-8BB7-E9A1559E2D3B}">
      <dsp:nvSpPr>
        <dsp:cNvPr id="0" name=""/>
        <dsp:cNvSpPr/>
      </dsp:nvSpPr>
      <dsp:spPr>
        <a:xfrm>
          <a:off x="1411502" y="686307"/>
          <a:ext cx="91440" cy="1297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7565"/>
              </a:lnTo>
              <a:lnTo>
                <a:pt x="136753" y="129756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7AA91-3094-4CB6-B7CC-C2435B527234}">
      <dsp:nvSpPr>
        <dsp:cNvPr id="0" name=""/>
        <dsp:cNvSpPr/>
      </dsp:nvSpPr>
      <dsp:spPr>
        <a:xfrm>
          <a:off x="1548256" y="1735925"/>
          <a:ext cx="4546076" cy="49589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&amp;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অ্যান্ড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562780" y="1750449"/>
        <a:ext cx="4517028" cy="466845"/>
      </dsp:txXfrm>
    </dsp:sp>
    <dsp:sp modelId="{9E90977E-43B6-481F-9E0A-D15B4043559E}">
      <dsp:nvSpPr>
        <dsp:cNvPr id="0" name=""/>
        <dsp:cNvSpPr/>
      </dsp:nvSpPr>
      <dsp:spPr>
        <a:xfrm>
          <a:off x="1457222" y="686307"/>
          <a:ext cx="252353" cy="224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323"/>
              </a:lnTo>
              <a:lnTo>
                <a:pt x="252353" y="224432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886B1-30FC-404E-8A0C-202E60D7CEAE}">
      <dsp:nvSpPr>
        <dsp:cNvPr id="0" name=""/>
        <dsp:cNvSpPr/>
      </dsp:nvSpPr>
      <dsp:spPr>
        <a:xfrm>
          <a:off x="1709576" y="2664679"/>
          <a:ext cx="4403993" cy="53190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^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এক্স-অর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725155" y="2680258"/>
        <a:ext cx="4372835" cy="500746"/>
      </dsp:txXfrm>
    </dsp:sp>
    <dsp:sp modelId="{B30404AA-7747-4EB1-BA87-F94CCD4BF38C}">
      <dsp:nvSpPr>
        <dsp:cNvPr id="0" name=""/>
        <dsp:cNvSpPr/>
      </dsp:nvSpPr>
      <dsp:spPr>
        <a:xfrm>
          <a:off x="1457222" y="686307"/>
          <a:ext cx="184813" cy="305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8879"/>
              </a:lnTo>
              <a:lnTo>
                <a:pt x="184813" y="305887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125E4-DB14-4F8A-8321-8D04E76ECD97}">
      <dsp:nvSpPr>
        <dsp:cNvPr id="0" name=""/>
        <dsp:cNvSpPr/>
      </dsp:nvSpPr>
      <dsp:spPr>
        <a:xfrm>
          <a:off x="1642036" y="3509504"/>
          <a:ext cx="4398063" cy="471365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&lt;&lt; 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লেফট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শিফট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655842" y="3523310"/>
        <a:ext cx="4370451" cy="443753"/>
      </dsp:txXfrm>
    </dsp:sp>
    <dsp:sp modelId="{860D21E4-13A7-465A-9012-B4D7349DE5AB}">
      <dsp:nvSpPr>
        <dsp:cNvPr id="0" name=""/>
        <dsp:cNvSpPr/>
      </dsp:nvSpPr>
      <dsp:spPr>
        <a:xfrm>
          <a:off x="1457222" y="686307"/>
          <a:ext cx="195833" cy="3936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790"/>
              </a:lnTo>
              <a:lnTo>
                <a:pt x="195833" y="393679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E5D5F-0504-4991-86F8-AE9BE66E869F}">
      <dsp:nvSpPr>
        <dsp:cNvPr id="0" name=""/>
        <dsp:cNvSpPr/>
      </dsp:nvSpPr>
      <dsp:spPr>
        <a:xfrm>
          <a:off x="1653056" y="4370306"/>
          <a:ext cx="4431565" cy="505581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&gt;&gt;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রাইট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শিফট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667864" y="4385114"/>
        <a:ext cx="4401949" cy="475965"/>
      </dsp:txXfrm>
    </dsp:sp>
    <dsp:sp modelId="{CB7CF0FB-38CC-458A-ABF3-3F3843E1CD48}">
      <dsp:nvSpPr>
        <dsp:cNvPr id="0" name=""/>
        <dsp:cNvSpPr/>
      </dsp:nvSpPr>
      <dsp:spPr>
        <a:xfrm>
          <a:off x="1457222" y="686307"/>
          <a:ext cx="186097" cy="4896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549"/>
              </a:lnTo>
              <a:lnTo>
                <a:pt x="186097" y="489654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819AD-BBD7-4FD1-BD32-0B3955DE35BE}">
      <dsp:nvSpPr>
        <dsp:cNvPr id="0" name=""/>
        <dsp:cNvSpPr/>
      </dsp:nvSpPr>
      <dsp:spPr>
        <a:xfrm>
          <a:off x="1643320" y="5348494"/>
          <a:ext cx="4455564" cy="46872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!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657048" y="5362222"/>
        <a:ext cx="4428108" cy="441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37177909-FF85-442D-A19B-24CC5AD96BC3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104868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8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5F202688-4838-46F1-B72F-F9DD5A106244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baseline="0" cap="all" sz="5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0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algn="l" indent="0" marL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28" name="Straight Connector 7"/>
          <p:cNvCxnSpPr>
            <a:cxnSpLocks/>
          </p:cNvCxnSpPr>
          <p:nvPr/>
        </p:nvCxnSpPr>
        <p:spPr>
          <a:xfrm>
            <a:off x="685800" y="3398520"/>
            <a:ext cx="7848600" cy="1588"/>
          </a:xfrm>
          <a:prstGeom prst="line"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anchor="b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Ref idx="1001">
        <a:schemeClr val="bg2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b="0" cap="all"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indent="0" marL="0">
              <a:buNone/>
              <a:defRPr sz="2400">
                <a:solidFill>
                  <a:schemeClr val="tx2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29" name="Straight Connector 6"/>
          <p:cNvCxnSpPr>
            <a:cxnSpLocks/>
          </p:cNvCxnSpPr>
          <p:nvPr/>
        </p:nvCxnSpPr>
        <p:spPr>
          <a:xfrm>
            <a:off x="731520" y="4599432"/>
            <a:ext cx="7848600" cy="1588"/>
          </a:xfrm>
          <a:prstGeom prst="line"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6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10486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>
            <a:srgbClr val="000000"/>
          </a:fontRef>
        </p:style>
        <p:txBody>
          <a:bodyPr anchor="ctr">
            <a:normAutofit/>
          </a:bodyPr>
          <a:lstStyle>
            <a:lvl1pPr algn="ctr" indent="0" marL="0">
              <a:buNone/>
              <a:defRPr b="0" sz="2000">
                <a:solidFill>
                  <a:schemeClr val="tx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6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>
            <a:srgbClr val="000000"/>
          </a:fontRef>
        </p:style>
        <p:txBody>
          <a:bodyPr anchor="ctr">
            <a:normAutofit/>
          </a:bodyPr>
          <a:lstStyle>
            <a:lvl1pPr algn="ctr" indent="0" marL="0">
              <a:buNone/>
              <a:defRPr b="0" dirty="0" sz="2000" kern="1200" lang="en-US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9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104867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0" name="Straight Connector 10"/>
          <p:cNvCxnSpPr>
            <a:cxnSpLocks/>
          </p:cNvCxnSpPr>
          <p:nvPr/>
        </p:nvCxnSpPr>
        <p:spPr>
          <a:xfrm rot="5400000">
            <a:off x="2217817" y="4045823"/>
            <a:ext cx="4709160" cy="794"/>
          </a:xfrm>
          <a:prstGeom prst="line"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10486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104858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10486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1" name="Straight Connector 8"/>
          <p:cNvCxnSpPr>
            <a:cxnSpLocks/>
          </p:cNvCxnSpPr>
          <p:nvPr/>
        </p:nvCxnSpPr>
        <p:spPr>
          <a:xfrm rot="5400000">
            <a:off x="-13116" y="3580206"/>
            <a:ext cx="5577840" cy="1588"/>
          </a:xfrm>
          <a:prstGeom prst="line"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4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algn="t" blurRad="50800" dir="5400000" dist="12700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9"/>
          <p:cNvSpPr/>
          <p:nvPr/>
        </p:nvSpPr>
        <p:spPr>
          <a:xfrm>
            <a:off x="0" y="220786"/>
            <a:ext cx="9144000" cy="228600"/>
          </a:xfrm>
          <a:prstGeom prst="rect"/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79" name="Rectangle 6"/>
          <p:cNvSpPr/>
          <p:nvPr/>
        </p:nvSpPr>
        <p:spPr>
          <a:xfrm>
            <a:off x="0" y="0"/>
            <a:ext cx="9144000" cy="36576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Saturday, September 18, 2021</a:t>
            </a:fld>
            <a:endParaRPr dirty="0" lang="en-US"/>
          </a:p>
        </p:txBody>
      </p:sp>
      <p:sp>
        <p:nvSpPr>
          <p:cNvPr id="104858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dirty="0" lang="en-US"/>
          </a:p>
        </p:txBody>
      </p:sp>
      <p:sp>
        <p:nvSpPr>
          <p:cNvPr id="104858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1" sz="1400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t>‹#›</a:t>
            </a:fld>
            <a:endParaRPr dirty="0" lang="en-US"/>
          </a:p>
        </p:txBody>
      </p:sp>
      <p:sp>
        <p:nvSpPr>
          <p:cNvPr id="1048583" name="Rectangle 8"/>
          <p:cNvSpPr/>
          <p:nvPr userDrawn="1"/>
        </p:nvSpPr>
        <p:spPr>
          <a:xfrm>
            <a:off x="0" y="0"/>
            <a:ext cx="9144000" cy="6858000"/>
          </a:xfrm>
          <a:prstGeom prst="rect"/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4" name="Rectangle 10"/>
          <p:cNvSpPr/>
          <p:nvPr userDrawn="1"/>
        </p:nvSpPr>
        <p:spPr>
          <a:xfrm>
            <a:off x="152400" y="152400"/>
            <a:ext cx="8839200" cy="6553200"/>
          </a:xfrm>
          <a:prstGeom prst="rect"/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spcBef>
          <a:spcPct val="0"/>
        </a:spcBef>
        <a:buNone/>
        <a:defRPr baseline="0" sz="4000" kern="1200" spc="-1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182880" latinLnBrk="0" marL="182880" rtl="0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182880" latinLnBrk="0" marL="457200" rtl="0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182880" latinLnBrk="0" marL="731520" rtl="0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182880" latinLnBrk="0" marL="1005840" rtl="0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137160" latinLnBrk="0" marL="1188720" rtl="0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baseline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182880" latinLnBrk="0" marL="1371600" rtl="0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182880" latinLnBrk="0" marL="1554480" rtl="0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182880" latinLnBrk="0" marL="1737360" rtl="0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182880" latinLnBrk="0" marL="1920240" rtl="0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3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6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3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6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3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6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3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6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3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6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219200" y="1943100"/>
            <a:ext cx="6858000" cy="4438650"/>
          </a:xfrm>
          <a:prstGeom prst="rect"/>
          <a:ln w="57150">
            <a:solidFill>
              <a:srgbClr val="7030A0"/>
            </a:solidFill>
          </a:ln>
        </p:spPr>
      </p:pic>
      <p:sp>
        <p:nvSpPr>
          <p:cNvPr id="1048588" name="TextBox 1"/>
          <p:cNvSpPr txBox="1"/>
          <p:nvPr/>
        </p:nvSpPr>
        <p:spPr>
          <a:xfrm>
            <a:off x="2514600" y="762000"/>
            <a:ext cx="4038600" cy="707886"/>
          </a:xfrm>
          <a:prstGeom prst="rect"/>
          <a:solidFill>
            <a:schemeClr val="accent5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4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dirty="0" sz="4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dirty="0" sz="40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:dissolv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extBox 1"/>
          <p:cNvSpPr txBox="1"/>
          <p:nvPr/>
        </p:nvSpPr>
        <p:spPr>
          <a:xfrm>
            <a:off x="2971800" y="1219200"/>
            <a:ext cx="2819399" cy="461665"/>
          </a:xfrm>
          <a:prstGeom prst="rect"/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 lvl="0"/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অ্যারিথমেটিক</a:t>
            </a:r>
            <a:endParaRPr dirty="0" sz="2400" lang="en-US"/>
          </a:p>
        </p:txBody>
      </p:sp>
      <p:sp>
        <p:nvSpPr>
          <p:cNvPr id="1048612" name="TextBox 2"/>
          <p:cNvSpPr txBox="1"/>
          <p:nvPr/>
        </p:nvSpPr>
        <p:spPr>
          <a:xfrm>
            <a:off x="1752600" y="2971800"/>
            <a:ext cx="5791200" cy="1569660"/>
          </a:xfrm>
          <a:prstGeom prst="rect"/>
          <a:solidFill>
            <a:schemeClr val="accent4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just" lvl="0"/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যোগ,বিয়োগ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গুন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সিম্বল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dirty="0" sz="2400" lang="en-US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r>
              <a:rPr dirty="0" sz="2400" lang="en-US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অ্যারিথমেটিক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dirty="0" sz="2400" lang="en-US">
              <a:solidFill>
                <a:srgbClr val="FFFF00"/>
              </a:solidFill>
            </a:endParaRPr>
          </a:p>
          <a:p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3"/>
          <p:cNvSpPr/>
          <p:nvPr/>
        </p:nvSpPr>
        <p:spPr>
          <a:xfrm>
            <a:off x="3429000" y="838200"/>
            <a:ext cx="2743200" cy="584775"/>
          </a:xfrm>
          <a:prstGeom prst="rect"/>
          <a:solidFill>
            <a:srgbClr val="FFC000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1600" lang="bn-BD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অ্যারিথমেটিক</a:t>
            </a:r>
            <a:r>
              <a:rPr dirty="0" sz="1600" lang="en-US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1600" lang="en-US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endParaRPr dirty="0" sz="1600" lang="en-US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1600" lang="en-US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dirty="0" sz="1600" lang="en-US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1600" lang="en-US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dirty="0" sz="1600" lang="en-US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1600" lang="en-US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dirty="0" sz="1600" lang="en-US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1600" lang="en-US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dirty="0" sz="1600" lang="bn-BD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94306" name="Diagram 4"/>
          <p:cNvGraphicFramePr>
            <a:graphicFrameLocks/>
          </p:cNvGraphicFramePr>
          <p:nvPr/>
        </p:nvGraphicFramePr>
        <p:xfrm>
          <a:off x="2743200" y="2667000"/>
          <a:ext cx="4572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74A67659-11C9-401A-B724-987612196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4194306">
                                            <p:graphicEl>
                                              <a:dgm id="{74A67659-11C9-401A-B724-987612196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249632E0-92D0-4FDF-B08F-97955CD7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4194306">
                                            <p:graphicEl>
                                              <a:dgm id="{249632E0-92D0-4FDF-B08F-97955CD7B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23D8779A-D22E-4613-8902-2C92409D1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4194306">
                                            <p:graphicEl>
                                              <a:dgm id="{23D8779A-D22E-4613-8902-2C92409D1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10DECA7C-C5BE-472C-95B0-08C97EFD5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4"/>
                                        <p:tgtEl>
                                          <p:spTgt spid="4194306">
                                            <p:graphicEl>
                                              <a:dgm id="{10DECA7C-C5BE-472C-95B0-08C97EFD5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898C09A9-FDDE-4F82-82A3-C2996C589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4194306">
                                            <p:graphicEl>
                                              <a:dgm id="{898C09A9-FDDE-4F82-82A3-C2996C589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0423F031-9EF6-4AC8-A4CB-2BB5A3604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2"/>
                                        <p:tgtEl>
                                          <p:spTgt spid="4194306">
                                            <p:graphicEl>
                                              <a:dgm id="{0423F031-9EF6-4AC8-A4CB-2BB5A3604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EEF302A3-0C40-46F9-B724-A70B515E2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5"/>
                                        <p:tgtEl>
                                          <p:spTgt spid="4194306">
                                            <p:graphicEl>
                                              <a:dgm id="{EEF302A3-0C40-46F9-B724-A70B515E2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40BE11D9-C08F-40C3-93D2-23C95161B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0"/>
                                        <p:tgtEl>
                                          <p:spTgt spid="4194306">
                                            <p:graphicEl>
                                              <a:dgm id="{40BE11D9-C08F-40C3-93D2-23C95161B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512E7013-DB7A-4A23-BE11-A4BD6B833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3"/>
                                        <p:tgtEl>
                                          <p:spTgt spid="4194306">
                                            <p:graphicEl>
                                              <a:dgm id="{512E7013-DB7A-4A23-BE11-A4BD6B833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F7E0CA20-38D0-4605-A303-4A0F02305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8"/>
                                        <p:tgtEl>
                                          <p:spTgt spid="4194306">
                                            <p:graphicEl>
                                              <a:dgm id="{F7E0CA20-38D0-4605-A303-4A0F02305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F0FB18B9-9CE5-4F3B-ADDA-6637131A6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1"/>
                                        <p:tgtEl>
                                          <p:spTgt spid="4194306">
                                            <p:graphicEl>
                                              <a:dgm id="{F0FB18B9-9CE5-4F3B-ADDA-6637131A6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  <p:bldGraphic spid="419430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extBox 1"/>
          <p:cNvSpPr txBox="1"/>
          <p:nvPr/>
        </p:nvSpPr>
        <p:spPr>
          <a:xfrm>
            <a:off x="3124200" y="1219200"/>
            <a:ext cx="2743200" cy="461665"/>
          </a:xfrm>
          <a:prstGeom prst="rect"/>
          <a:solidFill>
            <a:schemeClr val="bg2">
              <a:lumMod val="75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 lvl="0"/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রিলেশনাল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5" name="TextBox 2"/>
          <p:cNvSpPr txBox="1"/>
          <p:nvPr/>
        </p:nvSpPr>
        <p:spPr>
          <a:xfrm>
            <a:off x="1726474" y="3200400"/>
            <a:ext cx="5867400" cy="1569660"/>
          </a:xfrm>
          <a:prstGeom prst="rect"/>
          <a:solidFill>
            <a:schemeClr val="accent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just"/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দু’টো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অপারেন্ডের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(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dirty="0" sz="2400" lang="en-US">
                <a:latin typeface="NikoshBAN" pitchFamily="2" charset="0"/>
                <a:cs typeface="NikoshBAN" pitchFamily="2" charset="0"/>
              </a:rPr>
              <a:t>-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)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বোঝানোর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রিলেশনাল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dirty="0" sz="2400" lang="en-US"/>
          </a:p>
          <a:p>
            <a:pPr algn="just"/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 animBg="1"/>
      <p:bldP spid="10486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Rectangle 1"/>
          <p:cNvSpPr/>
          <p:nvPr/>
        </p:nvSpPr>
        <p:spPr>
          <a:xfrm>
            <a:off x="3124200" y="838200"/>
            <a:ext cx="3352800" cy="646331"/>
          </a:xfrm>
          <a:prstGeom prst="rect"/>
          <a:solidFill>
            <a:schemeClr val="bg2">
              <a:lumMod val="5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রিলেশনাল</a:t>
            </a:r>
            <a:r>
              <a:rPr dirty="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অপারেটরসমূহের</a:t>
            </a:r>
            <a:r>
              <a:rPr dirty="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dirty="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dirty="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dirty="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dirty="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94307" name="Diagram 2"/>
          <p:cNvGraphicFramePr>
            <a:graphicFrameLocks/>
          </p:cNvGraphicFramePr>
          <p:nvPr/>
        </p:nvGraphicFramePr>
        <p:xfrm>
          <a:off x="2590800" y="2286000"/>
          <a:ext cx="4800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74A67659-11C9-401A-B724-987612196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249632E0-92D0-4FDF-B08F-97955CD7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23D8779A-D22E-4613-8902-2C92409D1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10DECA7C-C5BE-472C-95B0-08C97EFD5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898C09A9-FDDE-4F82-82A3-C2996C589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0423F031-9EF6-4AC8-A4CB-2BB5A3604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EEF302A3-0C40-46F9-B724-A70B515E2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40BE11D9-C08F-40C3-93D2-23C95161B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512E7013-DB7A-4A23-BE11-A4BD6B833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F7E0CA20-38D0-4605-A303-4A0F02305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F0FB18B9-9CE5-4F3B-ADDA-6637131A6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69B4536B-809E-48E1-BEBA-EAA43630B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7B6B788D-B403-4123-9057-290F9FE44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  <p:bldGraphic spid="419430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extBox 1"/>
          <p:cNvSpPr txBox="1"/>
          <p:nvPr/>
        </p:nvSpPr>
        <p:spPr>
          <a:xfrm>
            <a:off x="3442063" y="1143000"/>
            <a:ext cx="2462350" cy="400110"/>
          </a:xfrm>
          <a:prstGeom prst="rect"/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 lvl="0"/>
            <a:r>
              <a:rPr b="1" dirty="0" sz="2000" lang="en-US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লজিক্যাল</a:t>
            </a:r>
            <a:endParaRPr b="1" dirty="0" sz="2000" lang="as-IN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8" name="TextBox 2"/>
          <p:cNvSpPr txBox="1"/>
          <p:nvPr/>
        </p:nvSpPr>
        <p:spPr>
          <a:xfrm>
            <a:off x="1600200" y="2514600"/>
            <a:ext cx="6146076" cy="1569660"/>
          </a:xfrm>
          <a:prstGeom prst="rect"/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just" lvl="0"/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অপারেশন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নট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সিম্বল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dirty="0" sz="2400" lang="en-US">
              <a:solidFill>
                <a:schemeClr val="tx1"/>
              </a:solidFill>
            </a:endParaRPr>
          </a:p>
          <a:p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1"/>
          <p:cNvSpPr/>
          <p:nvPr/>
        </p:nvSpPr>
        <p:spPr>
          <a:xfrm>
            <a:off x="3733800" y="1143000"/>
            <a:ext cx="2438400" cy="584775"/>
          </a:xfrm>
          <a:prstGeom prst="rect"/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1600" lang="en-US" err="1" smtClean="0"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dirty="0" sz="1600" lang="en-US" smtClean="0">
                <a:latin typeface="NikoshBAN" pitchFamily="2" charset="0"/>
                <a:cs typeface="NikoshBAN" pitchFamily="2" charset="0"/>
              </a:rPr>
              <a:t>  </a:t>
            </a:r>
            <a:r>
              <a:rPr dirty="0" sz="1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1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অপারেটরসমূহের</a:t>
            </a:r>
            <a:r>
              <a:rPr dirty="0" sz="1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dirty="0" sz="1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dirty="0" sz="1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1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dirty="0" sz="1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1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dirty="0" sz="16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94308" name="Diagram 2"/>
          <p:cNvGraphicFramePr>
            <a:graphicFrameLocks/>
          </p:cNvGraphicFramePr>
          <p:nvPr/>
        </p:nvGraphicFramePr>
        <p:xfrm>
          <a:off x="3048000" y="2590801"/>
          <a:ext cx="348615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>
                                            <p:graphicEl>
                                              <a:dgm id="{74A67659-11C9-401A-B724-987612196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>
                                            <p:graphicEl>
                                              <a:dgm id="{249632E0-92D0-4FDF-B08F-97955CD7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>
                                            <p:graphicEl>
                                              <a:dgm id="{23D8779A-D22E-4613-8902-2C92409D1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>
                                            <p:graphicEl>
                                              <a:dgm id="{10DECA7C-C5BE-472C-95B0-08C97EFD5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>
                                            <p:graphicEl>
                                              <a:dgm id="{898C09A9-FDDE-4F82-82A3-C2996C589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>
                                            <p:graphicEl>
                                              <a:dgm id="{69B4536B-809E-48E1-BEBA-EAA43630B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>
                                            <p:graphicEl>
                                              <a:dgm id="{700614CA-E6FA-4561-AA0F-29971F036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  <p:bldGraphic spid="4194308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9" name="Diagram 1"/>
          <p:cNvGraphicFramePr>
            <a:graphicFrameLocks/>
          </p:cNvGraphicFramePr>
          <p:nvPr/>
        </p:nvGraphicFramePr>
        <p:xfrm>
          <a:off x="3200400" y="1676400"/>
          <a:ext cx="3352800" cy="340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4194309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194309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194309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4194309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194309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194309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4194309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194309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194309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4194309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194309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194309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1"/>
                                        <p:tgtEl>
                                          <p:spTgt spid="4194309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194309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194309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8"/>
                                        <p:tgtEl>
                                          <p:spTgt spid="4194309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194309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194309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3"/>
                                        <p:tgtEl>
                                          <p:spTgt spid="4194309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194309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194309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0"/>
                                        <p:tgtEl>
                                          <p:spTgt spid="4194309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4194309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4194309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5"/>
                                        <p:tgtEl>
                                          <p:spTgt spid="4194309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4194309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4194309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9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0" name="Diagram 3"/>
          <p:cNvGraphicFramePr>
            <a:graphicFrameLocks/>
          </p:cNvGraphicFramePr>
          <p:nvPr/>
        </p:nvGraphicFramePr>
        <p:xfrm>
          <a:off x="1828800" y="304800"/>
          <a:ext cx="6553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4194310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194310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194310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4194310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194310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194310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4194310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194310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194310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4194310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194310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194310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1"/>
                                        <p:tgtEl>
                                          <p:spTgt spid="4194310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194310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194310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8"/>
                                        <p:tgtEl>
                                          <p:spTgt spid="4194310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194310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194310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3"/>
                                        <p:tgtEl>
                                          <p:spTgt spid="4194310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194310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194310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0"/>
                                        <p:tgtEl>
                                          <p:spTgt spid="4194310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4194310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4194310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5"/>
                                        <p:tgtEl>
                                          <p:spTgt spid="4194310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4194310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4194310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dgm id="{860D21E4-13A7-465A-9012-B4D7349DE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62"/>
                                        <p:tgtEl>
                                          <p:spTgt spid="4194310">
                                            <p:graphicEl>
                                              <a:dgm id="{860D21E4-13A7-465A-9012-B4D7349DE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194310">
                                            <p:graphicEl>
                                              <a:dgm id="{860D21E4-13A7-465A-9012-B4D7349DE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194310">
                                            <p:graphicEl>
                                              <a:dgm id="{860D21E4-13A7-465A-9012-B4D7349DE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dgm id="{356E5D5F-0504-4991-86F8-AE9BE66E8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67"/>
                                        <p:tgtEl>
                                          <p:spTgt spid="4194310">
                                            <p:graphicEl>
                                              <a:dgm id="{356E5D5F-0504-4991-86F8-AE9BE66E8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4194310">
                                            <p:graphicEl>
                                              <a:dgm id="{356E5D5F-0504-4991-86F8-AE9BE66E8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4194310">
                                            <p:graphicEl>
                                              <a:dgm id="{356E5D5F-0504-4991-86F8-AE9BE66E8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dgm id="{CB7CF0FB-38CC-458A-ABF3-3F3843E1C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4"/>
                                        <p:tgtEl>
                                          <p:spTgt spid="4194310">
                                            <p:graphicEl>
                                              <a:dgm id="{CB7CF0FB-38CC-458A-ABF3-3F3843E1C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4194310">
                                            <p:graphicEl>
                                              <a:dgm id="{CB7CF0FB-38CC-458A-ABF3-3F3843E1C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4194310">
                                            <p:graphicEl>
                                              <a:dgm id="{CB7CF0FB-38CC-458A-ABF3-3F3843E1C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dgm id="{A8D819AD-BBD7-4FD1-BD32-0B3955DE3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9"/>
                                        <p:tgtEl>
                                          <p:spTgt spid="4194310">
                                            <p:graphicEl>
                                              <a:dgm id="{A8D819AD-BBD7-4FD1-BD32-0B3955DE3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4194310">
                                            <p:graphicEl>
                                              <a:dgm id="{A8D819AD-BBD7-4FD1-BD32-0B3955DE3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4194310">
                                            <p:graphicEl>
                                              <a:dgm id="{A8D819AD-BBD7-4FD1-BD32-0B3955DE3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10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extBox 1"/>
          <p:cNvSpPr txBox="1"/>
          <p:nvPr/>
        </p:nvSpPr>
        <p:spPr>
          <a:xfrm>
            <a:off x="2514600" y="2971800"/>
            <a:ext cx="4191000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000" lang="en-US" smtClean="0">
                <a:latin typeface="NikoshBAN" pitchFamily="2" charset="0"/>
                <a:cs typeface="NikoshBAN" pitchFamily="2" charset="0"/>
              </a:rPr>
              <a:t>a</a:t>
            </a:r>
            <a:r>
              <a:rPr baseline="30000" dirty="0" sz="2000" lang="en-US" smtClean="0">
                <a:latin typeface="NikoshBAN" pitchFamily="2" charset="0"/>
                <a:cs typeface="NikoshBAN" pitchFamily="2" charset="0"/>
              </a:rPr>
              <a:t>++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a</a:t>
            </a:r>
            <a:r>
              <a:rPr baseline="30000" dirty="0" sz="2000" lang="en-US" smtClean="0">
                <a:latin typeface="NikoshBAN" pitchFamily="2" charset="0"/>
                <a:cs typeface="NikoshBAN" pitchFamily="2" charset="0"/>
              </a:rPr>
              <a:t>--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1" name="TextBox 2"/>
          <p:cNvSpPr txBox="1"/>
          <p:nvPr/>
        </p:nvSpPr>
        <p:spPr>
          <a:xfrm>
            <a:off x="3200400" y="1371600"/>
            <a:ext cx="2819400" cy="461665"/>
          </a:xfrm>
          <a:prstGeom prst="rect"/>
          <a:solidFill>
            <a:schemeClr val="bg2">
              <a:lumMod val="75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p>
            <a:pPr algn="ctr"/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/>
      <p:bldP spid="10486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Box 1"/>
          <p:cNvSpPr txBox="1"/>
          <p:nvPr/>
        </p:nvSpPr>
        <p:spPr>
          <a:xfrm>
            <a:off x="2743200" y="838200"/>
            <a:ext cx="3048000" cy="461665"/>
          </a:xfrm>
          <a:prstGeom prst="rect"/>
          <a:solidFill>
            <a:schemeClr val="bg2">
              <a:lumMod val="75000"/>
            </a:schemeClr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মূল্যায়ন 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3" name="TextBox 2"/>
          <p:cNvSpPr txBox="1"/>
          <p:nvPr/>
        </p:nvSpPr>
        <p:spPr>
          <a:xfrm>
            <a:off x="762000" y="1548079"/>
            <a:ext cx="7391400" cy="409342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১। </a:t>
            </a:r>
            <a:r>
              <a:rPr dirty="0" sz="2000" lang="bn-BD">
                <a:latin typeface="NikoshBAN" pitchFamily="2" charset="0"/>
                <a:cs typeface="NikoshBAN" pitchFamily="2" charset="0"/>
              </a:rPr>
              <a:t>কোনটি সি ভাষায় অপারেটর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?</a:t>
            </a:r>
            <a:endParaRPr dirty="0" sz="2000" lang="en-US" smtClean="0">
              <a:latin typeface="NikoshBAN" pitchFamily="2" charset="0"/>
              <a:cs typeface="NikoshBAN" pitchFamily="2" charset="0"/>
            </a:endParaRPr>
          </a:p>
          <a:p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   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(</a:t>
            </a:r>
            <a:r>
              <a:rPr dirty="0" sz="2000" lang="bn-BD">
                <a:latin typeface="NikoshBAN" pitchFamily="2" charset="0"/>
                <a:cs typeface="NikoshBAN" pitchFamily="2" charset="0"/>
              </a:rPr>
              <a:t>ক)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 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&lt;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=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>
                <a:latin typeface="NikoshBAN" pitchFamily="2" charset="0"/>
                <a:cs typeface="NikoshBAN" pitchFamily="2" charset="0"/>
              </a:rPr>
              <a:t>		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	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(</a:t>
            </a:r>
            <a:r>
              <a:rPr dirty="0" sz="2000" lang="bn-BD">
                <a:latin typeface="NikoshBAN" pitchFamily="2" charset="0"/>
                <a:cs typeface="NikoshBAN" pitchFamily="2" charset="0"/>
              </a:rPr>
              <a:t>খ)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int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  <a:p>
            <a:r>
              <a:rPr dirty="0" sz="2000" lang="bn-BD">
                <a:latin typeface="NikoshBAN" pitchFamily="2" charset="0"/>
                <a:cs typeface="NikoshBAN" pitchFamily="2" charset="0"/>
              </a:rPr>
              <a:t>    (গ)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 {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	</a:t>
            </a:r>
            <a:r>
              <a:rPr dirty="0" sz="2000" lang="en-US">
                <a:latin typeface="NikoshBAN" pitchFamily="2" charset="0"/>
                <a:cs typeface="NikoshBAN" pitchFamily="2" charset="0"/>
              </a:rPr>
              <a:t>		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	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(</a:t>
            </a:r>
            <a:r>
              <a:rPr dirty="0" sz="2000" lang="bn-BD">
                <a:latin typeface="NikoshBAN" pitchFamily="2" charset="0"/>
                <a:cs typeface="NikoshBAN" pitchFamily="2" charset="0"/>
              </a:rPr>
              <a:t>ঘ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)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 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for</a:t>
            </a:r>
          </a:p>
          <a:p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২। </a:t>
            </a:r>
            <a:r>
              <a:rPr dirty="0" sz="2000" lang="bn-IN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dirty="0" sz="20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  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(ক)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২ </a:t>
            </a:r>
            <a:r>
              <a:rPr dirty="0" sz="2000" lang="bn-BD">
                <a:latin typeface="NikoshBAN" pitchFamily="2" charset="0"/>
                <a:cs typeface="NikoshBAN" pitchFamily="2" charset="0"/>
              </a:rPr>
              <a:t>	 </a:t>
            </a:r>
            <a:r>
              <a:rPr dirty="0" sz="2000" lang="en-US">
                <a:latin typeface="NikoshBAN" pitchFamily="2" charset="0"/>
                <a:cs typeface="NikoshBAN" pitchFamily="2" charset="0"/>
              </a:rPr>
              <a:t>	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	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	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(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খ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)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৪</a:t>
            </a:r>
          </a:p>
          <a:p>
            <a:r>
              <a:rPr dirty="0" sz="2000" lang="bn-BD" smtClean="0">
                <a:latin typeface="NikoshBAN" pitchFamily="2" charset="0"/>
                <a:cs typeface="NikoshBAN" pitchFamily="2" charset="0"/>
              </a:rPr>
              <a:t>    (গ)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৬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			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	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(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ঘ)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 ৮</a:t>
            </a:r>
            <a:endParaRPr dirty="0" sz="2000" lang="en-US" smtClean="0">
              <a:latin typeface="NikoshBAN" pitchFamily="2" charset="0"/>
              <a:cs typeface="NikoshBAN" pitchFamily="2" charset="0"/>
            </a:endParaRPr>
          </a:p>
          <a:p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৩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।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&lt;=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dirty="0" sz="2000" lang="bn-IN" smtClean="0">
                <a:latin typeface="NikoshBAN" pitchFamily="2" charset="0"/>
                <a:cs typeface="NikoshBAN" pitchFamily="2" charset="0"/>
              </a:rPr>
              <a:t>?</a:t>
            </a:r>
            <a:endParaRPr dirty="0" sz="2000" lang="en-US" smtClean="0">
              <a:latin typeface="NikoshBAN" pitchFamily="2" charset="0"/>
              <a:cs typeface="NikoshBAN" pitchFamily="2" charset="0"/>
            </a:endParaRPr>
          </a:p>
          <a:p>
            <a:r>
              <a:rPr dirty="0" sz="2000" lang="bn-BD" smtClean="0">
                <a:latin typeface="NikoshBAN" pitchFamily="2" charset="0"/>
                <a:cs typeface="NikoshBAN" pitchFamily="2" charset="0"/>
              </a:rPr>
              <a:t>    (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ক)</a:t>
            </a:r>
            <a:r>
              <a:rPr dirty="0" sz="20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রিলেশনাল</a:t>
            </a:r>
            <a:r>
              <a:rPr dirty="0" sz="2000" lang="bn-BD">
                <a:latin typeface="NikoshBAN" pitchFamily="2" charset="0"/>
                <a:cs typeface="NikoshBAN" pitchFamily="2" charset="0"/>
              </a:rPr>
              <a:t>		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(</a:t>
            </a:r>
            <a:r>
              <a:rPr dirty="0" sz="2000" lang="bn-BD">
                <a:latin typeface="NikoshBAN" pitchFamily="2" charset="0"/>
                <a:cs typeface="NikoshBAN" pitchFamily="2" charset="0"/>
              </a:rPr>
              <a:t>খ)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গাণিতিক</a:t>
            </a:r>
            <a:endParaRPr dirty="0" sz="2000" lang="en-US" smtClean="0">
              <a:latin typeface="NikoshBAN" pitchFamily="2" charset="0"/>
              <a:cs typeface="NikoshBAN" pitchFamily="2" charset="0"/>
            </a:endParaRPr>
          </a:p>
          <a:p>
            <a:r>
              <a:rPr dirty="0" sz="2000" lang="bn-BD" smtClean="0">
                <a:latin typeface="NikoshBAN" pitchFamily="2" charset="0"/>
                <a:cs typeface="NikoshBAN" pitchFamily="2" charset="0"/>
              </a:rPr>
              <a:t>    </a:t>
            </a:r>
            <a:r>
              <a:rPr dirty="0" sz="2000" lang="bn-BD">
                <a:latin typeface="NikoshBAN" pitchFamily="2" charset="0"/>
                <a:cs typeface="NikoshBAN" pitchFamily="2" charset="0"/>
              </a:rPr>
              <a:t>(গ)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dirty="0" sz="2000" lang="bn-BD">
                <a:latin typeface="NikoshBAN" pitchFamily="2" charset="0"/>
                <a:cs typeface="NikoshBAN" pitchFamily="2" charset="0"/>
              </a:rPr>
              <a:t>	             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	           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 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(</a:t>
            </a:r>
            <a:r>
              <a:rPr dirty="0" sz="2000" lang="bn-BD">
                <a:latin typeface="NikoshBAN" pitchFamily="2" charset="0"/>
                <a:cs typeface="NikoshBAN" pitchFamily="2" charset="0"/>
              </a:rPr>
              <a:t>ঘ)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কন্ডিশনাল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  <a:p>
            <a:r>
              <a:rPr dirty="0" sz="2000" lang="en-US" smtClean="0">
                <a:latin typeface="NikoshBAN" pitchFamily="2" charset="0"/>
                <a:cs typeface="NikoshBAN" pitchFamily="2" charset="0"/>
              </a:rPr>
              <a:t>৪।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dirty="0" sz="2000" lang="bn-IN" smtClean="0">
                <a:latin typeface="NikoshBAN" pitchFamily="2" charset="0"/>
                <a:cs typeface="NikoshBAN" pitchFamily="2" charset="0"/>
              </a:rPr>
              <a:t>?</a:t>
            </a:r>
            <a:endParaRPr dirty="0" sz="2000" lang="en-US" smtClean="0">
              <a:latin typeface="NikoshBAN" pitchFamily="2" charset="0"/>
              <a:cs typeface="NikoshBAN" pitchFamily="2" charset="0"/>
            </a:endParaRPr>
          </a:p>
          <a:p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   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(</a:t>
            </a:r>
            <a:r>
              <a:rPr dirty="0" sz="2000" lang="bn-BD">
                <a:latin typeface="NikoshBAN" pitchFamily="2" charset="0"/>
                <a:cs typeface="NikoshBAN" pitchFamily="2" charset="0"/>
              </a:rPr>
              <a:t>ক)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। । </a:t>
            </a:r>
            <a:r>
              <a:rPr dirty="0" sz="2000" lang="bn-BD">
                <a:latin typeface="NikoshBAN" pitchFamily="2" charset="0"/>
                <a:cs typeface="NikoshBAN" pitchFamily="2" charset="0"/>
              </a:rPr>
              <a:t>	 </a:t>
            </a:r>
            <a:r>
              <a:rPr dirty="0" sz="2000" lang="en-US">
                <a:latin typeface="NikoshBAN" pitchFamily="2" charset="0"/>
                <a:cs typeface="NikoshBAN" pitchFamily="2" charset="0"/>
              </a:rPr>
              <a:t>			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bn-BD">
                <a:latin typeface="NikoshBAN" pitchFamily="2" charset="0"/>
                <a:cs typeface="NikoshBAN" pitchFamily="2" charset="0"/>
              </a:rPr>
              <a:t>(খ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)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!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  <a:p>
            <a:r>
              <a:rPr dirty="0" sz="2000" lang="bn-BD">
                <a:latin typeface="NikoshBAN" pitchFamily="2" charset="0"/>
                <a:cs typeface="NikoshBAN" pitchFamily="2" charset="0"/>
              </a:rPr>
              <a:t>    (গ)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&amp; &amp;</a:t>
            </a:r>
            <a:r>
              <a:rPr dirty="0" sz="2000" lang="en-US">
                <a:latin typeface="NikoshBAN" pitchFamily="2" charset="0"/>
                <a:cs typeface="NikoshBAN" pitchFamily="2" charset="0"/>
              </a:rPr>
              <a:t>			 </a:t>
            </a:r>
            <a:r>
              <a:rPr dirty="0" sz="2000" lang="bn-BD">
                <a:latin typeface="NikoshBAN" pitchFamily="2" charset="0"/>
                <a:cs typeface="NikoshBAN" pitchFamily="2" charset="0"/>
              </a:rPr>
              <a:t>(ঘ) 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= =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  <a:p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4" name="Oval 3"/>
          <p:cNvSpPr/>
          <p:nvPr/>
        </p:nvSpPr>
        <p:spPr>
          <a:xfrm>
            <a:off x="1034871" y="1905000"/>
            <a:ext cx="381000" cy="3810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5" name="Oval 5"/>
          <p:cNvSpPr/>
          <p:nvPr/>
        </p:nvSpPr>
        <p:spPr>
          <a:xfrm>
            <a:off x="4457700" y="3124200"/>
            <a:ext cx="381000" cy="3810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6" name="Oval 6"/>
          <p:cNvSpPr/>
          <p:nvPr/>
        </p:nvSpPr>
        <p:spPr>
          <a:xfrm>
            <a:off x="1026822" y="3682284"/>
            <a:ext cx="381000" cy="3810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7" name="Oval 7"/>
          <p:cNvSpPr/>
          <p:nvPr/>
        </p:nvSpPr>
        <p:spPr>
          <a:xfrm>
            <a:off x="1034871" y="4953000"/>
            <a:ext cx="381000" cy="3810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1"/>
                                        <p:tgtEl>
                                          <p:spTgt spid="104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104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3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0"/>
                                        <p:tgtEl>
                                          <p:spTgt spid="1048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48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48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7"/>
                                        <p:tgtEl>
                                          <p:spTgt spid="1048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48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48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2"/>
                                        <p:tgtEl>
                                          <p:spTgt spid="1048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048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048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9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id="6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66"/>
                                        <p:tgtEl>
                                          <p:spTgt spid="1048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048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048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3"/>
                                        <p:tgtEl>
                                          <p:spTgt spid="1048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048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048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8"/>
                                        <p:tgtEl>
                                          <p:spTgt spid="1048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048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048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85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>
                      <p:stCondLst>
                        <p:cond delay="indefinite"/>
                      </p:stCondLst>
                      <p:childTnLst>
                        <p:par>
                          <p:cTn fill="hold" id="89">
                            <p:stCondLst>
                              <p:cond delay="0"/>
                            </p:stCondLst>
                            <p:childTnLst>
                              <p:par>
                                <p:cTn fill="hold" id="9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92"/>
                                        <p:tgtEl>
                                          <p:spTgt spid="10486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0486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0486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99"/>
                                        <p:tgtEl>
                                          <p:spTgt spid="10486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10486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10486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04"/>
                                        <p:tgtEl>
                                          <p:spTgt spid="10486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10486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10486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7">
                      <p:stCondLst>
                        <p:cond delay="indefinite"/>
                      </p:stCondLst>
                      <p:childTnLst>
                        <p:par>
                          <p:cTn fill="hold" id="10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1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animBg="1"/>
      <p:bldP spid="1048624" grpId="0" animBg="1"/>
      <p:bldP spid="1048625" grpId="0" animBg="1"/>
      <p:bldP spid="1048626" grpId="0" animBg="1"/>
      <p:bldP spid="10486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Content Placeholder 4"/>
          <p:cNvSpPr>
            <a:spLocks noGrp="1"/>
          </p:cNvSpPr>
          <p:nvPr>
            <p:ph idx="1"/>
          </p:nvPr>
        </p:nvSpPr>
        <p:spPr>
          <a:xfrm>
            <a:off x="838200" y="1905000"/>
            <a:ext cx="7696200" cy="3505200"/>
          </a:xfrm>
          <a:ln>
            <a:noFill/>
          </a:ln>
        </p:spPr>
        <p:txBody>
          <a:bodyPr>
            <a:normAutofit/>
          </a:bodyPr>
          <a:p>
            <a:pPr algn="ctr"/>
            <a:endParaRPr dirty="0" lang="bn-IN" smtClean="0"/>
          </a:p>
          <a:p>
            <a:pPr algn="ctr"/>
            <a:endParaRPr dirty="0" lang="bn-IN"/>
          </a:p>
          <a:p>
            <a:pPr algn="ctr"/>
            <a:endParaRPr dirty="0" lang="bn-IN" smtClean="0"/>
          </a:p>
          <a:p>
            <a:pPr algn="ctr"/>
            <a:endParaRPr dirty="0" lang="bn-IN"/>
          </a:p>
          <a:p>
            <a:pPr algn="ctr" indent="0" marL="18288">
              <a:spcBef>
                <a:spcPts val="0"/>
              </a:spcBef>
              <a:buNone/>
            </a:pPr>
            <a:endParaRPr b="1" dirty="0" i="1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indent="0" marL="18288">
              <a:spcBef>
                <a:spcPts val="0"/>
              </a:spcBef>
              <a:buNone/>
            </a:pPr>
            <a:endParaRPr dirty="0" lang="en-US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5" name="Title 3"/>
          <p:cNvSpPr>
            <a:spLocks noGrp="1"/>
          </p:cNvSpPr>
          <p:nvPr>
            <p:ph type="title"/>
          </p:nvPr>
        </p:nvSpPr>
        <p:spPr>
          <a:xfrm>
            <a:off x="2971800" y="882916"/>
            <a:ext cx="3200400" cy="838200"/>
          </a:xfrm>
          <a:solidFill>
            <a:schemeClr val="accent2"/>
          </a:solidFill>
          <a:ln>
            <a:solidFill>
              <a:srgbClr val="FFC000"/>
            </a:solidFill>
          </a:ln>
        </p:spPr>
        <p:txBody>
          <a:bodyPr>
            <a:normAutofit/>
          </a:bodyPr>
          <a:p>
            <a:pPr algn="ctr"/>
            <a:r>
              <a:rPr dirty="0" sz="3600" lang="bn-IN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dirty="0" sz="3600" lang="en-US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6" name="TextBox 6"/>
          <p:cNvSpPr txBox="1"/>
          <p:nvPr/>
        </p:nvSpPr>
        <p:spPr>
          <a:xfrm>
            <a:off x="2300718" y="2080259"/>
            <a:ext cx="4380201" cy="1285241"/>
          </a:xfrm>
          <a:prstGeom prst="rect"/>
          <a:solidFill>
            <a:schemeClr val="accent4"/>
          </a:solidFill>
          <a:ln w="57150">
            <a:solidFill>
              <a:srgbClr val="FFC000"/>
            </a:solidFill>
          </a:ln>
        </p:spPr>
        <p:txBody>
          <a:bodyPr rtlCol="0" wrap="square">
            <a:spAutoFit/>
          </a:bodyPr>
          <a:p>
            <a:pPr algn="ctr"/>
            <a:r>
              <a:rPr altLang="en-US" dirty="0" sz="3200" lang="as-IN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altLang="en-US" dirty="0" sz="3200" lang="as-IN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dirty="0" sz="3200" lang="as-IN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dirty="0" sz="3200" lang="as-IN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dirty="0" sz="3200" lang="as-IN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dirty="0" sz="3200" lang="as-IN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dirty="0" sz="32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32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altLang="en-US" dirty="0" sz="32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altLang="en-US" dirty="0" sz="32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dirty="0" sz="32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altLang="en-US" dirty="0" sz="32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dirty="0" sz="32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dirty="0" sz="32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altLang="en-US" lang="zh-CN"/>
          </a:p>
          <a:p>
            <a:pPr algn="ctr"/>
            <a:r>
              <a:rPr dirty="0" sz="2400" lang="as-IN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dirty="0" sz="2400" lang="as-IN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dirty="0" sz="2400" lang="as-IN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dirty="0" sz="2400" lang="as-IN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2400" lang="as-IN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dirty="0" sz="2400" lang="as-IN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dirty="0" sz="2400" lang="en-US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dirty="0" sz="2400" lang="en-US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dirty="0" sz="2400" lang="en-US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dirty="0" sz="2400" lang="as-IN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2400" lang="as-IN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dirty="0" sz="2400" lang="as-IN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dirty="0" sz="2400" lang="as-IN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2400" lang="as-IN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dirty="0" sz="24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dirty="0" sz="24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আরএফএল</a:t>
            </a:r>
            <a:r>
              <a:rPr dirty="0" sz="24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dirty="0" sz="24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24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dirty="0" sz="24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লিক</a:t>
            </a:r>
            <a:r>
              <a:rPr dirty="0" sz="24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 descr="DSC04042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676400" y="2057400"/>
            <a:ext cx="5867400" cy="4095750"/>
          </a:xfrm>
          <a:prstGeom prst="rect"/>
        </p:spPr>
      </p:pic>
      <p:sp>
        <p:nvSpPr>
          <p:cNvPr id="1048628" name="TextBox 3"/>
          <p:cNvSpPr txBox="1"/>
          <p:nvPr/>
        </p:nvSpPr>
        <p:spPr>
          <a:xfrm>
            <a:off x="3581400" y="1066800"/>
            <a:ext cx="2743200" cy="646331"/>
          </a:xfrm>
          <a:prstGeom prst="rect"/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Rectangle 1"/>
          <p:cNvSpPr/>
          <p:nvPr/>
        </p:nvSpPr>
        <p:spPr>
          <a:xfrm>
            <a:off x="1946787" y="2209800"/>
            <a:ext cx="5250426" cy="3952240"/>
          </a:xfrm>
          <a:prstGeom prst="rect"/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p>
            <a:pPr algn="ctr"/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একাদশ</a:t>
            </a:r>
            <a:endParaRPr dirty="0" sz="3200" lang="bn-BD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200" lang="bn-BD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dirty="0" sz="3200" lang="bn-BD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পঞ্চম</a:t>
            </a:r>
            <a:endParaRPr dirty="0" sz="3200" lang="en-US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অধ্যায়ের 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নামঃ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ল্যাংগুয়েজ</a:t>
            </a:r>
            <a:endParaRPr dirty="0" sz="3200" lang="bn-BD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সময়ঃ ৫০ 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r>
              <a:rPr dirty="0" sz="3200" lang="bn-BD">
                <a:latin typeface="NikoshBAN" pitchFamily="2" charset="0"/>
                <a:cs typeface="NikoshBAN" pitchFamily="2" charset="0"/>
              </a:rPr>
              <a:t>তারিখঃ 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18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/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০৯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/২০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২১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ইং</a:t>
            </a:r>
            <a:endParaRPr dirty="0" sz="3200" lang="bn-BD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8" name="Title 3"/>
          <p:cNvSpPr txBox="1"/>
          <p:nvPr/>
        </p:nvSpPr>
        <p:spPr>
          <a:xfrm>
            <a:off x="2971800" y="882916"/>
            <a:ext cx="3200400" cy="564884"/>
          </a:xfrm>
          <a:prstGeom prst="rect"/>
          <a:solidFill>
            <a:schemeClr val="accent2"/>
          </a:solidFill>
          <a:ln>
            <a:solidFill>
              <a:srgbClr val="FFC000"/>
            </a:solidFill>
          </a:ln>
        </p:spPr>
        <p:txBody>
          <a:bodyPr/>
          <a:lstStyle>
            <a:lvl1pPr algn="l" defTabSz="914400" eaLnBrk="1" hangingPunct="1" latinLnBrk="0" rtl="0">
              <a:spcBef>
                <a:spcPct val="0"/>
              </a:spcBef>
              <a:buNone/>
              <a:defRPr baseline="0"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sz="3600" lang="en-US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dirty="0" sz="3600" lang="bn-IN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dirty="0" sz="3600" lang="en-US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animBg="1"/>
      <p:bldP spid="10485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Oval 3"/>
          <p:cNvSpPr/>
          <p:nvPr/>
        </p:nvSpPr>
        <p:spPr>
          <a:xfrm>
            <a:off x="2743200" y="3124200"/>
            <a:ext cx="3810000" cy="447020"/>
          </a:xfrm>
          <a:prstGeom prst="ellipse"/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0" name="Title 3"/>
          <p:cNvSpPr txBox="1"/>
          <p:nvPr/>
        </p:nvSpPr>
        <p:spPr>
          <a:xfrm>
            <a:off x="3505200" y="1524000"/>
            <a:ext cx="2247900" cy="5334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/>
          <a:lstStyle>
            <a:lvl1pPr algn="l" defTabSz="914400" eaLnBrk="1" hangingPunct="1" latinLnBrk="0" rtl="0">
              <a:spcBef>
                <a:spcPct val="0"/>
              </a:spcBef>
              <a:buNone/>
              <a:defRPr baseline="0"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sz="2400" lang="en-US" spc="0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dirty="0" sz="2400" lang="en-US" spc="0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spc="0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dirty="0" sz="2400" lang="en-US" spc="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1" name="TextBox 2"/>
          <p:cNvSpPr txBox="1"/>
          <p:nvPr/>
        </p:nvSpPr>
        <p:spPr>
          <a:xfrm>
            <a:off x="3276600" y="3048000"/>
            <a:ext cx="2895600" cy="52322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endParaRPr dirty="0" sz="28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  <p:bldP spid="1048600" grpId="0" animBg="1"/>
      <p:bldP spid="10486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1"/>
          <p:cNvSpPr txBox="1"/>
          <p:nvPr/>
        </p:nvSpPr>
        <p:spPr>
          <a:xfrm>
            <a:off x="2971800" y="1043051"/>
            <a:ext cx="2590800" cy="461665"/>
          </a:xfrm>
          <a:prstGeom prst="rect"/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3" name="TextBox 2"/>
          <p:cNvSpPr txBox="1"/>
          <p:nvPr/>
        </p:nvSpPr>
        <p:spPr>
          <a:xfrm>
            <a:off x="2947115" y="2362200"/>
            <a:ext cx="2590800" cy="701039"/>
          </a:xfrm>
          <a:prstGeom prst="rect"/>
          <a:noFill/>
          <a:ln w="38100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2000" lang="bn-BD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…</a:t>
            </a:r>
            <a:endParaRPr dirty="0" sz="2000" lang="bn-BD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4" name="TextBox 3"/>
          <p:cNvSpPr txBox="1"/>
          <p:nvPr/>
        </p:nvSpPr>
        <p:spPr>
          <a:xfrm>
            <a:off x="1828800" y="3619794"/>
            <a:ext cx="5562600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en-US" smtClean="0">
                <a:latin typeface="NikoshBAN" pitchFamily="2" charset="0"/>
                <a:cs typeface="NikoshBAN" pitchFamily="2" charset="0"/>
              </a:rPr>
              <a:t>১।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কি তা বলতে পারবে;</a:t>
            </a:r>
            <a:endParaRPr dirty="0" sz="2000" lang="en-US" smtClean="0">
              <a:latin typeface="NikoshBAN" pitchFamily="2" charset="0"/>
              <a:cs typeface="NikoshBAN" pitchFamily="2" charset="0"/>
            </a:endParaRPr>
          </a:p>
          <a:p>
            <a:r>
              <a:rPr dirty="0" sz="2000" lang="en-US" smtClean="0">
                <a:latin typeface="NikoshBAN" pitchFamily="2" charset="0"/>
                <a:cs typeface="NikoshBAN" pitchFamily="2" charset="0"/>
              </a:rPr>
              <a:t>২।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2000" lang="en-US" smtClean="0">
                <a:latin typeface="NikoshBAN" pitchFamily="2" charset="0"/>
                <a:cs typeface="NikoshBAN" pitchFamily="2" charset="0"/>
              </a:rPr>
              <a:t>। </a:t>
            </a:r>
            <a:endParaRPr dirty="0" sz="2000" lang="bn-BD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1"/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Rectangle 1"/>
          <p:cNvSpPr/>
          <p:nvPr/>
        </p:nvSpPr>
        <p:spPr>
          <a:xfrm>
            <a:off x="3048000" y="1447800"/>
            <a:ext cx="2971800" cy="523220"/>
          </a:xfrm>
          <a:prstGeom prst="rect"/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p>
            <a:pPr algn="ctr"/>
            <a:r>
              <a:rPr dirty="0" sz="2800" lang="as-IN" smtClean="0">
                <a:latin typeface="NikoshBAN" pitchFamily="2" charset="0"/>
                <a:cs typeface="NikoshBAN" pitchFamily="2" charset="0"/>
              </a:rPr>
              <a:t>অপারেটর</a:t>
            </a:r>
            <a:endParaRPr dirty="0" sz="2800" lang="as-IN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6" name="Rectangle 2"/>
          <p:cNvSpPr/>
          <p:nvPr/>
        </p:nvSpPr>
        <p:spPr>
          <a:xfrm>
            <a:off x="1295400" y="3352800"/>
            <a:ext cx="6781800" cy="1513839"/>
          </a:xfrm>
          <a:prstGeom prst="rect"/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just"/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যৌক্তিক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(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+,/,&gt;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)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 </a:t>
            </a:r>
            <a:r>
              <a:rPr dirty="0" sz="2400" lang="as-IN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2400" lang="as-IN">
              <a:latin typeface="NikoshBAN" pitchFamily="2" charset="0"/>
              <a:cs typeface="NikoshBAN" pitchFamily="2" charset="0"/>
            </a:endParaRPr>
          </a:p>
          <a:p>
            <a:pPr algn="just"/>
            <a:endParaRPr dirty="0" sz="2400" lang="en-US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animBg="1"/>
      <p:bldP spid="10486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ectangle 1"/>
          <p:cNvSpPr/>
          <p:nvPr/>
        </p:nvSpPr>
        <p:spPr>
          <a:xfrm>
            <a:off x="3124200" y="609600"/>
            <a:ext cx="3429000" cy="369332"/>
          </a:xfrm>
          <a:prstGeom prst="rect"/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dirty="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r>
              <a:rPr dirty="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dirty="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dirty="0" lang="bn-BD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94304" name="Diagram 2"/>
          <p:cNvGraphicFramePr>
            <a:graphicFrameLocks/>
          </p:cNvGraphicFramePr>
          <p:nvPr/>
        </p:nvGraphicFramePr>
        <p:xfrm>
          <a:off x="1600200" y="1447800"/>
          <a:ext cx="719545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CDE29B25-F421-42D9-AFB4-06B886B14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3"/>
                                        <p:tgtEl>
                                          <p:spTgt spid="4194304">
                                            <p:graphicEl>
                                              <a:dgm id="{CDE29B25-F421-42D9-AFB4-06B886B14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A012F31C-C03D-43B8-A0BE-C7F683C79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8"/>
                                        <p:tgtEl>
                                          <p:spTgt spid="4194304">
                                            <p:graphicEl>
                                              <a:dgm id="{A012F31C-C03D-43B8-A0BE-C7F683C79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FEBDF60C-AB7B-4D63-A921-BC7D9A84F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1"/>
                                        <p:tgtEl>
                                          <p:spTgt spid="4194304">
                                            <p:graphicEl>
                                              <a:dgm id="{FEBDF60C-AB7B-4D63-A921-BC7D9A84F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C8F3871E-D6AB-4D48-A0C3-A16F93DCE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6"/>
                                        <p:tgtEl>
                                          <p:spTgt spid="4194304">
                                            <p:graphicEl>
                                              <a:dgm id="{C8F3871E-D6AB-4D48-A0C3-A16F93DCE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A37D49BD-49B6-4A50-A21B-13B3D5204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9"/>
                                        <p:tgtEl>
                                          <p:spTgt spid="4194304">
                                            <p:graphicEl>
                                              <a:dgm id="{A37D49BD-49B6-4A50-A21B-13B3D5204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2DDA5C8F-B0C9-4F56-A9AD-AFF786C07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4"/>
                                        <p:tgtEl>
                                          <p:spTgt spid="4194304">
                                            <p:graphicEl>
                                              <a:dgm id="{2DDA5C8F-B0C9-4F56-A9AD-AFF786C07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9A5A7A73-6BD7-4EE3-8420-395CED92C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7"/>
                                        <p:tgtEl>
                                          <p:spTgt spid="4194304">
                                            <p:graphicEl>
                                              <a:dgm id="{9A5A7A73-6BD7-4EE3-8420-395CED92C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02724CC4-A657-4AD4-8770-F6D8214B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2"/>
                                        <p:tgtEl>
                                          <p:spTgt spid="4194304">
                                            <p:graphicEl>
                                              <a:dgm id="{02724CC4-A657-4AD4-8770-F6D8214B3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7F053781-161E-4F90-959D-00EE4F178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5"/>
                                        <p:tgtEl>
                                          <p:spTgt spid="4194304">
                                            <p:graphicEl>
                                              <a:dgm id="{7F053781-161E-4F90-959D-00EE4F178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25AA3E49-5E83-47A0-9588-D1E90EAE4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0"/>
                                        <p:tgtEl>
                                          <p:spTgt spid="4194304">
                                            <p:graphicEl>
                                              <a:dgm id="{25AA3E49-5E83-47A0-9588-D1E90EAE4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3AAA4167-4834-4EBA-83E1-C080A6AA8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3"/>
                                        <p:tgtEl>
                                          <p:spTgt spid="4194304">
                                            <p:graphicEl>
                                              <a:dgm id="{3AAA4167-4834-4EBA-83E1-C080A6AA8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42D3B7EF-C5EB-4575-B784-FA5190916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8"/>
                                        <p:tgtEl>
                                          <p:spTgt spid="4194304">
                                            <p:graphicEl>
                                              <a:dgm id="{42D3B7EF-C5EB-4575-B784-FA5190916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C73C91B4-19A7-4F2B-8511-805228402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1"/>
                                        <p:tgtEl>
                                          <p:spTgt spid="4194304">
                                            <p:graphicEl>
                                              <a:dgm id="{C73C91B4-19A7-4F2B-8511-805228402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C551FCEE-66CF-453C-96F4-7DAF13C8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6"/>
                                        <p:tgtEl>
                                          <p:spTgt spid="4194304">
                                            <p:graphicEl>
                                              <a:dgm id="{C551FCEE-66CF-453C-96F4-7DAF13C8D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B3C6661E-7B2D-4841-9FE3-DA7CADF1F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9"/>
                                        <p:tgtEl>
                                          <p:spTgt spid="4194304">
                                            <p:graphicEl>
                                              <a:dgm id="{B3C6661E-7B2D-4841-9FE3-DA7CADF1F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A35CAE59-A6C3-4F11-AF5F-AE7DCAF86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4"/>
                                        <p:tgtEl>
                                          <p:spTgt spid="4194304">
                                            <p:graphicEl>
                                              <a:dgm id="{A35CAE59-A6C3-4F11-AF5F-AE7DCAF86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3D438C7F-21FF-4A6D-8689-F75B170F7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7"/>
                                        <p:tgtEl>
                                          <p:spTgt spid="4194304">
                                            <p:graphicEl>
                                              <a:dgm id="{3D438C7F-21FF-4A6D-8689-F75B170F7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animBg="1"/>
      <p:bldGraphic spid="419430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Rectangle 1"/>
          <p:cNvSpPr/>
          <p:nvPr/>
        </p:nvSpPr>
        <p:spPr>
          <a:xfrm>
            <a:off x="2971800" y="609600"/>
            <a:ext cx="3505200" cy="461665"/>
          </a:xfrm>
          <a:prstGeom prst="rect"/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dirty="0" sz="24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94305" name="Diagram 2"/>
          <p:cNvGraphicFramePr>
            <a:graphicFrameLocks/>
          </p:cNvGraphicFramePr>
          <p:nvPr/>
        </p:nvGraphicFramePr>
        <p:xfrm>
          <a:off x="914400" y="12954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CDE29B25-F421-42D9-AFB4-06B886B14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3"/>
                                        <p:tgtEl>
                                          <p:spTgt spid="4194305">
                                            <p:graphicEl>
                                              <a:dgm id="{CDE29B25-F421-42D9-AFB4-06B886B14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A012F31C-C03D-43B8-A0BE-C7F683C79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8"/>
                                        <p:tgtEl>
                                          <p:spTgt spid="4194305">
                                            <p:graphicEl>
                                              <a:dgm id="{A012F31C-C03D-43B8-A0BE-C7F683C79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FEBDF60C-AB7B-4D63-A921-BC7D9A84F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1"/>
                                        <p:tgtEl>
                                          <p:spTgt spid="4194305">
                                            <p:graphicEl>
                                              <a:dgm id="{FEBDF60C-AB7B-4D63-A921-BC7D9A84F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C8F3871E-D6AB-4D48-A0C3-A16F93DCE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6"/>
                                        <p:tgtEl>
                                          <p:spTgt spid="4194305">
                                            <p:graphicEl>
                                              <a:dgm id="{C8F3871E-D6AB-4D48-A0C3-A16F93DCE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A37D49BD-49B6-4A50-A21B-13B3D5204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9"/>
                                        <p:tgtEl>
                                          <p:spTgt spid="4194305">
                                            <p:graphicEl>
                                              <a:dgm id="{A37D49BD-49B6-4A50-A21B-13B3D5204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2DDA5C8F-B0C9-4F56-A9AD-AFF786C07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4"/>
                                        <p:tgtEl>
                                          <p:spTgt spid="4194305">
                                            <p:graphicEl>
                                              <a:dgm id="{2DDA5C8F-B0C9-4F56-A9AD-AFF786C07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9A5A7A73-6BD7-4EE3-8420-395CED92C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7"/>
                                        <p:tgtEl>
                                          <p:spTgt spid="4194305">
                                            <p:graphicEl>
                                              <a:dgm id="{9A5A7A73-6BD7-4EE3-8420-395CED92C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02724CC4-A657-4AD4-8770-F6D8214B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2"/>
                                        <p:tgtEl>
                                          <p:spTgt spid="4194305">
                                            <p:graphicEl>
                                              <a:dgm id="{02724CC4-A657-4AD4-8770-F6D8214B3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7F053781-161E-4F90-959D-00EE4F178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5"/>
                                        <p:tgtEl>
                                          <p:spTgt spid="4194305">
                                            <p:graphicEl>
                                              <a:dgm id="{7F053781-161E-4F90-959D-00EE4F178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25AA3E49-5E83-47A0-9588-D1E90EAE4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0"/>
                                        <p:tgtEl>
                                          <p:spTgt spid="4194305">
                                            <p:graphicEl>
                                              <a:dgm id="{25AA3E49-5E83-47A0-9588-D1E90EAE4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3AAA4167-4834-4EBA-83E1-C080A6AA8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3"/>
                                        <p:tgtEl>
                                          <p:spTgt spid="4194305">
                                            <p:graphicEl>
                                              <a:dgm id="{3AAA4167-4834-4EBA-83E1-C080A6AA8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42D3B7EF-C5EB-4575-B784-FA5190916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8"/>
                                        <p:tgtEl>
                                          <p:spTgt spid="4194305">
                                            <p:graphicEl>
                                              <a:dgm id="{42D3B7EF-C5EB-4575-B784-FA5190916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C73C91B4-19A7-4F2B-8511-805228402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1"/>
                                        <p:tgtEl>
                                          <p:spTgt spid="4194305">
                                            <p:graphicEl>
                                              <a:dgm id="{C73C91B4-19A7-4F2B-8511-805228402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C551FCEE-66CF-453C-96F4-7DAF13C8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6"/>
                                        <p:tgtEl>
                                          <p:spTgt spid="4194305">
                                            <p:graphicEl>
                                              <a:dgm id="{C551FCEE-66CF-453C-96F4-7DAF13C8D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B3C6661E-7B2D-4841-9FE3-DA7CADF1F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9"/>
                                        <p:tgtEl>
                                          <p:spTgt spid="4194305">
                                            <p:graphicEl>
                                              <a:dgm id="{B3C6661E-7B2D-4841-9FE3-DA7CADF1F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A35CAE59-A6C3-4F11-AF5F-AE7DCAF86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4"/>
                                        <p:tgtEl>
                                          <p:spTgt spid="4194305">
                                            <p:graphicEl>
                                              <a:dgm id="{A35CAE59-A6C3-4F11-AF5F-AE7DCAF86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3D438C7F-21FF-4A6D-8689-F75B170F7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7"/>
                                        <p:tgtEl>
                                          <p:spTgt spid="4194305">
                                            <p:graphicEl>
                                              <a:dgm id="{3D438C7F-21FF-4A6D-8689-F75B170F7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 animBg="1"/>
      <p:bldGraphic spid="419430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extBox 1"/>
          <p:cNvSpPr txBox="1"/>
          <p:nvPr/>
        </p:nvSpPr>
        <p:spPr>
          <a:xfrm>
            <a:off x="3048000" y="1295400"/>
            <a:ext cx="3200400" cy="461665"/>
          </a:xfrm>
          <a:prstGeom prst="rect"/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একক কাজ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0" name="TextBox 2"/>
          <p:cNvSpPr txBox="1"/>
          <p:nvPr/>
        </p:nvSpPr>
        <p:spPr>
          <a:xfrm>
            <a:off x="2362200" y="2971800"/>
            <a:ext cx="45720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কাকে বলে?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  <p:bldP spid="1048610" grpId="0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algn="br" blurRad="38100" dir="2700000" dist="25400" rotWithShape="0">
              <a:srgbClr val="000000">
                <a:alpha val="60000"/>
              </a:srgbClr>
            </a:outerShdw>
          </a:effectLst>
        </a:effectStyle>
        <a:effectStyle>
          <a:effectLst>
            <a:outerShdw algn="br" blurRad="38100" dir="2700000" dist="254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algn="tl" flip="none" sx="70000" sy="7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Md. Mahabubul Alam</dc:creator>
  <cp:lastModifiedBy>UIT</cp:lastModifiedBy>
  <dcterms:created xsi:type="dcterms:W3CDTF">2006-08-15T12:00:00Z</dcterms:created>
  <dcterms:modified xsi:type="dcterms:W3CDTF">2021-09-20T09:43:31Z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fb1b95070cfa4ed6a518f16434ddad7d</vt:lpwstr>
  </property>
</Properties>
</file>