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8" r:id="rId2"/>
    <p:sldId id="280" r:id="rId3"/>
    <p:sldId id="257" r:id="rId4"/>
    <p:sldId id="279" r:id="rId5"/>
    <p:sldId id="260" r:id="rId6"/>
    <p:sldId id="261" r:id="rId7"/>
    <p:sldId id="259" r:id="rId8"/>
    <p:sldId id="258" r:id="rId9"/>
    <p:sldId id="269" r:id="rId10"/>
    <p:sldId id="270" r:id="rId11"/>
    <p:sldId id="267" r:id="rId12"/>
    <p:sldId id="268" r:id="rId13"/>
    <p:sldId id="262" r:id="rId14"/>
    <p:sldId id="276" r:id="rId15"/>
    <p:sldId id="272" r:id="rId16"/>
    <p:sldId id="271" r:id="rId17"/>
    <p:sldId id="263" r:id="rId18"/>
    <p:sldId id="273" r:id="rId19"/>
    <p:sldId id="274" r:id="rId20"/>
    <p:sldId id="275" r:id="rId21"/>
    <p:sldId id="264" r:id="rId22"/>
    <p:sldId id="277" r:id="rId23"/>
    <p:sldId id="265" r:id="rId24"/>
    <p:sldId id="2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8" autoAdjust="0"/>
    <p:restoredTop sz="94660"/>
  </p:normalViewPr>
  <p:slideViewPr>
    <p:cSldViewPr snapToGrid="0">
      <p:cViewPr varScale="1">
        <p:scale>
          <a:sx n="46" d="100"/>
          <a:sy n="46" d="100"/>
        </p:scale>
        <p:origin x="5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E057AFF-EB5D-455B-8D26-4CE89A32A8C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D667-BC77-44F5-9A7F-42CEB7DC069A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34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AFF-EB5D-455B-8D26-4CE89A32A8C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D667-BC77-44F5-9A7F-42CEB7DC0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0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AFF-EB5D-455B-8D26-4CE89A32A8C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D667-BC77-44F5-9A7F-42CEB7DC06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79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AFF-EB5D-455B-8D26-4CE89A32A8C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D667-BC77-44F5-9A7F-42CEB7DC0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1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AFF-EB5D-455B-8D26-4CE89A32A8C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D667-BC77-44F5-9A7F-42CEB7DC069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575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AFF-EB5D-455B-8D26-4CE89A32A8C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D667-BC77-44F5-9A7F-42CEB7DC0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2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AFF-EB5D-455B-8D26-4CE89A32A8C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D667-BC77-44F5-9A7F-42CEB7DC0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2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AFF-EB5D-455B-8D26-4CE89A32A8C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D667-BC77-44F5-9A7F-42CEB7DC0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9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AFF-EB5D-455B-8D26-4CE89A32A8C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D667-BC77-44F5-9A7F-42CEB7DC0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4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AFF-EB5D-455B-8D26-4CE89A32A8C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D667-BC77-44F5-9A7F-42CEB7DC0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7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AFF-EB5D-455B-8D26-4CE89A32A8C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D667-BC77-44F5-9A7F-42CEB7DC069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27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E057AFF-EB5D-455B-8D26-4CE89A32A8C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C03D667-BC77-44F5-9A7F-42CEB7DC069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40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1298863"/>
            <a:ext cx="5403273" cy="191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2672" y="3210790"/>
            <a:ext cx="3969328" cy="1849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77" y="1201781"/>
            <a:ext cx="5029199" cy="42062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1886" y="1201782"/>
            <a:ext cx="5904411" cy="42062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সমাজসংস্কারক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অনাথ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মেডিকেল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নার্সিং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ট্রেনিং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ইনষ্টিটিউট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6296297" y="5577840"/>
            <a:ext cx="5329646" cy="444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মেডিকেল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5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4" y="912766"/>
            <a:ext cx="3500846" cy="493939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18410" y="692331"/>
            <a:ext cx="8573589" cy="573459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স্কয়ারগ্রুপের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১৯২৬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সেপ্টম্বর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লতিকা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চৌধুরী।তিনি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হাভার্ড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ইউনিভার্সিটি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ফার্মেসি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ঔষুধের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লাইসেন্স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তিনিসহ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২০০০০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৮০০০০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স্কয়ার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ফার্মাসিউটিক্যালস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গুণগত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আপো্স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নৈতিকতা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রেখেছেন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২০১২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কৃতিমানের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জীবনাবসান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263" y="5956663"/>
            <a:ext cx="2416628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7021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" y="274320"/>
            <a:ext cx="4663985" cy="31356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3918857"/>
            <a:ext cx="12192000" cy="26125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২০১০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৪২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বাণিজ্যিকভাবে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গুরুত্বপুর্ণ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(CIP)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তন্মধ্যে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শিল্পগোষ্ঠীর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স্কয়ার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২০০০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ডেইলি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বিজনেসম্যান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১৯৯৮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আমেরিকান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চেম্বার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কমার্সের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বিজনেস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এক্সিকিউটিভ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হয়েছিলেন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1"/>
          <a:stretch/>
        </p:blipFill>
        <p:spPr>
          <a:xfrm>
            <a:off x="5969726" y="156755"/>
            <a:ext cx="5185954" cy="3082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08914" y="3409950"/>
            <a:ext cx="5316583" cy="339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অন্নদা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লাইব্রেরির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পৃষ্ঠপোষক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65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795" y="1044157"/>
            <a:ext cx="3695700" cy="1638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8"/>
          <a:stretch/>
        </p:blipFill>
        <p:spPr>
          <a:xfrm>
            <a:off x="7173249" y="1435282"/>
            <a:ext cx="3956900" cy="276322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62149" y="3592286"/>
            <a:ext cx="9457508" cy="3161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CIP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পূর্ণরুপ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88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28" y="561703"/>
            <a:ext cx="7074352" cy="5577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৪৫০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পুজি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প্রোডাক্টসের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কর্ণধার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পরিক্ষার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লাভবান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খালাত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ব্যাবসায়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টার্নিং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থেমে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ব্যাবসায়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হাঊস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88" y="561703"/>
            <a:ext cx="4654731" cy="55778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14754" y="6374674"/>
            <a:ext cx="5177246" cy="31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4" y="484686"/>
            <a:ext cx="4467496" cy="33166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25143" y="484686"/>
            <a:ext cx="6087291" cy="33166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খাম্বার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ঝুলিয়ে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ব্যাবসায়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উপহাস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সেদিখে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উৎসাহ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সিনেমা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নায়ক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নায়িকাদের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ভিউকার্ড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সেদিনের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খাম্বায়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ঝুলিয়ে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একসময়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প্রোডাক্টসে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সাফল্যের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কঠোর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4" y="4062549"/>
            <a:ext cx="4467496" cy="2534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2" y="4062549"/>
            <a:ext cx="6087291" cy="25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776286"/>
            <a:ext cx="4271963" cy="3103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3" y="776286"/>
            <a:ext cx="5127376" cy="31033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7237" y="4598126"/>
            <a:ext cx="10254752" cy="20508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মায়েদের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২০০৩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রত্নগর্ভা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অ্যাওয়ার্ড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প্রতিবছর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কমপক্ষে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তিনজন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মায়েদেরকে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9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26523" y="1700349"/>
            <a:ext cx="5505450" cy="13335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3" y="990167"/>
            <a:ext cx="4556616" cy="33324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4702628"/>
            <a:ext cx="10345783" cy="18157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রত্নগর্ভা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অ্যাওয়ার্ড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’?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পুজিঁ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সাফল্যের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61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57" y="1280160"/>
            <a:ext cx="4806043" cy="49638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630" y="1280160"/>
            <a:ext cx="6662056" cy="49638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শাহিদা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শখেরবশে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স্বামীর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টেইলারিং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দিনগুলো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চলছিল।কিন্তু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শাহিদা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দিনগুলি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স্বামীর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শাহিদা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আসলেও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একসময়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২০০৮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এসএমই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ফাউন্ডেশন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33211" y="6374674"/>
            <a:ext cx="3605349" cy="483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শাহিদা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20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0" y="1293223"/>
            <a:ext cx="3997233" cy="4937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90011" y="1293223"/>
            <a:ext cx="6648995" cy="49377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১৫০০০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কোটপতির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লিখিয়েছেন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অনিন্দ্য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বুটিক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পার্লারের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সানজিদা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পাঞ্জাবী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কাজিনের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৩০০০০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১৯৮৯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চকভিঊ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মার্কেটে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শোরুম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জিবনে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দাঁড়ানো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9269" y="6230983"/>
            <a:ext cx="3605348" cy="496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সানজিদা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8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782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2680855"/>
            <a:ext cx="8229600" cy="187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74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545" y="1652451"/>
            <a:ext cx="36957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নায়েব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8011" y="3252651"/>
            <a:ext cx="11599817" cy="337021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জমিজামা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বেচে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সর্বশান্ত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নায়েব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নায়েব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চোখেমুখে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বেচে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বাচ্চা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২০০৯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তামাশা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একসময়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23" y="209006"/>
            <a:ext cx="5277395" cy="28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7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57200" y="1428750"/>
            <a:ext cx="6038850" cy="1200150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66" y="1133475"/>
            <a:ext cx="5403706" cy="37710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8091" y="5199784"/>
            <a:ext cx="7380514" cy="7184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2618559" y="514351"/>
            <a:ext cx="6153150" cy="1428750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1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630" y="1943101"/>
            <a:ext cx="11913324" cy="4732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বগুরার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নায়েব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বাচ্চা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ক)৩০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খ)৪০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গ)৫০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ঘ)৬০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স্যামসান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চৌরুরী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লাইসেন্স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১৯৪৮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খ) ১৯৫২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গ) ১৯৫৮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ঘ) ১৯৬০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‘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রত্নগর্ভা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অ্যাওয়ার্ড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33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5473" y="1714500"/>
            <a:ext cx="5695950" cy="1276350"/>
          </a:xfrm>
          <a:prstGeom prst="roundRect">
            <a:avLst/>
          </a:prstGeom>
          <a:solidFill>
            <a:srgbClr val="FFFF00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5473" y="3990110"/>
            <a:ext cx="12046527" cy="24314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1" y="1206646"/>
            <a:ext cx="4986427" cy="334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247650"/>
            <a:ext cx="11791949" cy="6000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228598" y="914400"/>
            <a:ext cx="4533901" cy="26479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</a:t>
            </a:r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1950" y="3895725"/>
            <a:ext cx="4400549" cy="2019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539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57119" y="209550"/>
            <a:ext cx="3690258" cy="757645"/>
          </a:xfrm>
          <a:prstGeom prst="roundRect">
            <a:avLst/>
          </a:prstGeom>
          <a:solidFill>
            <a:schemeClr val="accent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48" y="3818708"/>
            <a:ext cx="5943600" cy="2651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দেলোয়ার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সিঙ্গুয়া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কাপাসিয়া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deluarleuna2017@gmail.com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6709" y="3801292"/>
            <a:ext cx="4598126" cy="2651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বিষয়ঃব্যবসায়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২১/০৯/২০২১ইং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1" y="209550"/>
            <a:ext cx="4029891" cy="3289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06" y="967195"/>
            <a:ext cx="2375535" cy="2625091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t="10420" r="8980"/>
          <a:stretch/>
        </p:blipFill>
        <p:spPr>
          <a:xfrm>
            <a:off x="6002249" y="3818708"/>
            <a:ext cx="864460" cy="265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3923" y="150363"/>
            <a:ext cx="4114800" cy="8728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Untitled Projec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599" y="1641764"/>
            <a:ext cx="7938655" cy="45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3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414337"/>
            <a:ext cx="4876801" cy="5376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4337"/>
            <a:ext cx="6457950" cy="53768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4450" y="6191250"/>
            <a:ext cx="9258300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807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328612"/>
            <a:ext cx="5345974" cy="2852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219"/>
            <a:ext cx="4838700" cy="6557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3505200"/>
            <a:ext cx="4953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7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885552" y="2665912"/>
            <a:ext cx="10915650" cy="1657350"/>
          </a:xfrm>
          <a:prstGeom prst="snip2Same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উদ্যোক্তাগণের</a:t>
            </a:r>
            <a:r>
              <a:rPr lang="en-US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3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9650" y="1194955"/>
            <a:ext cx="10001250" cy="1148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650" y="2343150"/>
            <a:ext cx="11944350" cy="3333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উদ্যোক্তাদের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উদ্যোক্তাগণের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জীবণী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শিক্ষণীয়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দিকগুলো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7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814387"/>
            <a:ext cx="3370217" cy="4149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18856" y="814387"/>
            <a:ext cx="8046720" cy="53296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১৯২৮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বাজিতপুর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ভাগলপুরে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মরহুম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আলহাজ্ব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আফতাব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ঠিকাদার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বহুদিন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দূরদর্শি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পরিশ্রমি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১৯৭১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মুক্তিযুদ্ধেও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নানাভাবে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১৯৯৫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কর্মবীরের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জীবনাবসন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571" y="5238206"/>
            <a:ext cx="2841171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446</TotalTime>
  <Words>927</Words>
  <Application>Microsoft Office PowerPoint</Application>
  <PresentationFormat>Widescreen</PresentationFormat>
  <Paragraphs>59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NikoshBAN</vt:lpstr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53</cp:revision>
  <dcterms:created xsi:type="dcterms:W3CDTF">2021-08-21T16:29:41Z</dcterms:created>
  <dcterms:modified xsi:type="dcterms:W3CDTF">2021-09-21T17:24:33Z</dcterms:modified>
</cp:coreProperties>
</file>