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61" r:id="rId4"/>
    <p:sldId id="262" r:id="rId5"/>
    <p:sldId id="259" r:id="rId6"/>
    <p:sldId id="264" r:id="rId7"/>
    <p:sldId id="265" r:id="rId8"/>
    <p:sldId id="260" r:id="rId9"/>
    <p:sldId id="263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5" r:id="rId18"/>
    <p:sldId id="276" r:id="rId19"/>
    <p:sldId id="27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0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2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2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7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DFC8E-C904-481E-A3D4-41409A0807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A812-B9D7-47DE-8CF2-8D38DB82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2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jfif"/><Relationship Id="rId7" Type="http://schemas.openxmlformats.org/officeDocument/2006/relationships/image" Target="../media/image11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B2EB70C-9E2B-4FAC-9B0E-8AB90B2BEC36}"/>
              </a:ext>
            </a:extLst>
          </p:cNvPr>
          <p:cNvSpPr/>
          <p:nvPr/>
        </p:nvSpPr>
        <p:spPr>
          <a:xfrm>
            <a:off x="0" y="321472"/>
            <a:ext cx="9129660" cy="2129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7608" y="187478"/>
            <a:ext cx="1471037" cy="4245404"/>
            <a:chOff x="387608" y="187478"/>
            <a:chExt cx="1471037" cy="424540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842A10A-1E35-4692-87A5-6CBEF32C8EDB}"/>
                </a:ext>
              </a:extLst>
            </p:cNvPr>
            <p:cNvSpPr/>
            <p:nvPr/>
          </p:nvSpPr>
          <p:spPr>
            <a:xfrm>
              <a:off x="1123126" y="658743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E2CBAF0-ADD1-4763-8EFB-AFBBEE57D2E4}"/>
                </a:ext>
              </a:extLst>
            </p:cNvPr>
            <p:cNvSpPr/>
            <p:nvPr/>
          </p:nvSpPr>
          <p:spPr>
            <a:xfrm rot="2962992">
              <a:off x="384578" y="2958815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5C8613A-8C15-4247-B84E-1218A9F35F6B}"/>
                </a:ext>
              </a:extLst>
            </p:cNvPr>
            <p:cNvSpPr/>
            <p:nvPr/>
          </p:nvSpPr>
          <p:spPr>
            <a:xfrm>
              <a:off x="977760" y="187478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3BE5100-60E1-48C0-B707-F22A28562325}"/>
                </a:ext>
              </a:extLst>
            </p:cNvPr>
            <p:cNvSpPr txBox="1"/>
            <p:nvPr/>
          </p:nvSpPr>
          <p:spPr>
            <a:xfrm>
              <a:off x="520267" y="3231377"/>
              <a:ext cx="1085851" cy="1185634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3200" b="1" dirty="0" err="1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D883623D-A749-4539-9659-987826EF0D0D}"/>
              </a:ext>
            </a:extLst>
          </p:cNvPr>
          <p:cNvGrpSpPr/>
          <p:nvPr/>
        </p:nvGrpSpPr>
        <p:grpSpPr>
          <a:xfrm>
            <a:off x="2748899" y="149089"/>
            <a:ext cx="1470221" cy="4584683"/>
            <a:chOff x="439132" y="385101"/>
            <a:chExt cx="1471037" cy="424540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80D2468-F328-48FF-9376-19188ABA6077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9E88F32-194D-46EE-90E4-CBFFEF16E48D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9E41EE4-51BE-4BA6-A24B-A21E78723AE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2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4E79C6E-38D6-41B6-93A8-75A6DE24E68B}"/>
                </a:ext>
              </a:extLst>
            </p:cNvPr>
            <p:cNvSpPr txBox="1"/>
            <p:nvPr/>
          </p:nvSpPr>
          <p:spPr>
            <a:xfrm>
              <a:off x="638757" y="3429000"/>
              <a:ext cx="1015513" cy="1030458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8DE02-291D-4ABD-A0CA-3E056D756FC4}"/>
              </a:ext>
            </a:extLst>
          </p:cNvPr>
          <p:cNvGrpSpPr/>
          <p:nvPr/>
        </p:nvGrpSpPr>
        <p:grpSpPr>
          <a:xfrm>
            <a:off x="5025618" y="220908"/>
            <a:ext cx="1471037" cy="4245404"/>
            <a:chOff x="439132" y="385101"/>
            <a:chExt cx="1471037" cy="424540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C03A47B-9E0C-4A51-97E2-2F38D4B5AB95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2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D23CEC5-5222-45FC-8EA5-E3FC981EC8AC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2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18DA8C1-A01A-4095-9318-B3205BC00154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5D11B2B-263F-48B2-9BEE-AE2ED9129B7B}"/>
                </a:ext>
              </a:extLst>
            </p:cNvPr>
            <p:cNvSpPr txBox="1"/>
            <p:nvPr/>
          </p:nvSpPr>
          <p:spPr>
            <a:xfrm>
              <a:off x="696757" y="3499338"/>
              <a:ext cx="945175" cy="974187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77B4158-2775-4131-923A-B7889D4C8D12}"/>
              </a:ext>
            </a:extLst>
          </p:cNvPr>
          <p:cNvGrpSpPr/>
          <p:nvPr/>
        </p:nvGrpSpPr>
        <p:grpSpPr>
          <a:xfrm>
            <a:off x="7267136" y="210427"/>
            <a:ext cx="1471037" cy="4245404"/>
            <a:chOff x="439132" y="385101"/>
            <a:chExt cx="1471037" cy="4245404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2E0AAE1-FF13-4B29-AEF1-4075CF000F22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3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9B5EEEB-A304-4EF4-9BD2-B083722310A7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3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140DFFD-5D50-4725-B43E-FD66B3DB30C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3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C90CF4D-8A9B-472B-80C1-9FB6E6C6D852}"/>
                </a:ext>
              </a:extLst>
            </p:cNvPr>
            <p:cNvSpPr txBox="1"/>
            <p:nvPr/>
          </p:nvSpPr>
          <p:spPr>
            <a:xfrm>
              <a:off x="732279" y="3457135"/>
              <a:ext cx="855025" cy="1002322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9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540412" y="160338"/>
            <a:ext cx="606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417864" y="201405"/>
            <a:ext cx="630827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দিয়ে তৈরি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273620"/>
            <a:ext cx="2124075" cy="215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26" y="1273620"/>
            <a:ext cx="2884561" cy="1919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02439"/>
            <a:ext cx="2295525" cy="1990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540412" y="3426270"/>
            <a:ext cx="6308271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কাপড়,মাটি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540412" y="160338"/>
            <a:ext cx="606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417864" y="201405"/>
            <a:ext cx="630827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দিয়ে তৈরি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295400" y="3792495"/>
            <a:ext cx="630827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,কাচ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প্লাস্টিক,মাটি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 r="17685" b="23923"/>
          <a:stretch/>
        </p:blipFill>
        <p:spPr>
          <a:xfrm>
            <a:off x="7146934" y="1033182"/>
            <a:ext cx="1403495" cy="2555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5605"/>
            <a:ext cx="3083859" cy="2116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13115"/>
            <a:ext cx="2595563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971085-9368-4D4E-A11D-C41C6839E7F2}"/>
              </a:ext>
            </a:extLst>
          </p:cNvPr>
          <p:cNvSpPr txBox="1"/>
          <p:nvPr/>
        </p:nvSpPr>
        <p:spPr>
          <a:xfrm>
            <a:off x="152359" y="1885950"/>
            <a:ext cx="8839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টেবিল,চেয়ার,বই,পেনসিল,ইট,দালান,পাহাড়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কিছু।এছাড়াও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মাটি,পানি,বায়ু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ইত্যদি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7176"/>
            <a:ext cx="26670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7176"/>
            <a:ext cx="296227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21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3A8F3C6-D888-4D5B-82BC-7F5EF0B461B7}"/>
              </a:ext>
            </a:extLst>
          </p:cNvPr>
          <p:cNvSpPr txBox="1"/>
          <p:nvPr/>
        </p:nvSpPr>
        <p:spPr>
          <a:xfrm>
            <a:off x="304800" y="1421040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সবকিছুই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চেয়ার,টেবিল,পানির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এগুলোসবই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1" t="9975" r="-1"/>
          <a:stretch/>
        </p:blipFill>
        <p:spPr>
          <a:xfrm>
            <a:off x="5787061" y="1421040"/>
            <a:ext cx="2747339" cy="2885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6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AF0CC76-9B94-47B8-9584-71EFC64FFEE1}"/>
              </a:ext>
            </a:extLst>
          </p:cNvPr>
          <p:cNvSpPr txBox="1"/>
          <p:nvPr/>
        </p:nvSpPr>
        <p:spPr>
          <a:xfrm>
            <a:off x="4953000" y="438150"/>
            <a:ext cx="2590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694941-9005-4114-8469-33BE69470F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285750"/>
            <a:ext cx="1337392" cy="111449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80930"/>
              </p:ext>
            </p:extLst>
          </p:nvPr>
        </p:nvGraphicFramePr>
        <p:xfrm>
          <a:off x="1783574" y="1405907"/>
          <a:ext cx="6065108" cy="2387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57"/>
                <a:gridCol w="4048951"/>
              </a:tblGrid>
              <a:tr h="350071">
                <a:tc>
                  <a:txBody>
                    <a:bodyPr/>
                    <a:lstStyle/>
                    <a:p>
                      <a:r>
                        <a:rPr lang="bn-IN" dirty="0" smtClean="0"/>
                        <a:t>  জিনিসের 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   কী দিয়ে তৈরী ?</a:t>
                      </a:r>
                      <a:endParaRPr lang="en-US" dirty="0"/>
                    </a:p>
                  </a:txBody>
                  <a:tcPr/>
                </a:tc>
              </a:tr>
              <a:tr h="350071">
                <a:tc>
                  <a:txBody>
                    <a:bodyPr/>
                    <a:lstStyle/>
                    <a:p>
                      <a:r>
                        <a:rPr lang="bn-IN" dirty="0" smtClean="0"/>
                        <a:t>চেয়ার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071">
                <a:tc>
                  <a:txBody>
                    <a:bodyPr/>
                    <a:lstStyle/>
                    <a:p>
                      <a:r>
                        <a:rPr lang="bn-IN" dirty="0" smtClean="0"/>
                        <a:t>জুতা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071">
                <a:tc>
                  <a:txBody>
                    <a:bodyPr/>
                    <a:lstStyle/>
                    <a:p>
                      <a:r>
                        <a:rPr lang="bn-IN" dirty="0" smtClean="0"/>
                        <a:t>পেনসিল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071">
                <a:tc>
                  <a:txBody>
                    <a:bodyPr/>
                    <a:lstStyle/>
                    <a:p>
                      <a:r>
                        <a:rPr lang="bn-IN" dirty="0" smtClean="0"/>
                        <a:t>কাপ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486">
                <a:tc>
                  <a:txBody>
                    <a:bodyPr/>
                    <a:lstStyle/>
                    <a:p>
                      <a:r>
                        <a:rPr lang="bn-IN" dirty="0" smtClean="0"/>
                        <a:t>স্কুলব্যাগ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928192" y="1809750"/>
            <a:ext cx="3949322" cy="1905000"/>
            <a:chOff x="3928192" y="1809750"/>
            <a:chExt cx="3949322" cy="1905000"/>
          </a:xfrm>
        </p:grpSpPr>
        <p:sp>
          <p:nvSpPr>
            <p:cNvPr id="8" name="Rectangle 7"/>
            <p:cNvSpPr/>
            <p:nvPr/>
          </p:nvSpPr>
          <p:spPr>
            <a:xfrm>
              <a:off x="3928192" y="1809750"/>
              <a:ext cx="392049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>
                  <a:solidFill>
                    <a:schemeClr val="tx1"/>
                  </a:solidFill>
                </a:rPr>
                <a:t>কাঠ ,তারকাটা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7024" y="2194869"/>
              <a:ext cx="392049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 smtClean="0">
                  <a:solidFill>
                    <a:schemeClr val="tx1"/>
                  </a:solidFill>
                </a:rPr>
                <a:t>চামড়া, আঠা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57024" y="2571750"/>
              <a:ext cx="392049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>
                  <a:solidFill>
                    <a:schemeClr val="tx1"/>
                  </a:solidFill>
                </a:rPr>
                <a:t>কাঠ </a:t>
              </a:r>
              <a:r>
                <a:rPr lang="bn-IN" dirty="0" smtClean="0">
                  <a:solidFill>
                    <a:schemeClr val="tx1"/>
                  </a:solidFill>
                </a:rPr>
                <a:t>,</a:t>
              </a:r>
              <a:r>
                <a:rPr lang="bn-IN" dirty="0">
                  <a:solidFill>
                    <a:schemeClr val="tx1"/>
                  </a:solidFill>
                </a:rPr>
                <a:t> </a:t>
              </a:r>
              <a:r>
                <a:rPr lang="bn-IN" dirty="0" smtClean="0">
                  <a:solidFill>
                    <a:schemeClr val="tx1"/>
                  </a:solidFill>
                </a:rPr>
                <a:t>কালো চোখা বস্তু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57024" y="2943997"/>
              <a:ext cx="3920490" cy="304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 smtClean="0">
                  <a:solidFill>
                    <a:schemeClr val="tx1"/>
                  </a:solidFill>
                </a:rPr>
                <a:t>কাচ, মাটি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8192" y="3333750"/>
              <a:ext cx="392049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 smtClean="0">
                  <a:solidFill>
                    <a:schemeClr val="tx1"/>
                  </a:solidFill>
                </a:rPr>
                <a:t>পাট, প্লাস্টিক,চামড়া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1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06" y="1272276"/>
            <a:ext cx="3182030" cy="2805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0439" y="510276"/>
            <a:ext cx="3850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04950"/>
            <a:ext cx="4648200" cy="2572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066" y="895350"/>
            <a:ext cx="3048001" cy="30027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93" y="781050"/>
            <a:ext cx="8382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1" y="781050"/>
            <a:ext cx="838200" cy="838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65951" y="1200150"/>
            <a:ext cx="3107734" cy="2199274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16685" y="1419368"/>
            <a:ext cx="274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endParaRPr lang="en-US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pic>
        <p:nvPicPr>
          <p:cNvPr id="7" name="Picture 2" descr="Free borders at Gifstop.c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1971586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চেয়ার, টেবিল কী দিয়ে তৈরী ?</a:t>
            </a:r>
          </a:p>
          <a:p>
            <a:pPr>
              <a:buClr>
                <a:srgbClr val="0070C0"/>
              </a:buClr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২।বই খাতা কেন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0070C0"/>
              </a:buClr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B0E23037-5AC0-42FA-B431-175486D8BD34}"/>
              </a:ext>
            </a:extLst>
          </p:cNvPr>
          <p:cNvSpPr/>
          <p:nvPr/>
        </p:nvSpPr>
        <p:spPr>
          <a:xfrm>
            <a:off x="1143000" y="361312"/>
            <a:ext cx="5715000" cy="77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8E80D21-F32B-46C3-B7F6-31BE11FBD0D1}"/>
              </a:ext>
            </a:extLst>
          </p:cNvPr>
          <p:cNvSpPr/>
          <p:nvPr/>
        </p:nvSpPr>
        <p:spPr>
          <a:xfrm>
            <a:off x="2811092" y="303327"/>
            <a:ext cx="3521815" cy="733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3716"/>
            <a:ext cx="2438400" cy="1887071"/>
          </a:xfrm>
          <a:prstGeom prst="rect">
            <a:avLst/>
          </a:prstGeom>
        </p:spPr>
      </p:pic>
      <p:sp>
        <p:nvSpPr>
          <p:cNvPr id="7" name="Sun 6"/>
          <p:cNvSpPr/>
          <p:nvPr/>
        </p:nvSpPr>
        <p:spPr>
          <a:xfrm>
            <a:off x="762000" y="2343150"/>
            <a:ext cx="533400" cy="762000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799" y="2417618"/>
            <a:ext cx="488510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ছাতা কী দিয়ে তৈরী লিখে আনবে 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24858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9600" b="1" cap="none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2299">
            <a:off x="4066395" y="586472"/>
            <a:ext cx="33337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55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279982" y="1455446"/>
            <a:ext cx="6332513" cy="286616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3200" dirty="0" smtClean="0">
                <a:solidFill>
                  <a:schemeClr val="tx1"/>
                </a:solidFill>
              </a:rPr>
              <a:t>মোসাঃ শারমিন আকতার</a:t>
            </a:r>
          </a:p>
          <a:p>
            <a:pPr>
              <a:defRPr/>
            </a:pPr>
            <a:r>
              <a:rPr lang="bn-IN" sz="3200" dirty="0" smtClean="0">
                <a:solidFill>
                  <a:schemeClr val="tx1"/>
                </a:solidFill>
              </a:rPr>
              <a:t>সহকারী শিক্ষক</a:t>
            </a:r>
          </a:p>
          <a:p>
            <a:pPr>
              <a:defRPr/>
            </a:pPr>
            <a:r>
              <a:rPr lang="bn-IN" sz="3200" dirty="0" smtClean="0">
                <a:solidFill>
                  <a:schemeClr val="tx1"/>
                </a:solidFill>
              </a:rPr>
              <a:t>মাতৈন সরকারি প্রাথমিক বিদ্যালয়</a:t>
            </a:r>
          </a:p>
          <a:p>
            <a:pPr>
              <a:defRPr/>
            </a:pPr>
            <a:r>
              <a:rPr lang="bn-IN" sz="2800" dirty="0" smtClean="0">
                <a:solidFill>
                  <a:schemeClr val="tx1"/>
                </a:solidFill>
              </a:rPr>
              <a:t>হাজীগঞ্জ,চাঁদপুর।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E-mail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mstsharminakter1985@gmail.com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084" y="1455446"/>
            <a:ext cx="2194560" cy="1949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52" y="216279"/>
            <a:ext cx="5088495" cy="12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165100"/>
            <a:ext cx="3850510" cy="769441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4400" dirty="0" smtClean="0">
                <a:latin typeface="Arial Black" pitchFamily="34" charset="0"/>
              </a:rPr>
              <a:t>পাঠ পরিচিতি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587" y="884406"/>
            <a:ext cx="4560013" cy="34163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 smtClean="0"/>
              <a:t>	শ্রেণিঃ ৩য়</a:t>
            </a:r>
          </a:p>
          <a:p>
            <a:pPr algn="ctr"/>
            <a:r>
              <a:rPr lang="bn-IN" sz="3200" dirty="0" smtClean="0"/>
              <a:t>বিষয়ঃ প্রাথমিক বিজ্ঞান</a:t>
            </a:r>
          </a:p>
          <a:p>
            <a:pPr algn="ctr"/>
            <a:r>
              <a:rPr lang="en-US" sz="40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bn-IN" sz="40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cap="none" spc="0" dirty="0" err="1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cap="none" spc="0" dirty="0" err="1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endParaRPr lang="en-US" sz="4000" b="1" cap="none" spc="0" dirty="0" smtClean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endParaRPr lang="bn-IN" sz="3200" dirty="0" smtClean="0"/>
          </a:p>
        </p:txBody>
      </p:sp>
      <p:sp>
        <p:nvSpPr>
          <p:cNvPr id="8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606" y="1428750"/>
            <a:ext cx="2203749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59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35404"/>
            <a:ext cx="4495800" cy="3153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41902FFC-3DC7-4710-8EEB-32059CF70D07}"/>
              </a:ext>
            </a:extLst>
          </p:cNvPr>
          <p:cNvSpPr txBox="1"/>
          <p:nvPr/>
        </p:nvSpPr>
        <p:spPr>
          <a:xfrm>
            <a:off x="1268548" y="353943"/>
            <a:ext cx="6781800" cy="70788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60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4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FB4CC69-E26E-4832-81CB-5848494CCF7F}"/>
              </a:ext>
            </a:extLst>
          </p:cNvPr>
          <p:cNvSpPr txBox="1"/>
          <p:nvPr/>
        </p:nvSpPr>
        <p:spPr>
          <a:xfrm>
            <a:off x="1252096" y="3790950"/>
            <a:ext cx="109965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FB4CC69-E26E-4832-81CB-5848494CCF7F}"/>
              </a:ext>
            </a:extLst>
          </p:cNvPr>
          <p:cNvSpPr txBox="1"/>
          <p:nvPr/>
        </p:nvSpPr>
        <p:spPr>
          <a:xfrm>
            <a:off x="1268548" y="3790950"/>
            <a:ext cx="109965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5F1154E-2C32-47E4-AB0D-0F29905B5816}"/>
              </a:ext>
            </a:extLst>
          </p:cNvPr>
          <p:cNvSpPr txBox="1"/>
          <p:nvPr/>
        </p:nvSpPr>
        <p:spPr>
          <a:xfrm>
            <a:off x="3960769" y="3714749"/>
            <a:ext cx="122246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1D6168AD-A6CF-4D51-AE8B-53DA2C2FE53C}"/>
              </a:ext>
            </a:extLst>
          </p:cNvPr>
          <p:cNvSpPr txBox="1"/>
          <p:nvPr/>
        </p:nvSpPr>
        <p:spPr>
          <a:xfrm>
            <a:off x="6733640" y="3714750"/>
            <a:ext cx="126854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41902FFC-3DC7-4710-8EEB-32059CF70D07}"/>
              </a:ext>
            </a:extLst>
          </p:cNvPr>
          <p:cNvSpPr txBox="1"/>
          <p:nvPr/>
        </p:nvSpPr>
        <p:spPr>
          <a:xfrm>
            <a:off x="1268548" y="353943"/>
            <a:ext cx="6781800" cy="70788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কী কী রয়েছে ?</a:t>
            </a:r>
            <a:endParaRPr lang="en-US" sz="40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292" y="1574244"/>
            <a:ext cx="2529972" cy="1899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78E030-BD4B-4DDE-96BA-DF0A9217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05200" y="1512302"/>
            <a:ext cx="1961704" cy="19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1" y="1484147"/>
            <a:ext cx="1989859" cy="1989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8" y="1428750"/>
            <a:ext cx="2447925" cy="2055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28750"/>
            <a:ext cx="2133600" cy="20550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5F1154E-2C32-47E4-AB0D-0F29905B5816}"/>
              </a:ext>
            </a:extLst>
          </p:cNvPr>
          <p:cNvSpPr txBox="1"/>
          <p:nvPr/>
        </p:nvSpPr>
        <p:spPr>
          <a:xfrm>
            <a:off x="3960769" y="3701539"/>
            <a:ext cx="122246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89" y="1484147"/>
            <a:ext cx="2628900" cy="19996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1D6168AD-A6CF-4D51-AE8B-53DA2C2FE53C}"/>
              </a:ext>
            </a:extLst>
          </p:cNvPr>
          <p:cNvSpPr txBox="1"/>
          <p:nvPr/>
        </p:nvSpPr>
        <p:spPr>
          <a:xfrm>
            <a:off x="6733640" y="3714750"/>
            <a:ext cx="126854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6" grpId="0" animBg="1"/>
      <p:bldP spid="6" grpId="1" animBg="1"/>
      <p:bldP spid="7" grpId="0" animBg="1"/>
      <p:bldP spid="7" grpId="1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644" y="280684"/>
            <a:ext cx="5748082" cy="4579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1885950"/>
            <a:ext cx="429513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5609" y="777448"/>
            <a:ext cx="399845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-37237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692A37-56E0-44C1-BC1D-FAECD51A9284}"/>
              </a:ext>
            </a:extLst>
          </p:cNvPr>
          <p:cNvSpPr/>
          <p:nvPr/>
        </p:nvSpPr>
        <p:spPr>
          <a:xfrm>
            <a:off x="1219200" y="1657350"/>
            <a:ext cx="699778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িখবে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১৬.১.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692A37-56E0-44C1-BC1D-FAECD51A9284}"/>
              </a:ext>
            </a:extLst>
          </p:cNvPr>
          <p:cNvSpPr/>
          <p:nvPr/>
        </p:nvSpPr>
        <p:spPr>
          <a:xfrm>
            <a:off x="3230789" y="63080"/>
            <a:ext cx="176076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08829"/>
            <a:ext cx="1447800" cy="145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sp>
        <p:nvSpPr>
          <p:cNvPr id="6" name="AutoShape 2" descr="500+ Bench Pictures [HD] | Download Free Image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500+ Bench Pictures [HD] | Download Free Images on Unspla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78705"/>
            <a:ext cx="4800600" cy="268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295400" y="3790950"/>
            <a:ext cx="6308271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বেঞ্চ,বোড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295400" y="3792495"/>
            <a:ext cx="630827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কাঠ,পেরেক,লোহা দিয়ে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540412" y="160338"/>
            <a:ext cx="606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417864" y="213015"/>
            <a:ext cx="630827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 দিয়ে তৈরি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8682" y="130620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3129479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24000"/>
            <a:ext cx="128587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617" l="0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596853"/>
            <a:ext cx="1889634" cy="1813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30620"/>
            <a:ext cx="1143000" cy="114300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540412" y="160338"/>
            <a:ext cx="606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417864" y="201405"/>
            <a:ext cx="630827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দিয়ে তৈরি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518FF4-2746-4B02-A1C6-13BB58955AB8}"/>
              </a:ext>
            </a:extLst>
          </p:cNvPr>
          <p:cNvSpPr txBox="1"/>
          <p:nvPr/>
        </p:nvSpPr>
        <p:spPr>
          <a:xfrm>
            <a:off x="1295400" y="3792495"/>
            <a:ext cx="630827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কাঠ,পেরেক,লোহা,কাচ দিয়ে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322</Words>
  <Application>Microsoft Office PowerPoint</Application>
  <PresentationFormat>On-screen Show (16:9)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2021-08-06T11:27:43Z</dcterms:created>
  <dcterms:modified xsi:type="dcterms:W3CDTF">2021-09-21T01:47:33Z</dcterms:modified>
</cp:coreProperties>
</file>