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8" r:id="rId8"/>
    <p:sldId id="269" r:id="rId9"/>
    <p:sldId id="267" r:id="rId10"/>
    <p:sldId id="261" r:id="rId11"/>
    <p:sldId id="262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C3B42-03F2-4561-A300-99D8C8B8F3A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ADEFE2-1784-41AC-B8D6-4A8EE2A4E01A}">
      <dgm:prSet phldrT="[Text]" custT="1"/>
      <dgm:spPr>
        <a:noFill/>
        <a:ln>
          <a:noFill/>
        </a:ln>
      </dgm:spPr>
      <dgm:t>
        <a:bodyPr/>
        <a:lstStyle/>
        <a:p>
          <a:r>
            <a:rPr lang="en-US" sz="3600" dirty="0">
              <a:solidFill>
                <a:srgbClr val="7030A0"/>
              </a:solidFill>
            </a:rPr>
            <a:t> Today's lesson</a:t>
          </a:r>
        </a:p>
      </dgm:t>
    </dgm:pt>
    <dgm:pt modelId="{12FECAFF-E9EE-450B-8FA4-2581FB8A7880}" type="parTrans" cxnId="{0CC20F00-997B-40EC-862D-204197B03A90}">
      <dgm:prSet/>
      <dgm:spPr/>
      <dgm:t>
        <a:bodyPr/>
        <a:lstStyle/>
        <a:p>
          <a:endParaRPr lang="en-US"/>
        </a:p>
      </dgm:t>
    </dgm:pt>
    <dgm:pt modelId="{92B5E0B1-0C21-4A4A-81D1-58EF2F657474}" type="sibTrans" cxnId="{0CC20F00-997B-40EC-862D-204197B03A90}">
      <dgm:prSet/>
      <dgm:spPr/>
      <dgm:t>
        <a:bodyPr/>
        <a:lstStyle/>
        <a:p>
          <a:endParaRPr lang="en-US"/>
        </a:p>
      </dgm:t>
    </dgm:pt>
    <dgm:pt modelId="{FCA582EB-0BF1-46EF-96E5-871419B1875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Commands and </a:t>
          </a:r>
          <a:r>
            <a:rPr lang="en-US" sz="4000" dirty="0" err="1">
              <a:solidFill>
                <a:schemeClr val="tx1"/>
              </a:solidFill>
            </a:rPr>
            <a:t>instrutions</a:t>
          </a:r>
          <a:endParaRPr lang="en-US" sz="4000" dirty="0">
            <a:solidFill>
              <a:schemeClr val="tx1"/>
            </a:solidFill>
          </a:endParaRPr>
        </a:p>
      </dgm:t>
    </dgm:pt>
    <dgm:pt modelId="{DC0A94FD-6CD0-49D7-9ED3-A87B3BD09BFE}" type="parTrans" cxnId="{493E456B-5BF4-48CD-84ED-3579D58429EF}">
      <dgm:prSet/>
      <dgm:spPr/>
      <dgm:t>
        <a:bodyPr/>
        <a:lstStyle/>
        <a:p>
          <a:endParaRPr lang="en-US"/>
        </a:p>
      </dgm:t>
    </dgm:pt>
    <dgm:pt modelId="{975B8762-C565-4344-92CB-30BE54CD49E3}" type="sibTrans" cxnId="{493E456B-5BF4-48CD-84ED-3579D58429EF}">
      <dgm:prSet/>
      <dgm:spPr/>
      <dgm:t>
        <a:bodyPr/>
        <a:lstStyle/>
        <a:p>
          <a:endParaRPr lang="en-US"/>
        </a:p>
      </dgm:t>
    </dgm:pt>
    <dgm:pt modelId="{06AE887D-6BCE-4D21-8AB5-4858A2A14CDF}" type="pres">
      <dgm:prSet presAssocID="{1A3C3B42-03F2-4561-A300-99D8C8B8F3A0}" presName="Name0" presStyleCnt="0">
        <dgm:presLayoutVars>
          <dgm:dir/>
          <dgm:animLvl val="lvl"/>
          <dgm:resizeHandles val="exact"/>
        </dgm:presLayoutVars>
      </dgm:prSet>
      <dgm:spPr/>
    </dgm:pt>
    <dgm:pt modelId="{045CC46E-3CF7-4CD6-8F52-F3837471D538}" type="pres">
      <dgm:prSet presAssocID="{FCA582EB-0BF1-46EF-96E5-871419B18752}" presName="boxAndChildren" presStyleCnt="0"/>
      <dgm:spPr/>
    </dgm:pt>
    <dgm:pt modelId="{858E496D-F915-4EC1-AF65-0B261FBCE46B}" type="pres">
      <dgm:prSet presAssocID="{FCA582EB-0BF1-46EF-96E5-871419B18752}" presName="parentTextBox" presStyleLbl="node1" presStyleIdx="0" presStyleCnt="2" custScaleY="22525"/>
      <dgm:spPr/>
    </dgm:pt>
    <dgm:pt modelId="{66F25FD4-4B48-444C-96BF-FCC98574232B}" type="pres">
      <dgm:prSet presAssocID="{92B5E0B1-0C21-4A4A-81D1-58EF2F657474}" presName="sp" presStyleCnt="0"/>
      <dgm:spPr/>
    </dgm:pt>
    <dgm:pt modelId="{231DF239-7D05-448F-AB07-F0D3630BCBCD}" type="pres">
      <dgm:prSet presAssocID="{38ADEFE2-1784-41AC-B8D6-4A8EE2A4E01A}" presName="arrowAndChildren" presStyleCnt="0"/>
      <dgm:spPr/>
    </dgm:pt>
    <dgm:pt modelId="{56AF4E4F-4940-40EB-A93B-449FF484662D}" type="pres">
      <dgm:prSet presAssocID="{38ADEFE2-1784-41AC-B8D6-4A8EE2A4E01A}" presName="parentTextArrow" presStyleLbl="node1" presStyleIdx="1" presStyleCnt="2" custScaleY="25877"/>
      <dgm:spPr/>
    </dgm:pt>
  </dgm:ptLst>
  <dgm:cxnLst>
    <dgm:cxn modelId="{0CC20F00-997B-40EC-862D-204197B03A90}" srcId="{1A3C3B42-03F2-4561-A300-99D8C8B8F3A0}" destId="{38ADEFE2-1784-41AC-B8D6-4A8EE2A4E01A}" srcOrd="0" destOrd="0" parTransId="{12FECAFF-E9EE-450B-8FA4-2581FB8A7880}" sibTransId="{92B5E0B1-0C21-4A4A-81D1-58EF2F657474}"/>
    <dgm:cxn modelId="{0805BF67-4439-49C4-9E74-112CC9EA8A6E}" type="presOf" srcId="{1A3C3B42-03F2-4561-A300-99D8C8B8F3A0}" destId="{06AE887D-6BCE-4D21-8AB5-4858A2A14CDF}" srcOrd="0" destOrd="0" presId="urn:microsoft.com/office/officeart/2005/8/layout/process4"/>
    <dgm:cxn modelId="{493E456B-5BF4-48CD-84ED-3579D58429EF}" srcId="{1A3C3B42-03F2-4561-A300-99D8C8B8F3A0}" destId="{FCA582EB-0BF1-46EF-96E5-871419B18752}" srcOrd="1" destOrd="0" parTransId="{DC0A94FD-6CD0-49D7-9ED3-A87B3BD09BFE}" sibTransId="{975B8762-C565-4344-92CB-30BE54CD49E3}"/>
    <dgm:cxn modelId="{0837876B-BA11-46D2-9BBE-B08F91738A15}" type="presOf" srcId="{FCA582EB-0BF1-46EF-96E5-871419B18752}" destId="{858E496D-F915-4EC1-AF65-0B261FBCE46B}" srcOrd="0" destOrd="0" presId="urn:microsoft.com/office/officeart/2005/8/layout/process4"/>
    <dgm:cxn modelId="{7F98E4E8-2818-418F-A1F4-11553679CE49}" type="presOf" srcId="{38ADEFE2-1784-41AC-B8D6-4A8EE2A4E01A}" destId="{56AF4E4F-4940-40EB-A93B-449FF484662D}" srcOrd="0" destOrd="0" presId="urn:microsoft.com/office/officeart/2005/8/layout/process4"/>
    <dgm:cxn modelId="{5EC6F17F-07D2-4DD4-B200-939DCDE958B2}" type="presParOf" srcId="{06AE887D-6BCE-4D21-8AB5-4858A2A14CDF}" destId="{045CC46E-3CF7-4CD6-8F52-F3837471D538}" srcOrd="0" destOrd="0" presId="urn:microsoft.com/office/officeart/2005/8/layout/process4"/>
    <dgm:cxn modelId="{2B1F640A-DCBC-43C2-8036-4720BC493739}" type="presParOf" srcId="{045CC46E-3CF7-4CD6-8F52-F3837471D538}" destId="{858E496D-F915-4EC1-AF65-0B261FBCE46B}" srcOrd="0" destOrd="0" presId="urn:microsoft.com/office/officeart/2005/8/layout/process4"/>
    <dgm:cxn modelId="{9CC1A0EA-6BE7-43F2-9B35-41943C16CEE0}" type="presParOf" srcId="{06AE887D-6BCE-4D21-8AB5-4858A2A14CDF}" destId="{66F25FD4-4B48-444C-96BF-FCC98574232B}" srcOrd="1" destOrd="0" presId="urn:microsoft.com/office/officeart/2005/8/layout/process4"/>
    <dgm:cxn modelId="{79ECBFB7-4982-4F13-9D6B-AA7C8ADC6D8F}" type="presParOf" srcId="{06AE887D-6BCE-4D21-8AB5-4858A2A14CDF}" destId="{231DF239-7D05-448F-AB07-F0D3630BCBCD}" srcOrd="2" destOrd="0" presId="urn:microsoft.com/office/officeart/2005/8/layout/process4"/>
    <dgm:cxn modelId="{7D959E31-9E41-4E8E-9262-5D406DD30BC2}" type="presParOf" srcId="{231DF239-7D05-448F-AB07-F0D3630BCBCD}" destId="{56AF4E4F-4940-40EB-A93B-449FF484662D}" srcOrd="0" destOrd="0" presId="urn:microsoft.com/office/officeart/2005/8/layout/process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E496D-F915-4EC1-AF65-0B261FBCE46B}">
      <dsp:nvSpPr>
        <dsp:cNvPr id="0" name=""/>
        <dsp:cNvSpPr/>
      </dsp:nvSpPr>
      <dsp:spPr>
        <a:xfrm>
          <a:off x="0" y="2249301"/>
          <a:ext cx="8001000" cy="8745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Commands and </a:t>
          </a:r>
          <a:r>
            <a:rPr lang="en-US" sz="4000" kern="1200" dirty="0" err="1">
              <a:solidFill>
                <a:schemeClr val="tx1"/>
              </a:solidFill>
            </a:rPr>
            <a:t>instrutions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0" y="2249301"/>
        <a:ext cx="8001000" cy="874511"/>
      </dsp:txXfrm>
    </dsp:sp>
    <dsp:sp modelId="{56AF4E4F-4940-40EB-A93B-449FF484662D}">
      <dsp:nvSpPr>
        <dsp:cNvPr id="0" name=""/>
        <dsp:cNvSpPr/>
      </dsp:nvSpPr>
      <dsp:spPr>
        <a:xfrm rot="10800000">
          <a:off x="0" y="762386"/>
          <a:ext cx="8001000" cy="1545151"/>
        </a:xfrm>
        <a:prstGeom prst="upArrowCallou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7030A0"/>
              </a:solidFill>
            </a:rPr>
            <a:t> Today's lesson</a:t>
          </a:r>
        </a:p>
      </dsp:txBody>
      <dsp:txXfrm rot="10800000">
        <a:off x="0" y="762386"/>
        <a:ext cx="8001000" cy="1003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5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2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8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930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41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58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9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9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8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3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4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112DA5-A8D7-43EF-8D25-1155319B08FD}"/>
              </a:ext>
            </a:extLst>
          </p:cNvPr>
          <p:cNvSpPr/>
          <p:nvPr/>
        </p:nvSpPr>
        <p:spPr>
          <a:xfrm>
            <a:off x="1371600" y="1905000"/>
            <a:ext cx="73152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5263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990600"/>
            <a:ext cx="74676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your book at page 10.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2743200" cy="36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2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3723" y="1323945"/>
            <a:ext cx="512683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doing the instructions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3858489"/>
            <a:ext cx="162813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cs typeface="NikoshBAN" pitchFamily="2" charset="0"/>
              </a:rPr>
              <a:t>Exercise.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1756" y="5511225"/>
            <a:ext cx="284584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cs typeface="NikoshBAN" pitchFamily="2" charset="0"/>
              </a:rPr>
              <a:t>Go to your seat.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858490"/>
            <a:ext cx="176663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cs typeface="NikoshBAN" pitchFamily="2" charset="0"/>
              </a:rPr>
              <a:t>Stand up.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2378" y="4749220"/>
            <a:ext cx="487582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cs typeface="NikoshBAN" pitchFamily="2" charset="0"/>
              </a:rPr>
              <a:t>Clean the board with the duster.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0278" y="4749225"/>
            <a:ext cx="258872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cs typeface="NikoshBAN" pitchFamily="2" charset="0"/>
              </a:rPr>
              <a:t>Go to the board.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8556" y="5511225"/>
            <a:ext cx="253627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cs typeface="NikoshBAN" pitchFamily="2" charset="0"/>
              </a:rPr>
              <a:t>Draw our flag.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6915" y="3886200"/>
            <a:ext cx="264168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cs typeface="NikoshBAN" pitchFamily="2" charset="0"/>
              </a:rPr>
              <a:t>Take the chalk.</a:t>
            </a:r>
          </a:p>
        </p:txBody>
      </p:sp>
    </p:spTree>
    <p:extLst>
      <p:ext uri="{BB962C8B-B14F-4D97-AF65-F5344CB8AC3E}">
        <p14:creationId xmlns:p14="http://schemas.microsoft.com/office/powerpoint/2010/main" val="21115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219200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399503"/>
            <a:ext cx="7391400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Look at the pictures and say the commands and instructions about these. </a:t>
            </a:r>
          </a:p>
        </p:txBody>
      </p:sp>
    </p:spTree>
    <p:extLst>
      <p:ext uri="{BB962C8B-B14F-4D97-AF65-F5344CB8AC3E}">
        <p14:creationId xmlns:p14="http://schemas.microsoft.com/office/powerpoint/2010/main" val="10283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69015F-A7BB-4509-A27B-73E8FADFF135}"/>
              </a:ext>
            </a:extLst>
          </p:cNvPr>
          <p:cNvSpPr/>
          <p:nvPr/>
        </p:nvSpPr>
        <p:spPr>
          <a:xfrm>
            <a:off x="1219200" y="1752600"/>
            <a:ext cx="7162800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58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183" y="2796570"/>
            <a:ext cx="5161817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Mujibur Rahman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Assistant Teacher</a:t>
            </a: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Eklimiah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GPS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Biswanath, Sylhet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2796570"/>
            <a:ext cx="398936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Class: Three</a:t>
            </a:r>
          </a:p>
          <a:p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Subject: English</a:t>
            </a:r>
          </a:p>
          <a:p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Lessons: 1-3</a:t>
            </a:r>
          </a:p>
          <a:p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Unit: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799" y="953869"/>
            <a:ext cx="380999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dirty="0">
                <a:cs typeface="NikoshBAN" pitchFamily="2" charset="0"/>
              </a:rPr>
              <a:t>Introducing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12330" y="1905000"/>
            <a:ext cx="0" cy="32766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0" y="2419915"/>
            <a:ext cx="0" cy="2304485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32220" y="2438400"/>
            <a:ext cx="0" cy="22860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930" y="1076296"/>
            <a:ext cx="7838553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Good morning, students.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3791" y="2371696"/>
            <a:ext cx="73822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Good morning, teacher.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3581400"/>
            <a:ext cx="6387683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How are you today?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7683" y="4810096"/>
            <a:ext cx="51054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Fine. and you?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4825" y="6029296"/>
            <a:ext cx="51054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Fine, thank you.</a:t>
            </a:r>
          </a:p>
        </p:txBody>
      </p:sp>
    </p:spTree>
    <p:extLst>
      <p:ext uri="{BB962C8B-B14F-4D97-AF65-F5344CB8AC3E}">
        <p14:creationId xmlns:p14="http://schemas.microsoft.com/office/powerpoint/2010/main" val="40276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971800"/>
            <a:ext cx="5715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enjoy a video. </a:t>
            </a:r>
          </a:p>
        </p:txBody>
      </p:sp>
    </p:spTree>
    <p:extLst>
      <p:ext uri="{BB962C8B-B14F-4D97-AF65-F5344CB8AC3E}">
        <p14:creationId xmlns:p14="http://schemas.microsoft.com/office/powerpoint/2010/main" val="40730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3210963"/>
              </p:ext>
            </p:extLst>
          </p:nvPr>
        </p:nvGraphicFramePr>
        <p:xfrm>
          <a:off x="533400" y="990600"/>
          <a:ext cx="8001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75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871135" y="3532257"/>
            <a:ext cx="522079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0404" y="1962090"/>
            <a:ext cx="6983995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Listening: 2.1.1- carry on commands and instructions.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43000" y="1981200"/>
            <a:ext cx="407404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199" y="3400961"/>
            <a:ext cx="6934199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Speaking: 1.1.1- repeat words, phrases and sentences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         after the teacher with proper sounds and stress.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 1.1.2- say words, phrases and sentences with proper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           sounds and stress.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143000" y="3486834"/>
            <a:ext cx="407404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143000" y="5414555"/>
            <a:ext cx="407404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3999" y="5388114"/>
            <a:ext cx="701039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Reading: 1.5.1- read simple sentences with proper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                             pronunciation and stress.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398" y="730948"/>
            <a:ext cx="4953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Students will be able to</a:t>
            </a:r>
          </a:p>
        </p:txBody>
      </p:sp>
    </p:spTree>
    <p:extLst>
      <p:ext uri="{BB962C8B-B14F-4D97-AF65-F5344CB8AC3E}">
        <p14:creationId xmlns:p14="http://schemas.microsoft.com/office/powerpoint/2010/main" val="21533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5" y="2754349"/>
            <a:ext cx="42672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6109"/>
          <a:stretch/>
        </p:blipFill>
        <p:spPr>
          <a:xfrm rot="519529">
            <a:off x="5100145" y="3432840"/>
            <a:ext cx="3637152" cy="1869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6736" y="5562600"/>
            <a:ext cx="1226127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6865" y="1468428"/>
            <a:ext cx="70104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What do you see in the picture?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1356" y="5525817"/>
            <a:ext cx="1226127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duster</a:t>
            </a:r>
          </a:p>
        </p:txBody>
      </p:sp>
    </p:spTree>
    <p:extLst>
      <p:ext uri="{BB962C8B-B14F-4D97-AF65-F5344CB8AC3E}">
        <p14:creationId xmlns:p14="http://schemas.microsoft.com/office/powerpoint/2010/main" val="35420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" y="1777181"/>
            <a:ext cx="373380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9" t="13474" r="29782" b="6198"/>
          <a:stretch/>
        </p:blipFill>
        <p:spPr>
          <a:xfrm>
            <a:off x="6100990" y="2039933"/>
            <a:ext cx="1981200" cy="3399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6673" y="5562600"/>
            <a:ext cx="1147469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chalk.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6673" y="836193"/>
            <a:ext cx="67056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What do you see in the picture?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3410" y="5562600"/>
            <a:ext cx="107179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flag</a:t>
            </a:r>
          </a:p>
        </p:txBody>
      </p:sp>
    </p:spTree>
    <p:extLst>
      <p:ext uri="{BB962C8B-B14F-4D97-AF65-F5344CB8AC3E}">
        <p14:creationId xmlns:p14="http://schemas.microsoft.com/office/powerpoint/2010/main" val="3779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447800"/>
            <a:ext cx="7034421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Everybody listen and do after 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4977820"/>
            <a:ext cx="5553251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cs typeface="NikoshBAN" pitchFamily="2" charset="0"/>
              </a:rPr>
              <a:t>Clean the board with the duster.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9941" y="4292025"/>
            <a:ext cx="293535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cs typeface="NikoshBAN" pitchFamily="2" charset="0"/>
              </a:rPr>
              <a:t>Go to the board.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5663625"/>
            <a:ext cx="253627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cs typeface="NikoshBAN" pitchFamily="2" charset="0"/>
              </a:rPr>
              <a:t>Draw our flag.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8863" y="3429000"/>
            <a:ext cx="264168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cs typeface="NikoshBAN" pitchFamily="2" charset="0"/>
              </a:rPr>
              <a:t>Take the chalk.</a:t>
            </a:r>
          </a:p>
        </p:txBody>
      </p:sp>
    </p:spTree>
    <p:extLst>
      <p:ext uri="{BB962C8B-B14F-4D97-AF65-F5344CB8AC3E}">
        <p14:creationId xmlns:p14="http://schemas.microsoft.com/office/powerpoint/2010/main" val="41044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68</TotalTime>
  <Words>229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NikoshBAN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Shaheen Ahmed</dc:creator>
  <cp:lastModifiedBy>Minha</cp:lastModifiedBy>
  <cp:revision>34</cp:revision>
  <dcterms:created xsi:type="dcterms:W3CDTF">2006-08-16T00:00:00Z</dcterms:created>
  <dcterms:modified xsi:type="dcterms:W3CDTF">2021-03-29T16:08:22Z</dcterms:modified>
</cp:coreProperties>
</file>