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0" r:id="rId4"/>
    <p:sldId id="261" r:id="rId5"/>
    <p:sldId id="301" r:id="rId6"/>
    <p:sldId id="316" r:id="rId7"/>
    <p:sldId id="299" r:id="rId8"/>
    <p:sldId id="315" r:id="rId9"/>
    <p:sldId id="300" r:id="rId10"/>
    <p:sldId id="348" r:id="rId11"/>
    <p:sldId id="324" r:id="rId12"/>
    <p:sldId id="343" r:id="rId13"/>
    <p:sldId id="344" r:id="rId14"/>
    <p:sldId id="345" r:id="rId15"/>
    <p:sldId id="303" r:id="rId16"/>
    <p:sldId id="304" r:id="rId17"/>
    <p:sldId id="342" r:id="rId18"/>
    <p:sldId id="317" r:id="rId19"/>
    <p:sldId id="302" r:id="rId20"/>
    <p:sldId id="322" r:id="rId21"/>
    <p:sldId id="325" r:id="rId22"/>
    <p:sldId id="326" r:id="rId23"/>
    <p:sldId id="327" r:id="rId24"/>
    <p:sldId id="328" r:id="rId25"/>
    <p:sldId id="346" r:id="rId26"/>
    <p:sldId id="347" r:id="rId27"/>
    <p:sldId id="350" r:id="rId28"/>
    <p:sldId id="331" r:id="rId29"/>
    <p:sldId id="332" r:id="rId30"/>
    <p:sldId id="280" r:id="rId31"/>
  </p:sldIdLst>
  <p:sldSz cx="15452725" cy="8778875"/>
  <p:notesSz cx="6858000" cy="9144000"/>
  <p:defaultTextStyle>
    <a:defPPr>
      <a:defRPr lang="en-US"/>
    </a:defPPr>
    <a:lvl1pPr marL="0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6610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322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2983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0644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8305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5966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3627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1288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82" y="-96"/>
      </p:cViewPr>
      <p:guideLst>
        <p:guide orient="horz" pos="2765"/>
        <p:guide pos="48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15092" y="421387"/>
            <a:ext cx="14418580" cy="793250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8458" tIns="69229" rIns="138458" bIns="692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707399" y="555767"/>
            <a:ext cx="14037930" cy="3979757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8458" tIns="69229" rIns="138458" bIns="692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20765" y="2330032"/>
            <a:ext cx="13134816" cy="2341033"/>
          </a:xfrm>
        </p:spPr>
        <p:txBody>
          <a:bodyPr lIns="69229" rIns="69229" bIns="69229"/>
          <a:lstStyle>
            <a:lvl1pPr algn="r">
              <a:defRPr sz="6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220765" y="4717182"/>
            <a:ext cx="13134816" cy="1170517"/>
          </a:xfrm>
        </p:spPr>
        <p:txBody>
          <a:bodyPr lIns="276917" tIns="0"/>
          <a:lstStyle>
            <a:lvl1pPr marL="55383" indent="0" algn="r">
              <a:spcBef>
                <a:spcPts val="0"/>
              </a:spcBef>
              <a:buNone/>
              <a:defRPr sz="3000">
                <a:solidFill>
                  <a:schemeClr val="bg2">
                    <a:shade val="25000"/>
                  </a:schemeClr>
                </a:solidFill>
              </a:defRPr>
            </a:lvl1pPr>
            <a:lvl2pPr marL="692292" indent="0" algn="ctr">
              <a:buNone/>
            </a:lvl2pPr>
            <a:lvl3pPr marL="1384584" indent="0" algn="ctr">
              <a:buNone/>
            </a:lvl3pPr>
            <a:lvl4pPr marL="2076877" indent="0" algn="ctr">
              <a:buNone/>
            </a:lvl4pPr>
            <a:lvl5pPr marL="2769169" indent="0" algn="ctr">
              <a:buNone/>
            </a:lvl5pPr>
            <a:lvl6pPr marL="3461461" indent="0" algn="ctr">
              <a:buNone/>
            </a:lvl6pPr>
            <a:lvl7pPr marL="4153753" indent="0" algn="ctr">
              <a:buNone/>
            </a:lvl7pPr>
            <a:lvl8pPr marL="4846046" indent="0" algn="ctr">
              <a:buNone/>
            </a:lvl8pPr>
            <a:lvl9pPr marL="5538338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00" y="6379316"/>
            <a:ext cx="13830189" cy="1346094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9900" y="678900"/>
            <a:ext cx="13830189" cy="536096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3226" y="682807"/>
            <a:ext cx="3348090" cy="6730470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1409" y="682805"/>
            <a:ext cx="10044271" cy="673047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00" y="6379316"/>
            <a:ext cx="13830189" cy="1346094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900" y="678900"/>
            <a:ext cx="13830189" cy="536096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15092" y="421387"/>
            <a:ext cx="14418580" cy="793250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8458" tIns="69229" rIns="138458" bIns="692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707399" y="555768"/>
            <a:ext cx="14037930" cy="5557303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8458" tIns="69229" rIns="138458" bIns="692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69" y="6309085"/>
            <a:ext cx="13830189" cy="866182"/>
          </a:xfrm>
        </p:spPr>
        <p:txBody>
          <a:bodyPr lIns="138458" bIns="0" anchor="b"/>
          <a:lstStyle>
            <a:lvl1pPr algn="l">
              <a:buNone/>
              <a:defRPr sz="55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469" y="7199860"/>
            <a:ext cx="13830189" cy="538438"/>
          </a:xfrm>
        </p:spPr>
        <p:txBody>
          <a:bodyPr lIns="179996" tIns="0" anchor="t"/>
          <a:lstStyle>
            <a:lvl1pPr marL="0" marR="55383" indent="0" algn="l">
              <a:spcBef>
                <a:spcPts val="0"/>
              </a:spcBef>
              <a:spcAft>
                <a:spcPts val="0"/>
              </a:spcAft>
              <a:buNone/>
              <a:defRPr sz="27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9219" y="678900"/>
            <a:ext cx="6644672" cy="5618480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36228" y="678900"/>
            <a:ext cx="6644672" cy="5618480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00" y="6379316"/>
            <a:ext cx="13830189" cy="1346094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166" y="741734"/>
            <a:ext cx="6644672" cy="1014041"/>
          </a:xfrm>
        </p:spPr>
        <p:txBody>
          <a:bodyPr lIns="221534" anchor="ctr"/>
          <a:lstStyle>
            <a:lvl1pPr marL="0" indent="0" algn="l">
              <a:buNone/>
              <a:defRPr sz="3600" b="1">
                <a:solidFill>
                  <a:schemeClr val="tx1"/>
                </a:solidFill>
              </a:defRPr>
            </a:lvl1pPr>
            <a:lvl2pPr>
              <a:buNone/>
              <a:defRPr sz="3000" b="1"/>
            </a:lvl2pPr>
            <a:lvl3pPr>
              <a:buNone/>
              <a:defRPr sz="2700" b="1"/>
            </a:lvl3pPr>
            <a:lvl4pPr>
              <a:buNone/>
              <a:defRPr sz="2400" b="1"/>
            </a:lvl4pPr>
            <a:lvl5pPr>
              <a:buNone/>
              <a:defRPr sz="24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861842" y="741734"/>
            <a:ext cx="6644672" cy="1014041"/>
          </a:xfrm>
        </p:spPr>
        <p:txBody>
          <a:bodyPr lIns="207688" anchor="ctr"/>
          <a:lstStyle>
            <a:lvl1pPr marL="0" indent="0" algn="l">
              <a:buNone/>
              <a:defRPr sz="3600" b="1">
                <a:solidFill>
                  <a:schemeClr val="tx1"/>
                </a:solidFill>
              </a:defRPr>
            </a:lvl1pPr>
            <a:lvl2pPr>
              <a:buNone/>
              <a:defRPr sz="3000" b="1"/>
            </a:lvl2pPr>
            <a:lvl3pPr>
              <a:buNone/>
              <a:defRPr sz="2700" b="1"/>
            </a:lvl3pPr>
            <a:lvl4pPr>
              <a:buNone/>
              <a:defRPr sz="2400" b="1"/>
            </a:lvl4pPr>
            <a:lvl5pPr>
              <a:buNone/>
              <a:defRPr sz="24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26166" y="1853318"/>
            <a:ext cx="6644672" cy="4467472"/>
          </a:xfrm>
        </p:spPr>
        <p:txBody>
          <a:bodyPr anchor="t"/>
          <a:lstStyle>
            <a:lvl1pPr algn="l">
              <a:defRPr sz="3600"/>
            </a:lvl1pPr>
            <a:lvl2pPr algn="l">
              <a:defRPr sz="3000"/>
            </a:lvl2pPr>
            <a:lvl3pPr algn="l">
              <a:defRPr sz="2700"/>
            </a:lvl3pPr>
            <a:lvl4pPr algn="l">
              <a:defRPr sz="2400"/>
            </a:lvl4pPr>
            <a:lvl5pPr algn="l"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1842" y="1853318"/>
            <a:ext cx="6644672" cy="4467472"/>
          </a:xfrm>
        </p:spPr>
        <p:txBody>
          <a:bodyPr anchor="t"/>
          <a:lstStyle>
            <a:lvl1pPr algn="l">
              <a:defRPr sz="3600"/>
            </a:lvl1pPr>
            <a:lvl2pPr algn="l">
              <a:defRPr sz="3000"/>
            </a:lvl2pPr>
            <a:lvl3pPr algn="l">
              <a:defRPr sz="2700"/>
            </a:lvl3pPr>
            <a:lvl4pPr algn="l">
              <a:defRPr sz="2400"/>
            </a:lvl4pPr>
            <a:lvl5pPr algn="l"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15092" y="421387"/>
            <a:ext cx="14418580" cy="793250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8458" tIns="69229" rIns="138458" bIns="692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160" y="682801"/>
            <a:ext cx="5022136" cy="1170517"/>
          </a:xfrm>
        </p:spPr>
        <p:txBody>
          <a:bodyPr anchor="b"/>
          <a:lstStyle>
            <a:lvl1pPr algn="l">
              <a:buNone/>
              <a:defRPr sz="33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360267" y="1853321"/>
            <a:ext cx="5022136" cy="5384213"/>
          </a:xfrm>
        </p:spPr>
        <p:txBody>
          <a:bodyPr lIns="138458"/>
          <a:lstStyle>
            <a:lvl1pPr marL="27692" marR="27692" indent="0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/>
                </a:solidFill>
              </a:defRPr>
            </a:lvl2pPr>
            <a:lvl3pPr>
              <a:buNone/>
              <a:defRPr sz="1500">
                <a:solidFill>
                  <a:schemeClr val="tx1"/>
                </a:solidFill>
              </a:defRPr>
            </a:lvl3pPr>
            <a:lvl4pPr>
              <a:buNone/>
              <a:defRPr sz="1400">
                <a:solidFill>
                  <a:schemeClr val="tx1"/>
                </a:solidFill>
              </a:defRPr>
            </a:lvl4pPr>
            <a:lvl5pPr>
              <a:buNone/>
              <a:defRPr sz="14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86667" y="1190670"/>
            <a:ext cx="7817887" cy="6047672"/>
          </a:xfrm>
        </p:spPr>
        <p:txBody>
          <a:bodyPr/>
          <a:lstStyle>
            <a:lvl1pPr>
              <a:defRPr sz="4200">
                <a:solidFill>
                  <a:schemeClr val="tx1"/>
                </a:solidFill>
              </a:defRPr>
            </a:lvl1pPr>
            <a:lvl2pPr>
              <a:defRPr sz="3900">
                <a:solidFill>
                  <a:schemeClr val="tx1"/>
                </a:solidFill>
              </a:defRPr>
            </a:lvl2pPr>
            <a:lvl3pPr>
              <a:defRPr sz="3600">
                <a:solidFill>
                  <a:schemeClr val="tx1"/>
                </a:solidFill>
              </a:defRPr>
            </a:lvl3pPr>
            <a:lvl4pPr>
              <a:defRPr sz="3000">
                <a:solidFill>
                  <a:schemeClr val="tx1"/>
                </a:solidFill>
              </a:defRPr>
            </a:lvl4pPr>
            <a:lvl5pPr>
              <a:defRPr sz="3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15092" y="421387"/>
            <a:ext cx="14418580" cy="793250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8458" tIns="69229" rIns="138458" bIns="692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10816908" y="555768"/>
            <a:ext cx="3928421" cy="5559954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8458" tIns="69229" rIns="138458" bIns="692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36" y="6415896"/>
            <a:ext cx="13907453" cy="1346094"/>
          </a:xfrm>
        </p:spPr>
        <p:txBody>
          <a:bodyPr anchor="t"/>
          <a:lstStyle>
            <a:lvl1pPr algn="l">
              <a:buNone/>
              <a:defRPr sz="55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0921534" y="682802"/>
            <a:ext cx="3785918" cy="5391084"/>
          </a:xfrm>
        </p:spPr>
        <p:txBody>
          <a:bodyPr lIns="138458"/>
          <a:lstStyle>
            <a:lvl1pPr marL="69229" indent="0" algn="l">
              <a:spcBef>
                <a:spcPts val="0"/>
              </a:spcBef>
              <a:buNone/>
              <a:defRPr sz="21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5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4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2272" y="557823"/>
            <a:ext cx="10013366" cy="5559954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8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15092" y="421387"/>
            <a:ext cx="14418580" cy="793250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8458" tIns="69229" rIns="138458" bIns="692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707399" y="555768"/>
            <a:ext cx="14037930" cy="70231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8458" tIns="69229" rIns="138458" bIns="6922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49900" y="6382017"/>
            <a:ext cx="13830189" cy="1346094"/>
          </a:xfrm>
          <a:prstGeom prst="rect">
            <a:avLst/>
          </a:prstGeom>
        </p:spPr>
        <p:txBody>
          <a:bodyPr vert="horz" lIns="138458" tIns="69229" rIns="138458" bIns="69229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49900" y="678900"/>
            <a:ext cx="13830189" cy="5360966"/>
          </a:xfrm>
          <a:prstGeom prst="rect">
            <a:avLst/>
          </a:prstGeom>
        </p:spPr>
        <p:txBody>
          <a:bodyPr vert="horz" lIns="276917" tIns="138458" rIns="138458" bIns="69229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381732" y="7823766"/>
            <a:ext cx="3863181" cy="467394"/>
          </a:xfrm>
          <a:prstGeom prst="rect">
            <a:avLst/>
          </a:prstGeom>
        </p:spPr>
        <p:txBody>
          <a:bodyPr vert="horz" lIns="138458" tIns="69229" rIns="138458" bIns="69229" anchor="b"/>
          <a:lstStyle>
            <a:lvl1pPr algn="r" eaLnBrk="1" latinLnBrk="0" hangingPunct="1">
              <a:defRPr kumimoji="0" sz="15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0244913" y="7823766"/>
            <a:ext cx="3863181" cy="467394"/>
          </a:xfrm>
          <a:prstGeom prst="rect">
            <a:avLst/>
          </a:prstGeom>
        </p:spPr>
        <p:txBody>
          <a:bodyPr vert="horz" lIns="138458" tIns="69229" rIns="138458" bIns="69229" anchor="b"/>
          <a:lstStyle>
            <a:lvl1pPr algn="l" eaLnBrk="1" latinLnBrk="0" hangingPunct="1">
              <a:defRPr kumimoji="0" sz="15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108095" y="7823766"/>
            <a:ext cx="772636" cy="467394"/>
          </a:xfrm>
          <a:prstGeom prst="rect">
            <a:avLst/>
          </a:prstGeom>
        </p:spPr>
        <p:txBody>
          <a:bodyPr vert="horz" lIns="138458" tIns="69229" rIns="138458" bIns="69229" anchor="b"/>
          <a:lstStyle>
            <a:lvl1pPr algn="r" eaLnBrk="1" latinLnBrk="0" hangingPunct="1">
              <a:defRPr kumimoji="0" sz="15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5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1529" indent="-401529" algn="l" rtl="0" eaLnBrk="1" latinLnBrk="0" hangingPunct="1">
        <a:spcBef>
          <a:spcPts val="379"/>
        </a:spcBef>
        <a:buClr>
          <a:schemeClr val="accent1"/>
        </a:buClr>
        <a:buSzPct val="80000"/>
        <a:buFont typeface="Wingdings 2"/>
        <a:buChar char=""/>
        <a:defRPr kumimoji="0" sz="42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30751" indent="-304609" algn="l" rtl="0" eaLnBrk="1" latinLnBrk="0" hangingPunct="1">
        <a:spcBef>
          <a:spcPts val="379"/>
        </a:spcBef>
        <a:buClr>
          <a:schemeClr val="accent1"/>
        </a:buClr>
        <a:buSzPct val="100000"/>
        <a:buFont typeface="Verdana"/>
        <a:buChar char="◦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90743" indent="-276917" algn="l" rtl="0" eaLnBrk="1" latinLnBrk="0" hangingPunct="1">
        <a:spcBef>
          <a:spcPts val="379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0735" indent="-276917" algn="l" rtl="0" eaLnBrk="1" latinLnBrk="0" hangingPunct="1">
        <a:spcBef>
          <a:spcPts val="34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418" indent="-276917" algn="l" rtl="0" eaLnBrk="1" latinLnBrk="0" hangingPunct="1">
        <a:spcBef>
          <a:spcPts val="37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873" indent="-276917" algn="l" rtl="0" eaLnBrk="1" latinLnBrk="0" hangingPunct="1">
        <a:spcBef>
          <a:spcPts val="379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75327" indent="-276917" algn="l" rtl="0" eaLnBrk="1" latinLnBrk="0" hangingPunct="1">
        <a:spcBef>
          <a:spcPts val="38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2907627" indent="-276917" algn="l" rtl="0" eaLnBrk="1" latinLnBrk="0" hangingPunct="1">
        <a:spcBef>
          <a:spcPts val="389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53774" indent="-276917" algn="l" rtl="0" eaLnBrk="1" latinLnBrk="0" hangingPunct="1">
        <a:spcBef>
          <a:spcPts val="38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922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8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0768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769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4614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1537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8460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5383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Rn5gAj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362" y="350837"/>
            <a:ext cx="14478000" cy="8021444"/>
          </a:xfrm>
          <a:prstGeom prst="roundRect">
            <a:avLst>
              <a:gd name="adj" fmla="val 4524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7537" y="2252966"/>
            <a:ext cx="11977651" cy="4272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762" y="2789237"/>
            <a:ext cx="14293939" cy="4620386"/>
          </a:xfrm>
          <a:prstGeom prst="rect">
            <a:avLst/>
          </a:prstGeom>
        </p:spPr>
      </p:pic>
      <p:pic>
        <p:nvPicPr>
          <p:cNvPr id="4" name="Picture 3" descr="Picture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962" y="808037"/>
            <a:ext cx="5961396" cy="810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962" y="2941637"/>
            <a:ext cx="13830682" cy="4663055"/>
          </a:xfrm>
          <a:prstGeom prst="rect">
            <a:avLst/>
          </a:prstGeom>
        </p:spPr>
      </p:pic>
      <p:pic>
        <p:nvPicPr>
          <p:cNvPr id="4" name="Picture 3" descr="Picture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162" y="1036637"/>
            <a:ext cx="7156113" cy="883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562" y="2179637"/>
            <a:ext cx="13842873" cy="5766340"/>
          </a:xfrm>
          <a:prstGeom prst="rect">
            <a:avLst/>
          </a:prstGeom>
        </p:spPr>
      </p:pic>
      <p:pic>
        <p:nvPicPr>
          <p:cNvPr id="4" name="Picture 3" descr="Picture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162" y="579437"/>
            <a:ext cx="13312564" cy="896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0762" y="2941637"/>
            <a:ext cx="13471047" cy="5138504"/>
          </a:xfrm>
          <a:prstGeom prst="rect">
            <a:avLst/>
          </a:prstGeom>
        </p:spPr>
      </p:pic>
      <p:pic>
        <p:nvPicPr>
          <p:cNvPr id="4" name="Picture 3" descr="Picture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762" y="808037"/>
            <a:ext cx="3925500" cy="92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162" y="808037"/>
            <a:ext cx="6302743" cy="944802"/>
          </a:xfrm>
          <a:prstGeom prst="rect">
            <a:avLst/>
          </a:prstGeom>
        </p:spPr>
      </p:pic>
      <p:pic>
        <p:nvPicPr>
          <p:cNvPr id="5" name="Picture 4" descr="Picture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9362" y="2560637"/>
            <a:ext cx="13300373" cy="5217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562" y="2713037"/>
            <a:ext cx="13452761" cy="5150695"/>
          </a:xfrm>
          <a:prstGeom prst="rect">
            <a:avLst/>
          </a:prstGeom>
        </p:spPr>
      </p:pic>
      <p:pic>
        <p:nvPicPr>
          <p:cNvPr id="4" name="Picture 3" descr="Picture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162" y="731837"/>
            <a:ext cx="8649510" cy="944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162" y="1951037"/>
            <a:ext cx="14135456" cy="6357603"/>
          </a:xfrm>
          <a:prstGeom prst="rect">
            <a:avLst/>
          </a:prstGeom>
        </p:spPr>
      </p:pic>
      <p:pic>
        <p:nvPicPr>
          <p:cNvPr id="4" name="Picture 3" descr="Picture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162" y="503237"/>
            <a:ext cx="8844565" cy="944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362" y="2255837"/>
            <a:ext cx="14062310" cy="5772435"/>
          </a:xfrm>
          <a:prstGeom prst="rect">
            <a:avLst/>
          </a:prstGeom>
        </p:spPr>
      </p:pic>
      <p:pic>
        <p:nvPicPr>
          <p:cNvPr id="4" name="Picture 3" descr="Picture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1762" y="579437"/>
            <a:ext cx="5455469" cy="883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634" y="738235"/>
            <a:ext cx="14135456" cy="7302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0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002962" y="4389437"/>
            <a:ext cx="2674471" cy="3505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 descr="া্ব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9562" y="3094037"/>
            <a:ext cx="3200400" cy="5410200"/>
          </a:xfrm>
          <a:prstGeom prst="rect">
            <a:avLst/>
          </a:prstGeom>
        </p:spPr>
      </p:pic>
      <p:pic>
        <p:nvPicPr>
          <p:cNvPr id="9" name="Picture 8" descr="Pict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6162" y="808037"/>
            <a:ext cx="4474094" cy="1493397"/>
          </a:xfrm>
          <a:prstGeom prst="rect">
            <a:avLst/>
          </a:prstGeom>
        </p:spPr>
      </p:pic>
      <p:pic>
        <p:nvPicPr>
          <p:cNvPr id="10" name="Picture 9" descr="Pictur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1762" y="5456237"/>
            <a:ext cx="5199459" cy="2499154"/>
          </a:xfrm>
          <a:prstGeom prst="rect">
            <a:avLst/>
          </a:prstGeom>
        </p:spPr>
      </p:pic>
      <p:pic>
        <p:nvPicPr>
          <p:cNvPr id="11" name="Picture 10" descr="Pictur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44762" y="2941637"/>
            <a:ext cx="2919680" cy="2484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0762" y="2255837"/>
            <a:ext cx="13751440" cy="5796817"/>
          </a:xfrm>
          <a:prstGeom prst="rect">
            <a:avLst/>
          </a:prstGeom>
        </p:spPr>
      </p:pic>
      <p:pic>
        <p:nvPicPr>
          <p:cNvPr id="4" name="Picture 3" descr="Picture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562" y="427037"/>
            <a:ext cx="6790383" cy="1097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ircular Arrow 22"/>
          <p:cNvSpPr/>
          <p:nvPr/>
        </p:nvSpPr>
        <p:spPr>
          <a:xfrm>
            <a:off x="4221162" y="808037"/>
            <a:ext cx="7015945" cy="7015945"/>
          </a:xfrm>
          <a:prstGeom prst="circularArrow">
            <a:avLst>
              <a:gd name="adj1" fmla="val 5544"/>
              <a:gd name="adj2" fmla="val 330680"/>
              <a:gd name="adj3" fmla="val 13735365"/>
              <a:gd name="adj4" fmla="val 17410698"/>
              <a:gd name="adj5" fmla="val 5757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Picture 15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6162" y="579437"/>
            <a:ext cx="3395192" cy="1828649"/>
          </a:xfrm>
          <a:prstGeom prst="rect">
            <a:avLst/>
          </a:prstGeom>
        </p:spPr>
      </p:pic>
      <p:pic>
        <p:nvPicPr>
          <p:cNvPr id="17" name="Picture 16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55162" y="2560637"/>
            <a:ext cx="3395192" cy="2133424"/>
          </a:xfrm>
          <a:prstGeom prst="rect">
            <a:avLst/>
          </a:prstGeom>
        </p:spPr>
      </p:pic>
      <p:pic>
        <p:nvPicPr>
          <p:cNvPr id="18" name="Picture 17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2162" y="5651293"/>
            <a:ext cx="3395192" cy="2133424"/>
          </a:xfrm>
          <a:prstGeom prst="rect">
            <a:avLst/>
          </a:prstGeom>
        </p:spPr>
      </p:pic>
      <p:pic>
        <p:nvPicPr>
          <p:cNvPr id="19" name="Picture 18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2962" y="5456237"/>
            <a:ext cx="3395192" cy="2523536"/>
          </a:xfrm>
          <a:prstGeom prst="rect">
            <a:avLst/>
          </a:prstGeom>
        </p:spPr>
      </p:pic>
      <p:pic>
        <p:nvPicPr>
          <p:cNvPr id="20" name="Picture 19" descr="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16162" y="2591115"/>
            <a:ext cx="3395192" cy="2072469"/>
          </a:xfrm>
          <a:prstGeom prst="rect">
            <a:avLst/>
          </a:prstGeom>
        </p:spPr>
      </p:pic>
      <p:pic>
        <p:nvPicPr>
          <p:cNvPr id="21" name="Picture 20" descr="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2109" y="3173386"/>
            <a:ext cx="2968507" cy="2432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762" y="2941637"/>
            <a:ext cx="14050119" cy="4583813"/>
          </a:xfrm>
          <a:prstGeom prst="rect">
            <a:avLst/>
          </a:prstGeom>
        </p:spPr>
      </p:pic>
      <p:pic>
        <p:nvPicPr>
          <p:cNvPr id="6" name="Picture 5" descr="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962" y="884237"/>
            <a:ext cx="6741619" cy="956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162" y="2713037"/>
            <a:ext cx="13897732" cy="4589909"/>
          </a:xfrm>
          <a:prstGeom prst="rect">
            <a:avLst/>
          </a:prstGeom>
        </p:spPr>
      </p:pic>
      <p:pic>
        <p:nvPicPr>
          <p:cNvPr id="6" name="Picture 5" descr="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162" y="884237"/>
            <a:ext cx="9368778" cy="956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0762" y="2179637"/>
            <a:ext cx="13745345" cy="5815104"/>
          </a:xfrm>
          <a:prstGeom prst="rect">
            <a:avLst/>
          </a:prstGeom>
        </p:spPr>
      </p:pic>
      <p:pic>
        <p:nvPicPr>
          <p:cNvPr id="4" name="Picture 3" descr="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762" y="731837"/>
            <a:ext cx="7540129" cy="883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962" y="2484437"/>
            <a:ext cx="13666103" cy="5199459"/>
          </a:xfrm>
          <a:prstGeom prst="rect">
            <a:avLst/>
          </a:prstGeom>
        </p:spPr>
      </p:pic>
      <p:pic>
        <p:nvPicPr>
          <p:cNvPr id="5" name="Picture 4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762" y="1036637"/>
            <a:ext cx="11307146" cy="883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362" y="2560637"/>
            <a:ext cx="13300373" cy="5175077"/>
          </a:xfrm>
          <a:prstGeom prst="rect">
            <a:avLst/>
          </a:prstGeom>
        </p:spPr>
      </p:pic>
      <p:pic>
        <p:nvPicPr>
          <p:cNvPr id="6" name="Picture 5" descr="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562" y="808037"/>
            <a:ext cx="5108026" cy="883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07562" y="3779837"/>
            <a:ext cx="35052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download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1362" y="3779837"/>
            <a:ext cx="35814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imুিপটচজages-removebg-preview.png"/>
          <p:cNvPicPr>
            <a:picLocks noChangeAspect="1"/>
          </p:cNvPicPr>
          <p:nvPr/>
        </p:nvPicPr>
        <p:blipFill>
          <a:blip r:embed="rId4" cstate="print"/>
          <a:srcRect l="19937" r="16317" b="13044"/>
          <a:stretch>
            <a:fillRect/>
          </a:stretch>
        </p:blipFill>
        <p:spPr>
          <a:xfrm>
            <a:off x="7192962" y="2255837"/>
            <a:ext cx="1219200" cy="4419600"/>
          </a:xfrm>
          <a:prstGeom prst="rect">
            <a:avLst/>
          </a:prstGeom>
        </p:spPr>
      </p:pic>
      <p:pic>
        <p:nvPicPr>
          <p:cNvPr id="7" name="Picture 6" descr="Picture5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5762" y="2941637"/>
            <a:ext cx="1664071" cy="786319"/>
          </a:xfrm>
          <a:prstGeom prst="rect">
            <a:avLst/>
          </a:prstGeom>
        </p:spPr>
      </p:pic>
      <p:pic>
        <p:nvPicPr>
          <p:cNvPr id="8" name="Picture 7" descr="Picture5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21962" y="2941637"/>
            <a:ext cx="1621402" cy="786319"/>
          </a:xfrm>
          <a:prstGeom prst="rect">
            <a:avLst/>
          </a:prstGeom>
        </p:spPr>
      </p:pic>
      <p:pic>
        <p:nvPicPr>
          <p:cNvPr id="11" name="Picture 10" descr="5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30762" y="427037"/>
            <a:ext cx="5924823" cy="1670166"/>
          </a:xfrm>
          <a:prstGeom prst="rect">
            <a:avLst/>
          </a:prstGeom>
        </p:spPr>
      </p:pic>
      <p:pic>
        <p:nvPicPr>
          <p:cNvPr id="14" name="Picture 13" descr="5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5962" y="6678491"/>
            <a:ext cx="6988531" cy="1100231"/>
          </a:xfrm>
          <a:prstGeom prst="rect">
            <a:avLst/>
          </a:prstGeom>
        </p:spPr>
      </p:pic>
      <p:pic>
        <p:nvPicPr>
          <p:cNvPr id="15" name="Picture 14" descr="5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02562" y="6675437"/>
            <a:ext cx="6991534" cy="1106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2573" y="350837"/>
            <a:ext cx="3547579" cy="1121571"/>
          </a:xfrm>
          <a:prstGeom prst="rect">
            <a:avLst/>
          </a:prstGeom>
        </p:spPr>
      </p:pic>
      <p:pic>
        <p:nvPicPr>
          <p:cNvPr id="9" name="Picture 8" descr="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162" y="2484437"/>
            <a:ext cx="8253302" cy="956993"/>
          </a:xfrm>
          <a:prstGeom prst="rect">
            <a:avLst/>
          </a:prstGeom>
        </p:spPr>
      </p:pic>
      <p:pic>
        <p:nvPicPr>
          <p:cNvPr id="10" name="Picture 9" descr="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162" y="3398837"/>
            <a:ext cx="8551982" cy="956993"/>
          </a:xfrm>
          <a:prstGeom prst="rect">
            <a:avLst/>
          </a:prstGeom>
        </p:spPr>
      </p:pic>
      <p:pic>
        <p:nvPicPr>
          <p:cNvPr id="11" name="Picture 10" descr="5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162" y="4313237"/>
            <a:ext cx="14745006" cy="956993"/>
          </a:xfrm>
          <a:prstGeom prst="rect">
            <a:avLst/>
          </a:prstGeom>
        </p:spPr>
      </p:pic>
      <p:pic>
        <p:nvPicPr>
          <p:cNvPr id="12" name="Picture 11" descr="5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162" y="5227637"/>
            <a:ext cx="13330851" cy="956993"/>
          </a:xfrm>
          <a:prstGeom prst="rect">
            <a:avLst/>
          </a:prstGeom>
        </p:spPr>
      </p:pic>
      <p:pic>
        <p:nvPicPr>
          <p:cNvPr id="13" name="Picture 12" descr="5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1162" y="6065837"/>
            <a:ext cx="8990857" cy="956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62" y="2179637"/>
            <a:ext cx="10210800" cy="46482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8362" y="427037"/>
            <a:ext cx="5784626" cy="2310193"/>
          </a:xfrm>
          <a:prstGeom prst="rect">
            <a:avLst/>
          </a:prstGeom>
        </p:spPr>
      </p:pic>
      <p:pic>
        <p:nvPicPr>
          <p:cNvPr id="8" name="Picture 7" descr="6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1762" y="7208837"/>
            <a:ext cx="12355571" cy="106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Power Point Class H S C\Chapter 2 1st Paper\Is 1st 2nd Ch2 Photo\kaba 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4362" y="1836737"/>
            <a:ext cx="40386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3" descr="D:\Power Point Class H S C\Chapter 2 1st Paper\Is 1st 2nd Ch2 Photo\Modina 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562" y="1836737"/>
            <a:ext cx="35814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ওিা্জ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2562" y="1874837"/>
            <a:ext cx="28575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762" y="1859904"/>
            <a:ext cx="3191548" cy="3382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562" y="5303837"/>
            <a:ext cx="36576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ুিা্ব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36162" y="5418137"/>
            <a:ext cx="39624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া্িবক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92762" y="5341937"/>
            <a:ext cx="38100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Picture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3562" y="579437"/>
            <a:ext cx="14208602" cy="1005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পটচজ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0162" y="2865437"/>
            <a:ext cx="7483254" cy="5583658"/>
          </a:xfrm>
          <a:prstGeom prst="rect">
            <a:avLst/>
          </a:prstGeom>
        </p:spPr>
      </p:pic>
      <p:pic>
        <p:nvPicPr>
          <p:cNvPr id="4" name="Picture 3" descr="6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7762" y="1112837"/>
            <a:ext cx="8186252" cy="1883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331998" y="3170237"/>
            <a:ext cx="6788728" cy="397625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562" y="3551237"/>
            <a:ext cx="5983059" cy="3222884"/>
          </a:xfrm>
          <a:prstGeom prst="roundRect">
            <a:avLst>
              <a:gd name="adj" fmla="val 16050"/>
            </a:avLst>
          </a:prstGeom>
        </p:spPr>
      </p:pic>
      <p:pic>
        <p:nvPicPr>
          <p:cNvPr id="5" name="Picture 4" descr="Pictur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4562" y="808037"/>
            <a:ext cx="6232262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162" y="731837"/>
            <a:ext cx="6412462" cy="1072807"/>
          </a:xfrm>
          <a:prstGeom prst="rect">
            <a:avLst/>
          </a:prstGeom>
        </p:spPr>
      </p:pic>
      <p:pic>
        <p:nvPicPr>
          <p:cNvPr id="28" name="Picture 27" descr="Picture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0562" y="1570037"/>
            <a:ext cx="3187945" cy="4900779"/>
          </a:xfrm>
          <a:prstGeom prst="rect">
            <a:avLst/>
          </a:prstGeom>
        </p:spPr>
      </p:pic>
      <p:pic>
        <p:nvPicPr>
          <p:cNvPr id="29" name="Picture 28" descr="Picture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12362" y="1798637"/>
            <a:ext cx="3303759" cy="4644768"/>
          </a:xfrm>
          <a:prstGeom prst="rect">
            <a:avLst/>
          </a:prstGeom>
        </p:spPr>
      </p:pic>
      <p:pic>
        <p:nvPicPr>
          <p:cNvPr id="30" name="Picture 29" descr="Picture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1562" y="4922837"/>
            <a:ext cx="5431087" cy="3175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cca_saudi_arabia_locator_map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82662" y="1836737"/>
            <a:ext cx="13487400" cy="63246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Picture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4562" y="503237"/>
            <a:ext cx="5583475" cy="1024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162" y="1874837"/>
            <a:ext cx="14141552" cy="6125974"/>
          </a:xfrm>
          <a:prstGeom prst="rect">
            <a:avLst/>
          </a:prstGeom>
        </p:spPr>
      </p:pic>
      <p:pic>
        <p:nvPicPr>
          <p:cNvPr id="5" name="Picture 4" descr="Picture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7562" y="579437"/>
            <a:ext cx="4016932" cy="926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962" y="2941637"/>
            <a:ext cx="13976973" cy="4108365"/>
          </a:xfrm>
          <a:prstGeom prst="rect">
            <a:avLst/>
          </a:prstGeom>
        </p:spPr>
      </p:pic>
      <p:pic>
        <p:nvPicPr>
          <p:cNvPr id="4" name="Picture 3" descr="Picture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5562" y="579437"/>
            <a:ext cx="5089740" cy="1127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3962" y="2103437"/>
            <a:ext cx="7391400" cy="4038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Picture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4562" y="655637"/>
            <a:ext cx="5010498" cy="1273959"/>
          </a:xfrm>
          <a:prstGeom prst="rect">
            <a:avLst/>
          </a:prstGeom>
        </p:spPr>
      </p:pic>
      <p:pic>
        <p:nvPicPr>
          <p:cNvPr id="9" name="Picture 8" descr="Picture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8762" y="6253289"/>
            <a:ext cx="5815104" cy="1030139"/>
          </a:xfrm>
          <a:prstGeom prst="rect">
            <a:avLst/>
          </a:prstGeom>
        </p:spPr>
      </p:pic>
      <p:pic>
        <p:nvPicPr>
          <p:cNvPr id="10" name="Picture 9" descr="Picture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02562" y="7018337"/>
            <a:ext cx="7375551" cy="1024043"/>
          </a:xfrm>
          <a:prstGeom prst="rect">
            <a:avLst/>
          </a:prstGeom>
        </p:spPr>
      </p:pic>
      <p:pic>
        <p:nvPicPr>
          <p:cNvPr id="11" name="Picture 10" descr="Picture1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02562" y="6256337"/>
            <a:ext cx="6863529" cy="1024043"/>
          </a:xfrm>
          <a:prstGeom prst="rect">
            <a:avLst/>
          </a:prstGeom>
        </p:spPr>
      </p:pic>
      <p:pic>
        <p:nvPicPr>
          <p:cNvPr id="12" name="Picture 11" descr="Picture1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8762" y="7018337"/>
            <a:ext cx="8204538" cy="1024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3">
      <a:majorFont>
        <a:latin typeface="Nikosh ban"/>
        <a:ea typeface=""/>
        <a:cs typeface=""/>
      </a:majorFont>
      <a:minorFont>
        <a:latin typeface="Nikosh ban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3175</TotalTime>
  <Words>0</Words>
  <Application>Microsoft Office PowerPoint</Application>
  <PresentationFormat>Custom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personal</cp:lastModifiedBy>
  <cp:revision>286</cp:revision>
  <dcterms:created xsi:type="dcterms:W3CDTF">2006-08-16T00:00:00Z</dcterms:created>
  <dcterms:modified xsi:type="dcterms:W3CDTF">2021-09-21T09:52:43Z</dcterms:modified>
</cp:coreProperties>
</file>