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7" r:id="rId11"/>
    <p:sldId id="268" r:id="rId12"/>
    <p:sldId id="26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7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4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8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8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2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6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2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5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&lt;strong&gt;Spring&lt;/strong&gt; &lt;strong&gt;Flowers&lt;/strong&gt; (249639729).&lt;strong&gt;jpeg&lt;/strong&gt;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31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26670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7CB35-5F7E-4162-9F87-6D9464E872A3}"/>
              </a:ext>
            </a:extLst>
          </p:cNvPr>
          <p:cNvSpPr/>
          <p:nvPr/>
        </p:nvSpPr>
        <p:spPr>
          <a:xfrm>
            <a:off x="152400" y="122643"/>
            <a:ext cx="8843210" cy="6058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60517-CB55-4C93-89B2-2A251068F50D}"/>
              </a:ext>
            </a:extLst>
          </p:cNvPr>
          <p:cNvSpPr txBox="1"/>
          <p:nvPr/>
        </p:nvSpPr>
        <p:spPr>
          <a:xfrm>
            <a:off x="427119" y="1529179"/>
            <a:ext cx="469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ঙ্গবন্ধু ঐতিহাসিক ভাষণ দেন কত তারিখে?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56221-F1EE-44BA-82A9-7D58131FB884}"/>
              </a:ext>
            </a:extLst>
          </p:cNvPr>
          <p:cNvSpPr txBox="1"/>
          <p:nvPr/>
        </p:nvSpPr>
        <p:spPr>
          <a:xfrm>
            <a:off x="830177" y="2669723"/>
            <a:ext cx="389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বিজয় দিবস পালিত হয় কত তারিখে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4D5CF-640B-4C5D-B368-3DB7862FD0A5}"/>
              </a:ext>
            </a:extLst>
          </p:cNvPr>
          <p:cNvSpPr txBox="1"/>
          <p:nvPr/>
        </p:nvSpPr>
        <p:spPr>
          <a:xfrm>
            <a:off x="2117560" y="3877176"/>
            <a:ext cx="18769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D76B3-473C-48D3-9C56-36386931921E}"/>
              </a:ext>
            </a:extLst>
          </p:cNvPr>
          <p:cNvSpPr txBox="1"/>
          <p:nvPr/>
        </p:nvSpPr>
        <p:spPr>
          <a:xfrm>
            <a:off x="619355" y="4247623"/>
            <a:ext cx="388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শহিদ দিবস পালিত হয় কত তারিখে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342CE-78B3-4F71-952B-710FA5D058B6}"/>
              </a:ext>
            </a:extLst>
          </p:cNvPr>
          <p:cNvSpPr txBox="1"/>
          <p:nvPr/>
        </p:nvSpPr>
        <p:spPr>
          <a:xfrm>
            <a:off x="4872791" y="1615240"/>
            <a:ext cx="20092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7BFC2-D40E-44C9-BDCB-7F1987BCB3D4}"/>
              </a:ext>
            </a:extLst>
          </p:cNvPr>
          <p:cNvSpPr txBox="1"/>
          <p:nvPr/>
        </p:nvSpPr>
        <p:spPr>
          <a:xfrm>
            <a:off x="553449" y="3454453"/>
            <a:ext cx="444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দিবস পালিত হয় কত তারিখে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D23D36-6C9E-478B-8D78-B11609A00E6A}"/>
              </a:ext>
            </a:extLst>
          </p:cNvPr>
          <p:cNvSpPr/>
          <p:nvPr/>
        </p:nvSpPr>
        <p:spPr>
          <a:xfrm>
            <a:off x="1752600" y="568679"/>
            <a:ext cx="4648200" cy="4680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দাও</a:t>
            </a:r>
            <a:endParaRPr lang="en-US" sz="33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822DA-36A1-4717-9CD3-42F7EA312E4F}"/>
              </a:ext>
            </a:extLst>
          </p:cNvPr>
          <p:cNvSpPr txBox="1"/>
          <p:nvPr/>
        </p:nvSpPr>
        <p:spPr>
          <a:xfrm>
            <a:off x="7185864" y="3477229"/>
            <a:ext cx="2141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৭ই মার্চ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E0681-FBC6-492F-8658-8218A9D5D54A}"/>
              </a:ext>
            </a:extLst>
          </p:cNvPr>
          <p:cNvSpPr txBox="1"/>
          <p:nvPr/>
        </p:nvSpPr>
        <p:spPr>
          <a:xfrm>
            <a:off x="7152775" y="2690026"/>
            <a:ext cx="249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২১ ফেব্রুয়ারি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7DCF6-B721-4D42-8D17-D30BECD0D043}"/>
              </a:ext>
            </a:extLst>
          </p:cNvPr>
          <p:cNvSpPr txBox="1"/>
          <p:nvPr/>
        </p:nvSpPr>
        <p:spPr>
          <a:xfrm>
            <a:off x="7167814" y="4286538"/>
            <a:ext cx="152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BBE2BB-9792-45D6-849B-EBA8C150D840}"/>
              </a:ext>
            </a:extLst>
          </p:cNvPr>
          <p:cNvSpPr txBox="1"/>
          <p:nvPr/>
        </p:nvSpPr>
        <p:spPr>
          <a:xfrm>
            <a:off x="7134729" y="2023606"/>
            <a:ext cx="2141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2083 L -0.26163 0.1071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25781 0.2164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21979 -0.3027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0.10394 L -0.21736 -0.1053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20B249-5DB9-4849-9BCE-748FEBE910D3}"/>
              </a:ext>
            </a:extLst>
          </p:cNvPr>
          <p:cNvSpPr/>
          <p:nvPr/>
        </p:nvSpPr>
        <p:spPr>
          <a:xfrm>
            <a:off x="1524000" y="1295400"/>
            <a:ext cx="6086475" cy="1004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06" y="3287933"/>
            <a:ext cx="792576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28146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8842A-D25F-430E-A7BF-DE314B150F33}"/>
              </a:ext>
            </a:extLst>
          </p:cNvPr>
          <p:cNvSpPr/>
          <p:nvPr/>
        </p:nvSpPr>
        <p:spPr>
          <a:xfrm>
            <a:off x="1374951" y="381001"/>
            <a:ext cx="6681029" cy="16527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 এবার আমরা যুক্তবর্ণ গুলো খুজে বের করি  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C4CB5-E6C9-4FB1-9E2A-A696EE13F193}"/>
              </a:ext>
            </a:extLst>
          </p:cNvPr>
          <p:cNvSpPr/>
          <p:nvPr/>
        </p:nvSpPr>
        <p:spPr>
          <a:xfrm>
            <a:off x="469232" y="2809374"/>
            <a:ext cx="1540041" cy="4692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DD434-361F-4F25-9F3B-70A11EE39B0E}"/>
              </a:ext>
            </a:extLst>
          </p:cNvPr>
          <p:cNvSpPr/>
          <p:nvPr/>
        </p:nvSpPr>
        <p:spPr>
          <a:xfrm>
            <a:off x="493294" y="4905877"/>
            <a:ext cx="1540040" cy="4692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353613-7F06-4D6F-8FDA-1E1278FF789D}"/>
              </a:ext>
            </a:extLst>
          </p:cNvPr>
          <p:cNvSpPr/>
          <p:nvPr/>
        </p:nvSpPr>
        <p:spPr>
          <a:xfrm>
            <a:off x="469234" y="3558716"/>
            <a:ext cx="1540040" cy="4812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ব্ব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7934F-2E1D-4AF2-B83F-8EACAD4FC09E}"/>
              </a:ext>
            </a:extLst>
          </p:cNvPr>
          <p:cNvSpPr/>
          <p:nvPr/>
        </p:nvSpPr>
        <p:spPr>
          <a:xfrm>
            <a:off x="469234" y="4244329"/>
            <a:ext cx="1540040" cy="4692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4254B673-498E-46A5-8CF9-697700815B60}"/>
              </a:ext>
            </a:extLst>
          </p:cNvPr>
          <p:cNvSpPr/>
          <p:nvPr/>
        </p:nvSpPr>
        <p:spPr>
          <a:xfrm>
            <a:off x="3236495" y="2809374"/>
            <a:ext cx="1275347" cy="469232"/>
          </a:xfrm>
          <a:prstGeom prst="beve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BA2007EB-7275-40B2-9EB4-8D1E172FE912}"/>
              </a:ext>
            </a:extLst>
          </p:cNvPr>
          <p:cNvSpPr/>
          <p:nvPr/>
        </p:nvSpPr>
        <p:spPr>
          <a:xfrm>
            <a:off x="5027376" y="2765968"/>
            <a:ext cx="1347537" cy="469232"/>
          </a:xfrm>
          <a:prstGeom prst="beve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6993B90-BB46-4AF3-A7B8-79267A1198C8}"/>
              </a:ext>
            </a:extLst>
          </p:cNvPr>
          <p:cNvSpPr/>
          <p:nvPr/>
        </p:nvSpPr>
        <p:spPr>
          <a:xfrm>
            <a:off x="3164304" y="3567740"/>
            <a:ext cx="1347538" cy="481264"/>
          </a:xfrm>
          <a:prstGeom prst="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8A3752EE-A57E-4978-9F15-2DD35C18401A}"/>
              </a:ext>
            </a:extLst>
          </p:cNvPr>
          <p:cNvSpPr/>
          <p:nvPr/>
        </p:nvSpPr>
        <p:spPr>
          <a:xfrm>
            <a:off x="5113422" y="3445919"/>
            <a:ext cx="1275346" cy="603085"/>
          </a:xfrm>
          <a:prstGeom prst="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84ACA643-4261-4E42-8198-0E9A9D055B7B}"/>
              </a:ext>
            </a:extLst>
          </p:cNvPr>
          <p:cNvSpPr/>
          <p:nvPr/>
        </p:nvSpPr>
        <p:spPr>
          <a:xfrm>
            <a:off x="3164304" y="4326484"/>
            <a:ext cx="1347538" cy="420353"/>
          </a:xfrm>
          <a:prstGeom prst="beve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EF490CE3-0A47-471D-908F-5BF7671075C0}"/>
              </a:ext>
            </a:extLst>
          </p:cNvPr>
          <p:cNvSpPr/>
          <p:nvPr/>
        </p:nvSpPr>
        <p:spPr>
          <a:xfrm>
            <a:off x="5113421" y="4352051"/>
            <a:ext cx="1443791" cy="420353"/>
          </a:xfrm>
          <a:prstGeom prst="beve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89A00-1C1D-4C0C-B096-29430196C39A}"/>
              </a:ext>
            </a:extLst>
          </p:cNvPr>
          <p:cNvSpPr/>
          <p:nvPr/>
        </p:nvSpPr>
        <p:spPr>
          <a:xfrm>
            <a:off x="3164304" y="5024315"/>
            <a:ext cx="1347538" cy="4203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310020-7944-4238-8713-65E37A978AD4}"/>
              </a:ext>
            </a:extLst>
          </p:cNvPr>
          <p:cNvSpPr/>
          <p:nvPr/>
        </p:nvSpPr>
        <p:spPr>
          <a:xfrm>
            <a:off x="5077325" y="5058154"/>
            <a:ext cx="1347538" cy="4203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9871" y="2714987"/>
            <a:ext cx="133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গন্ধ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1958" y="3487597"/>
            <a:ext cx="111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আব্বা</a:t>
            </a:r>
            <a:r>
              <a:rPr lang="en-US" sz="24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1532" y="4312463"/>
            <a:ext cx="111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অস্ত</a:t>
            </a:r>
            <a:r>
              <a:rPr lang="en-US" sz="24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01069" y="5136990"/>
            <a:ext cx="117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স্বভাব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044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Spring Flowers&lt;/strong&gt;, Alrington, VA | &lt;strong&gt;Spring flowers&lt;/strong&gt; bloom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1"/>
            <a:ext cx="9144000" cy="6326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76400" y="1295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 Flowers Spring Flowers Decoration Clipart b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2320636" cy="5564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6436" y="442832"/>
            <a:ext cx="29718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Pink Flowers Spring Flowers Decoration Clipart b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"/>
            <a:ext cx="2812472" cy="105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88473"/>
            <a:ext cx="3200400" cy="250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25436" y="3886200"/>
            <a:ext cx="468976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রাসেল</a:t>
            </a:r>
          </a:p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মজলিশপুর সরকারী প্রাথমিক বিদ্যালয় </a:t>
            </a:r>
          </a:p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নিকলী,কিশোরগঞ্জ</a:t>
            </a:r>
          </a:p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মোবাইলঃ০১৯১৩৪৫১৬২৬</a:t>
            </a:r>
          </a:p>
          <a:p>
            <a:pPr algn="ctr"/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Gmail:raselictbrahm@gmail.com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14703"/>
            <a:ext cx="1905000" cy="1633119"/>
          </a:xfrm>
          <a:prstGeom prst="rect">
            <a:avLst/>
          </a:prstGeom>
        </p:spPr>
      </p:pic>
      <p:pic>
        <p:nvPicPr>
          <p:cNvPr id="12" name="Picture 11" descr="Pink Flowers Spring Flowers Decoration Clipart b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40526"/>
            <a:ext cx="8679872" cy="684074"/>
          </a:xfrm>
          <a:prstGeom prst="rect">
            <a:avLst/>
          </a:prstGeom>
        </p:spPr>
      </p:pic>
      <p:pic>
        <p:nvPicPr>
          <p:cNvPr id="6" name="Picture 5" descr="Background with &lt;strong&gt;spring flowers&lt;/strong&gt; background with &lt;strong&gt;flowers&lt;/strong&gt;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413868"/>
            <a:ext cx="1669472" cy="22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Clip Art at Clker.com - vector clip art onlin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71700" y="771087"/>
            <a:ext cx="2819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1242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একাই একটি দুর্গ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914400"/>
            <a:ext cx="18288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6473"/>
            <a:ext cx="152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2004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2648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079" y="166981"/>
            <a:ext cx="527805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188075_o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92610"/>
            <a:ext cx="2863770" cy="2219751"/>
          </a:xfrm>
          <a:prstGeom prst="rect">
            <a:avLst/>
          </a:prstGeom>
        </p:spPr>
      </p:pic>
      <p:pic>
        <p:nvPicPr>
          <p:cNvPr id="8" name="Picture 7" descr="BANGABANDHU-2-20011106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92610"/>
            <a:ext cx="3002666" cy="2219752"/>
          </a:xfrm>
          <a:prstGeom prst="rect">
            <a:avLst/>
          </a:prstGeom>
        </p:spPr>
      </p:pic>
      <p:pic>
        <p:nvPicPr>
          <p:cNvPr id="9" name="Picture 8" descr="bhola-2104181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52" y="3920941"/>
            <a:ext cx="3200401" cy="2203223"/>
          </a:xfrm>
          <a:prstGeom prst="rect">
            <a:avLst/>
          </a:prstGeom>
        </p:spPr>
      </p:pic>
      <p:pic>
        <p:nvPicPr>
          <p:cNvPr id="11" name="Picture 10" descr="100822125540_1971_celebration_226x170_nocre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553" y="3920941"/>
            <a:ext cx="2925500" cy="2203223"/>
          </a:xfrm>
          <a:prstGeom prst="rect">
            <a:avLst/>
          </a:prstGeom>
        </p:spPr>
      </p:pic>
      <p:pic>
        <p:nvPicPr>
          <p:cNvPr id="12" name="Picture 11" descr="resiz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053" y="3920941"/>
            <a:ext cx="2717519" cy="2203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4605" y="3460833"/>
            <a:ext cx="426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জাতির</a:t>
            </a:r>
            <a:r>
              <a:rPr lang="en-US" dirty="0" smtClean="0"/>
              <a:t> </a:t>
            </a:r>
            <a:r>
              <a:rPr lang="en-US" dirty="0" err="1" smtClean="0"/>
              <a:t>জনক</a:t>
            </a:r>
            <a:r>
              <a:rPr lang="en-US" dirty="0" smtClean="0"/>
              <a:t> </a:t>
            </a:r>
            <a:r>
              <a:rPr lang="en-US" dirty="0" err="1" smtClean="0"/>
              <a:t>বঙ্গবন্ধু</a:t>
            </a:r>
            <a:r>
              <a:rPr lang="en-US" dirty="0" smtClean="0"/>
              <a:t> </a:t>
            </a:r>
            <a:r>
              <a:rPr lang="en-US" dirty="0" err="1" smtClean="0"/>
              <a:t>শেখ</a:t>
            </a:r>
            <a:r>
              <a:rPr lang="en-US" dirty="0" smtClean="0"/>
              <a:t> </a:t>
            </a:r>
            <a:r>
              <a:rPr lang="en-US" dirty="0" err="1" smtClean="0"/>
              <a:t>মুজিবুর</a:t>
            </a:r>
            <a:r>
              <a:rPr lang="en-US" dirty="0" smtClean="0"/>
              <a:t> </a:t>
            </a:r>
            <a:r>
              <a:rPr lang="en-US" dirty="0" err="1" smtClean="0"/>
              <a:t>রহমান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48600" y="1447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৭ ই মার্চ</a:t>
            </a:r>
          </a:p>
          <a:p>
            <a:r>
              <a:rPr lang="bn-IN" dirty="0" smtClean="0"/>
              <a:t>১৯৭১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6934200" cy="39528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5029200"/>
            <a:ext cx="44958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কার ছবি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75094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বীরশ্রেষ্ট মোস্তফা কামাল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3505200" cy="8382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Crimdon South Beach - Photo &quot;Beach and dunes at North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4648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62000" y="1981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পাঠ্যপুস্তকের “একাই একটি দুর্গ” গল্পটির( এপ্রিল ১৯৭১ ....................হলো বন্ধ) অংশটুকু পড়ব।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৪২ পৃষ্টা খোল।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382000" cy="563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18956"/>
            <a:ext cx="7924800" cy="531528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7044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39D1B8-CA83-4708-9D30-84BCCA000AF9}"/>
              </a:ext>
            </a:extLst>
          </p:cNvPr>
          <p:cNvSpPr txBox="1"/>
          <p:nvPr/>
        </p:nvSpPr>
        <p:spPr>
          <a:xfrm>
            <a:off x="641593" y="337976"/>
            <a:ext cx="7769506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থেকে নতুন শব্দ খুজে বের করি এবং অর্থ বলি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D06D5-D571-42F4-B3D9-F46B82AF77C6}"/>
              </a:ext>
            </a:extLst>
          </p:cNvPr>
          <p:cNvSpPr txBox="1"/>
          <p:nvPr/>
        </p:nvSpPr>
        <p:spPr>
          <a:xfrm>
            <a:off x="641593" y="1922062"/>
            <a:ext cx="1728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35DEA-010A-462B-B2E4-8B7B59CAC49D}"/>
              </a:ext>
            </a:extLst>
          </p:cNvPr>
          <p:cNvSpPr txBox="1"/>
          <p:nvPr/>
        </p:nvSpPr>
        <p:spPr>
          <a:xfrm>
            <a:off x="533400" y="2782855"/>
            <a:ext cx="1627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369D6-95DB-4E4D-9E26-694462253175}"/>
              </a:ext>
            </a:extLst>
          </p:cNvPr>
          <p:cNvSpPr txBox="1"/>
          <p:nvPr/>
        </p:nvSpPr>
        <p:spPr>
          <a:xfrm>
            <a:off x="381001" y="3506858"/>
            <a:ext cx="1589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08DAD-3306-4F36-A9B6-19E46357B966}"/>
              </a:ext>
            </a:extLst>
          </p:cNvPr>
          <p:cNvSpPr txBox="1"/>
          <p:nvPr/>
        </p:nvSpPr>
        <p:spPr>
          <a:xfrm>
            <a:off x="4024945" y="1965425"/>
            <a:ext cx="18047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7F871-99F2-4D63-98A0-1DD095425AB6}"/>
              </a:ext>
            </a:extLst>
          </p:cNvPr>
          <p:cNvSpPr txBox="1"/>
          <p:nvPr/>
        </p:nvSpPr>
        <p:spPr>
          <a:xfrm>
            <a:off x="3998903" y="2853805"/>
            <a:ext cx="3019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দলের নেতা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A608F-1F75-414C-AF1A-3A567C56FD7C}"/>
              </a:ext>
            </a:extLst>
          </p:cNvPr>
          <p:cNvSpPr txBox="1"/>
          <p:nvPr/>
        </p:nvSpPr>
        <p:spPr>
          <a:xfrm>
            <a:off x="3776240" y="3567371"/>
            <a:ext cx="5367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দেশের স্বাধীনতার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000" dirty="0"/>
          </a:p>
        </p:txBody>
      </p:sp>
      <p:sp>
        <p:nvSpPr>
          <p:cNvPr id="13" name="Right Arrow 12"/>
          <p:cNvSpPr/>
          <p:nvPr/>
        </p:nvSpPr>
        <p:spPr>
          <a:xfrm>
            <a:off x="2031357" y="2037868"/>
            <a:ext cx="1371600" cy="25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1987952" y="2966736"/>
            <a:ext cx="1432367" cy="25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2083443" y="3626493"/>
            <a:ext cx="1441049" cy="243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381002" y="4294930"/>
            <a:ext cx="13725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00" dirty="0"/>
              <a:t>ঘাঁটি </a:t>
            </a:r>
            <a:endParaRPr lang="en-US" sz="2100" dirty="0"/>
          </a:p>
        </p:txBody>
      </p:sp>
      <p:sp>
        <p:nvSpPr>
          <p:cNvPr id="17" name="Right Arrow 16"/>
          <p:cNvSpPr/>
          <p:nvPr/>
        </p:nvSpPr>
        <p:spPr>
          <a:xfrm>
            <a:off x="1996633" y="4381741"/>
            <a:ext cx="1510496" cy="217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4019310" y="4329655"/>
            <a:ext cx="468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সৈন্যদের থাকার জায়গা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1" y="4972050"/>
            <a:ext cx="1381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00" dirty="0"/>
              <a:t>অস্থির </a:t>
            </a:r>
            <a:endParaRPr lang="en-US" sz="2100" dirty="0"/>
          </a:p>
        </p:txBody>
      </p:sp>
      <p:sp>
        <p:nvSpPr>
          <p:cNvPr id="20" name="Right Arrow 19"/>
          <p:cNvSpPr/>
          <p:nvPr/>
        </p:nvSpPr>
        <p:spPr>
          <a:xfrm>
            <a:off x="2022676" y="5015455"/>
            <a:ext cx="1597307" cy="251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4297102" y="4963369"/>
            <a:ext cx="134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ব্যাকুল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56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6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</TotalTime>
  <Words>198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NikoshBAN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38</cp:revision>
  <dcterms:created xsi:type="dcterms:W3CDTF">2006-08-16T00:00:00Z</dcterms:created>
  <dcterms:modified xsi:type="dcterms:W3CDTF">2021-09-21T09:05:54Z</dcterms:modified>
</cp:coreProperties>
</file>