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944" r:id="rId2"/>
  </p:sldMasterIdLst>
  <p:notesMasterIdLst>
    <p:notesMasterId r:id="rId21"/>
  </p:notesMasterIdLst>
  <p:sldIdLst>
    <p:sldId id="257" r:id="rId3"/>
    <p:sldId id="258" r:id="rId4"/>
    <p:sldId id="256" r:id="rId5"/>
    <p:sldId id="273" r:id="rId6"/>
    <p:sldId id="262" r:id="rId7"/>
    <p:sldId id="259" r:id="rId8"/>
    <p:sldId id="260" r:id="rId9"/>
    <p:sldId id="261" r:id="rId10"/>
    <p:sldId id="274" r:id="rId11"/>
    <p:sldId id="263" r:id="rId12"/>
    <p:sldId id="264" r:id="rId13"/>
    <p:sldId id="267" r:id="rId14"/>
    <p:sldId id="265" r:id="rId15"/>
    <p:sldId id="266" r:id="rId16"/>
    <p:sldId id="268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6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7C53-07C6-447E-B2C6-DAD97F145298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19DF7-B5C6-4F9D-BF03-297D165C2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43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19DF7-B5C6-4F9D-BF03-297D165C2E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7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4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9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13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31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6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3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19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28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93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62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59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5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55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4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8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7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8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0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0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1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992F-AF81-41C8-9D8F-EDC4736CBD07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88E67-15D3-47AA-BBC1-115918396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9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44291" y="845127"/>
            <a:ext cx="3934691" cy="8002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আ</a:t>
            </a:r>
            <a:r>
              <a:rPr lang="en-US" dirty="0" err="1" smtClean="0"/>
              <a:t>জকের</a:t>
            </a:r>
            <a:r>
              <a:rPr lang="en-US" dirty="0" smtClean="0"/>
              <a:t> </a:t>
            </a:r>
            <a:r>
              <a:rPr lang="en-US" dirty="0" err="1" smtClean="0"/>
              <a:t>ক্লাসে</a:t>
            </a:r>
            <a:r>
              <a:rPr lang="en-US" dirty="0" smtClean="0"/>
              <a:t>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sz="2800" b="1" dirty="0" err="1" smtClean="0"/>
              <a:t>অভিনন্দন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8930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1C15F-32A6-4CD5-9187-F6E1897CB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690" y="365126"/>
            <a:ext cx="5514109" cy="849241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bn-BD" dirty="0"/>
              <a:t>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8BC8BE-DBB5-4D98-8229-82CA50D6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2616F2A-08D1-4210-9C55-32B3F1EFB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3" y="1214367"/>
            <a:ext cx="9015882" cy="3819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72145" y="568036"/>
            <a:ext cx="565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নিচের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ছবি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‍</a:t>
            </a:r>
            <a:r>
              <a:rPr lang="en-US" sz="3600" dirty="0" err="1" smtClean="0">
                <a:solidFill>
                  <a:schemeClr val="bg1"/>
                </a:solidFill>
              </a:rPr>
              <a:t>গুলো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লক্ষ্য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কর</a:t>
            </a:r>
            <a:r>
              <a:rPr lang="en-US" sz="3600" dirty="0" smtClean="0">
                <a:solidFill>
                  <a:schemeClr val="bg1"/>
                </a:solidFill>
              </a:rPr>
              <a:t>: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5006185"/>
            <a:ext cx="759229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জাতিসংঘের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শান্তি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রক্ষায়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বাংলাদেশ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সেনাবাহীনির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ভুমিকা</a:t>
            </a:r>
            <a:r>
              <a:rPr lang="en-US" sz="2400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A1657-0261-4A16-8CD1-091D8640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  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6FEA185-2EC1-4202-9379-098E05FB1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89" y="869211"/>
            <a:ext cx="8341975" cy="3949597"/>
          </a:xfrm>
        </p:spPr>
      </p:pic>
    </p:spTree>
    <p:extLst>
      <p:ext uri="{BB962C8B-B14F-4D97-AF65-F5344CB8AC3E}">
        <p14:creationId xmlns:p14="http://schemas.microsoft.com/office/powerpoint/2010/main" val="123580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217" y="5202131"/>
            <a:ext cx="9637426" cy="10787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sz="4000" b="1" dirty="0"/>
              <a:t> বাংলাদেশের অর্থনীতিতে ওআইসির অবদান মূল্যায়ন করো ।</a:t>
            </a:r>
            <a:endParaRPr lang="en-US" sz="4000" b="1" dirty="0"/>
          </a:p>
        </p:txBody>
      </p:sp>
      <p:sp>
        <p:nvSpPr>
          <p:cNvPr id="4" name="Pentagon 3"/>
          <p:cNvSpPr/>
          <p:nvPr/>
        </p:nvSpPr>
        <p:spPr>
          <a:xfrm>
            <a:off x="3732628" y="365125"/>
            <a:ext cx="4726744" cy="1547446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একক কাজ</a:t>
            </a:r>
            <a:endParaRPr kumimoji="0" lang="en-US" sz="4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904" y="2154438"/>
            <a:ext cx="3492519" cy="2207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677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2C6E9-7431-4F8E-A99A-A563E093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 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F7784B2-F217-4653-8D33-A7085B6C3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3" y="575566"/>
            <a:ext cx="8813139" cy="5706868"/>
          </a:xfrm>
        </p:spPr>
      </p:pic>
    </p:spTree>
    <p:extLst>
      <p:ext uri="{BB962C8B-B14F-4D97-AF65-F5344CB8AC3E}">
        <p14:creationId xmlns:p14="http://schemas.microsoft.com/office/powerpoint/2010/main" val="63213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9599E0-274D-4D37-AC63-C016641D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EFB3ED-0D04-4B4F-BE78-05D84269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/>
              <a:t>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AF4EBE-BF40-4C20-985E-8E0034A05B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66" y="1619074"/>
            <a:ext cx="3808004" cy="385233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616971" y="1619074"/>
            <a:ext cx="7020847" cy="3852335"/>
            <a:chOff x="4616971" y="1619074"/>
            <a:chExt cx="7020847" cy="385233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78617F4-F4B7-435C-9DA1-B38F8B526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971" y="1619074"/>
              <a:ext cx="6520722" cy="38523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7527" y="2008912"/>
              <a:ext cx="3020291" cy="2728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818529-BDEB-4F07-ABDD-373D41C2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170" y="4554525"/>
            <a:ext cx="10023931" cy="1118989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bn-BD" dirty="0"/>
              <a:t> </a:t>
            </a:r>
            <a:r>
              <a:rPr lang="bn-BD" sz="3600" dirty="0">
                <a:solidFill>
                  <a:schemeClr val="bg1"/>
                </a:solidFill>
                <a:latin typeface="AnandapatraEMJ" pitchFamily="2" charset="0"/>
              </a:rPr>
              <a:t>✓✓ জাতিসংঘের সাথে বাংলাদেশের সম্পর্কের ক্ষেত্রে উল্লেখযোগ্য অর্জন ও অবদানের পৃথক চার্ট তৈরি করো ।</a:t>
            </a:r>
            <a:endParaRPr lang="en-US" sz="3600" dirty="0">
              <a:solidFill>
                <a:schemeClr val="bg1"/>
              </a:solidFill>
              <a:latin typeface="AnandapatraEMJ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F01926-D680-4AD3-8005-0C18C97A3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264" y="4336473"/>
            <a:ext cx="8582891" cy="2924426"/>
          </a:xfrm>
        </p:spPr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xmlns="" id="{F48F6693-DE32-4A14-A7E0-4500C3EF201A}"/>
              </a:ext>
            </a:extLst>
          </p:cNvPr>
          <p:cNvSpPr/>
          <p:nvPr/>
        </p:nvSpPr>
        <p:spPr>
          <a:xfrm>
            <a:off x="616207" y="-187037"/>
            <a:ext cx="5401994" cy="2293034"/>
          </a:xfrm>
          <a:prstGeom prst="notchedRightArrow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দলগত কাজ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36" y="159328"/>
            <a:ext cx="5247409" cy="399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53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043" y="859801"/>
            <a:ext cx="3643859" cy="804108"/>
          </a:xfrm>
        </p:spPr>
        <p:txBody>
          <a:bodyPr/>
          <a:lstStyle/>
          <a:p>
            <a:r>
              <a:rPr lang="bn-IN" dirty="0"/>
              <a:t>মূল্যায়নঃ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623" y="2530163"/>
            <a:ext cx="10515600" cy="3181090"/>
          </a:xfrm>
        </p:spPr>
        <p:txBody>
          <a:bodyPr>
            <a:normAutofit/>
          </a:bodyPr>
          <a:lstStyle/>
          <a:p>
            <a:r>
              <a:rPr lang="bn-BD" dirty="0"/>
              <a:t>জাতিসংঘের বিচারালয় কতজন বিচারক নিয়ে আদালত গঠিত</a:t>
            </a:r>
            <a:r>
              <a:rPr lang="bn-IN" dirty="0"/>
              <a:t>?</a:t>
            </a:r>
          </a:p>
          <a:p>
            <a:r>
              <a:rPr lang="bn-BD" dirty="0"/>
              <a:t>OIC কি </a:t>
            </a:r>
            <a:r>
              <a:rPr lang="bn-IN" dirty="0"/>
              <a:t>?</a:t>
            </a:r>
          </a:p>
          <a:p>
            <a:r>
              <a:rPr lang="bn-BD" dirty="0"/>
              <a:t>কবে ওআইসি গঠিত হয়</a:t>
            </a:r>
            <a:r>
              <a:rPr lang="bn-IN" dirty="0"/>
              <a:t>?</a:t>
            </a:r>
          </a:p>
          <a:p>
            <a:r>
              <a:rPr lang="bn-BD" sz="2400" dirty="0"/>
              <a:t>কমনওয়েলথ একটি আন্তর্জাতিক সংস্থা এটি কত সালে প্রতিষ্ঠিত হয় ? </a:t>
            </a:r>
          </a:p>
          <a:p>
            <a:r>
              <a:rPr lang="bn-BD" dirty="0"/>
              <a:t>সাক গঠনের উদ্দেশ্য কি</a:t>
            </a:r>
            <a:r>
              <a:rPr lang="bn-IN" dirty="0"/>
              <a:t>?</a:t>
            </a:r>
            <a:endParaRPr lang="en-US" dirty="0"/>
          </a:p>
        </p:txBody>
      </p:sp>
      <p:pic>
        <p:nvPicPr>
          <p:cNvPr id="4" name="Picture 2" descr="F:\A RAHMAN-10\red-rose-source_if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77400" y="461861"/>
            <a:ext cx="2374560" cy="3437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88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228" y="5008511"/>
            <a:ext cx="10415759" cy="15937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bn-BD" sz="4800" b="1" dirty="0"/>
              <a:t> বাংলাদেশের স্বাধীনতা যুদ্ধে কমনওয়েলথ এর অবদান ব্যাখ্যা করো।</a:t>
            </a:r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1510144"/>
            <a:ext cx="6289963" cy="3422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3818" y="692727"/>
            <a:ext cx="25908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বাড়ির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43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4"/>
            <a:ext cx="12192000" cy="68515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4073" y="415637"/>
            <a:ext cx="4239491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আজকের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ক্লাসে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সবাইকে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ধন্যবাদ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43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4164035" y="790683"/>
            <a:ext cx="3348111" cy="167405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Vrinda" panose="020B0502040204020203" pitchFamily="34" charset="0"/>
              </a:rPr>
              <a:t>পরিচিতি</a:t>
            </a:r>
            <a:endParaRPr kumimoji="0" lang="en-US" sz="4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36" y="4455209"/>
            <a:ext cx="490579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2800" b="1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:</a:t>
            </a:r>
            <a:r>
              <a:rPr kumimoji="0" lang="en-US" sz="2800" b="1" i="0" u="none" strike="noStrike" kern="1200" cap="none" spc="0" normalizeH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তৈয়ব</a:t>
            </a:r>
            <a:r>
              <a:rPr kumimoji="0" lang="en-US" sz="2800" b="1" i="0" u="none" strike="noStrike" kern="1200" cap="none" spc="0" normalizeH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আলী</a:t>
            </a:r>
            <a:r>
              <a:rPr kumimoji="0" lang="en-US" sz="2800" b="1" i="0" u="none" strike="noStrike" kern="1200" cap="none" spc="0" normalizeH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মজুমদার</a:t>
            </a:r>
            <a:endParaRPr kumimoji="0" lang="bn-IN" sz="28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 </a:t>
            </a:r>
            <a:r>
              <a:rPr kumimoji="0" lang="bn-IN" sz="24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(ICT)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মাটিরাঙ্গা</a:t>
            </a:r>
            <a:r>
              <a:rPr lang="en-US" sz="24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kumimoji="0" lang="bn-IN" sz="24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উচ্চ </a:t>
            </a:r>
            <a:r>
              <a:rPr kumimoji="0" lang="bn-IN" sz="2400" b="0" i="0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2400" b="0" i="0" u="none" strike="noStrike" kern="1200" cap="none" spc="0" normalizeH="0" baseline="0" noProof="0" dirty="0" smtClean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err="1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240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০১৫৫৬৭৭৫০৬৫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E-mail.tayubmgh1971@gmail.com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29600" y="4991868"/>
            <a:ext cx="3560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err="1" smtClean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শ্রেণি-নবম</a:t>
            </a:r>
            <a:endParaRPr lang="en-US" b="1" noProof="0" dirty="0" smtClean="0">
              <a:solidFill>
                <a:prstClr val="white"/>
              </a:solidFill>
              <a:latin typeface="Narkisim" pitchFamily="34" charset="-79"/>
              <a:cs typeface="Narkisim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বিষয়</a:t>
            </a:r>
            <a:r>
              <a: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:-</a:t>
            </a:r>
            <a:r>
              <a:rPr kumimoji="0" lang="en-US" sz="1800" b="1" i="0" u="none" strike="noStrike" kern="1200" cap="none" spc="0" normalizeH="0" baseline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পৌরনীতি</a:t>
            </a:r>
            <a:r>
              <a:rPr kumimoji="0" lang="en-US" sz="1800" b="1" i="0" u="none" strike="noStrike" kern="1200" cap="none" spc="0" normalizeH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 ও </a:t>
            </a:r>
            <a:r>
              <a:rPr kumimoji="0" lang="en-US" sz="1800" b="1" i="0" u="none" strike="noStrike" kern="1200" cap="none" spc="0" normalizeH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নাগরিকতা</a:t>
            </a:r>
            <a:endParaRPr kumimoji="0" lang="en-US" sz="1800" b="1" i="0" u="none" strike="noStrike" kern="1200" cap="none" spc="0" normalizeH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arkisim" pitchFamily="34" charset="-79"/>
              <a:ea typeface="+mn-ea"/>
              <a:cs typeface="Narkisim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তারিখ-১৩/৯/২১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arkisim" pitchFamily="34" charset="-79"/>
              <a:ea typeface="+mn-ea"/>
              <a:cs typeface="Narkisim" pitchFamily="34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সময়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-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৪০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arkisim" pitchFamily="34" charset="-79"/>
                <a:ea typeface="+mn-ea"/>
                <a:cs typeface="Narkisim" pitchFamily="34" charset="-79"/>
              </a:rPr>
              <a:t>মিনিট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arkisim" pitchFamily="34" charset="-79"/>
              <a:ea typeface="+mn-ea"/>
              <a:cs typeface="Narkisim" pitchFamily="34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D06F73D-22B0-4D31-A23D-1E8E99CEA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723" y="921128"/>
            <a:ext cx="3015702" cy="377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58" y="921128"/>
            <a:ext cx="3311670" cy="332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6626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C65D09-B0EC-4307-9D63-73FF66C26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8909" y="457200"/>
            <a:ext cx="6580909" cy="640706"/>
          </a:xfrm>
        </p:spPr>
        <p:txBody>
          <a:bodyPr>
            <a:normAutofit fontScale="90000"/>
          </a:bodyPr>
          <a:lstStyle/>
          <a:p>
            <a:r>
              <a:rPr lang="bn-BD" sz="4900" dirty="0"/>
              <a:t> </a:t>
            </a:r>
            <a:r>
              <a:rPr lang="en-US" sz="3600" dirty="0" err="1" smtClean="0"/>
              <a:t>তোমরা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নিছের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-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1DC137-BFA2-4933-83A9-F8D043CC7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071" y="4359417"/>
            <a:ext cx="9144000" cy="1655762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991D84-BC1E-4C6F-9FCB-309BFD43E9F7}"/>
              </a:ext>
            </a:extLst>
          </p:cNvPr>
          <p:cNvSpPr/>
          <p:nvPr/>
        </p:nvSpPr>
        <p:spPr>
          <a:xfrm>
            <a:off x="2345656" y="4359417"/>
            <a:ext cx="73288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আশা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তোমরা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বুঝতে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311" y="1454723"/>
            <a:ext cx="11949436" cy="2576946"/>
            <a:chOff x="76311" y="1454723"/>
            <a:chExt cx="11949436" cy="25769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895E2BD-7DE1-4932-916F-CB282EA4F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383" y="1454723"/>
              <a:ext cx="4156364" cy="25769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1" y="1579418"/>
              <a:ext cx="4074449" cy="244247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760" y="1579417"/>
              <a:ext cx="3718622" cy="2442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1779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4437" y="858982"/>
            <a:ext cx="5735781" cy="16312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-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					</a:t>
            </a:r>
            <a:r>
              <a:rPr lang="en-US" sz="2800" dirty="0" err="1" smtClean="0"/>
              <a:t>বাংলাদেশ</a:t>
            </a:r>
            <a:r>
              <a:rPr lang="en-US" sz="2800" dirty="0" smtClean="0"/>
              <a:t> ও </a:t>
            </a:r>
            <a:r>
              <a:rPr lang="en-US" sz="2800" dirty="0" err="1" smtClean="0"/>
              <a:t>আর্ন্তজাতিক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সংগঠন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06F73D-22B0-4D31-A23D-1E8E99CEA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565" y="858982"/>
            <a:ext cx="1593534" cy="199505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6311" y="3449777"/>
            <a:ext cx="11949436" cy="2576946"/>
            <a:chOff x="76311" y="1454723"/>
            <a:chExt cx="11949436" cy="25769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895E2BD-7DE1-4932-916F-CB282EA4F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9383" y="1454723"/>
              <a:ext cx="4156364" cy="25769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1" y="1579418"/>
              <a:ext cx="4074449" cy="244247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760" y="1579417"/>
              <a:ext cx="3718622" cy="2442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24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523" y="2619396"/>
            <a:ext cx="11409786" cy="3121155"/>
          </a:xfrm>
        </p:spPr>
        <p:txBody>
          <a:bodyPr/>
          <a:lstStyle/>
          <a:p>
            <a:pPr marL="0" indent="0">
              <a:buNone/>
            </a:pPr>
            <a:r>
              <a:rPr lang="bn-BD" sz="2400" b="1" dirty="0">
                <a:solidFill>
                  <a:srgbClr val="002060"/>
                </a:solidFill>
              </a:rPr>
              <a:t>✓ সার্কের গঠন, উদ্দেশ্য এবং বাংলাদেশের সাথে এর সম্পর্ক বিশ্লেষণ করো ।</a:t>
            </a:r>
          </a:p>
          <a:p>
            <a:pPr marL="0" indent="0">
              <a:buNone/>
            </a:pPr>
            <a:r>
              <a:rPr lang="bn-BD" b="1" dirty="0">
                <a:solidFill>
                  <a:srgbClr val="002060"/>
                </a:solidFill>
              </a:rPr>
              <a:t>✓ </a:t>
            </a:r>
            <a:r>
              <a:rPr lang="bn-BD" sz="2400" b="1" dirty="0">
                <a:solidFill>
                  <a:srgbClr val="002060"/>
                </a:solidFill>
              </a:rPr>
              <a:t>জাতিসংঘের গঠন ও উদ্দেশ্য বর্ণনা করতে পারব । </a:t>
            </a:r>
          </a:p>
          <a:p>
            <a:pPr marL="0" indent="0">
              <a:buNone/>
            </a:pPr>
            <a:r>
              <a:rPr lang="bn-BD" sz="2400" b="1" dirty="0">
                <a:solidFill>
                  <a:srgbClr val="002060"/>
                </a:solidFill>
              </a:rPr>
              <a:t>✓ জাতিসংঘ ও বাংলাদেশের সম্পর্ক বর্ণনা করতে পারব । </a:t>
            </a:r>
          </a:p>
          <a:p>
            <a:pPr marL="0" indent="0">
              <a:buNone/>
            </a:pPr>
            <a:r>
              <a:rPr lang="bn-BD" sz="2400" b="1" dirty="0">
                <a:solidFill>
                  <a:srgbClr val="002060"/>
                </a:solidFill>
              </a:rPr>
              <a:t>✓ জাতিসংঘের শান্তিরক্ষা মিশনে বাংলাদেশের ভূমিকা ব্যাখ্যা করতে পারব ‌।</a:t>
            </a:r>
          </a:p>
          <a:p>
            <a:pPr marL="0" indent="0">
              <a:buNone/>
            </a:pPr>
            <a:r>
              <a:rPr lang="bn-BD" sz="2400" b="1" dirty="0">
                <a:solidFill>
                  <a:srgbClr val="002060"/>
                </a:solidFill>
              </a:rPr>
              <a:t>✓ কমনওয়েলথ এর গঠন উদ্দেশ্য এবং বাংলাদেশের সাথে এর সম্পর্ক বর্ণনা করতে পারব ।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836CD6CE-3BA6-4D5C-833D-7C30C1C40023}"/>
              </a:ext>
            </a:extLst>
          </p:cNvPr>
          <p:cNvSpPr/>
          <p:nvPr/>
        </p:nvSpPr>
        <p:spPr>
          <a:xfrm>
            <a:off x="4095948" y="1275052"/>
            <a:ext cx="494676" cy="12174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4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1DA18-A95E-43B0-86A3-5D0AA03C5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5E5318-F74A-4080-B379-6E37D4CD6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718" y="4780550"/>
            <a:ext cx="8218697" cy="1149195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bn-BD" dirty="0"/>
              <a:t> </a:t>
            </a:r>
            <a:r>
              <a:rPr lang="bn-BD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✓✓ তৎকালীন ব্রিটিশ প্রধানমন্ত্রী উইনস্টন চার্চিল এবং যুক্তরাজ্যের প্রেসিডেন্ট  থিওডর রুজভেল্ট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F94C1A-0782-49FB-9B8E-9582A2372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72" y="456976"/>
            <a:ext cx="7930479" cy="40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81D10-E413-41F4-B47D-904889BDC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674" y="5838828"/>
            <a:ext cx="6843180" cy="894482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2800" dirty="0" smtClean="0"/>
              <a:t>জাতিসংঘের </a:t>
            </a:r>
            <a:r>
              <a:rPr lang="bn-BD" sz="2800" dirty="0"/>
              <a:t>সাধারণ পরিষদের অধিবেশন</a:t>
            </a:r>
            <a:endParaRPr lang="en-US" sz="28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0A5D7B0F-B074-4BAF-98E5-7A20767CD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688" y="647303"/>
            <a:ext cx="9026723" cy="529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2571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F29B5-47FA-4B40-B8DC-084073BE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/>
              <a:t> সার্ক গঠনের লক্ষ্য ও উদ্দেশ্য কি?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8A06B1DD-466D-4B18-9473-D1A90DD3B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218214"/>
            <a:ext cx="6858000" cy="3566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1727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13508" y="1419220"/>
            <a:ext cx="11339947" cy="4011761"/>
            <a:chOff x="713508" y="865038"/>
            <a:chExt cx="11339947" cy="40117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08" y="865039"/>
              <a:ext cx="4675909" cy="40117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5055" y="865040"/>
              <a:ext cx="6248400" cy="40117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0" y="865038"/>
              <a:ext cx="471055" cy="4011761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424545" y="374073"/>
            <a:ext cx="515389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সার্কভুক্ত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দেশ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পতাকা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53725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</TotalTime>
  <Words>237</Words>
  <Application>Microsoft Office PowerPoint</Application>
  <PresentationFormat>Custom</PresentationFormat>
  <Paragraphs>55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 তোমরা নিছের ছবি গুলো লক্ষ্য কর-</vt:lpstr>
      <vt:lpstr>PowerPoint Presentation</vt:lpstr>
      <vt:lpstr>এই পাঠ শেষে শিক্ষার্থীরা-</vt:lpstr>
      <vt:lpstr> </vt:lpstr>
      <vt:lpstr>জাতিসংঘের সাধারণ পরিষদের অধিবেশন</vt:lpstr>
      <vt:lpstr> সার্ক গঠনের লক্ষ্য ও উদ্দেশ্য কি?</vt:lpstr>
      <vt:lpstr>PowerPoint Presentation</vt:lpstr>
      <vt:lpstr>  </vt:lpstr>
      <vt:lpstr>   </vt:lpstr>
      <vt:lpstr>   </vt:lpstr>
      <vt:lpstr>  </vt:lpstr>
      <vt:lpstr> </vt:lpstr>
      <vt:lpstr> ✓✓ জাতিসংঘের সাথে বাংলাদেশের সম্পর্কের ক্ষেত্রে উল্লেখযোগ্য অর্জন ও অবদানের পৃথক চার্ট তৈরি করো ।</vt:lpstr>
      <vt:lpstr>মূল্যায়নঃ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kup school</dc:creator>
  <cp:lastModifiedBy>HP</cp:lastModifiedBy>
  <cp:revision>41</cp:revision>
  <dcterms:created xsi:type="dcterms:W3CDTF">2021-01-05T05:30:44Z</dcterms:created>
  <dcterms:modified xsi:type="dcterms:W3CDTF">2021-09-21T01:02:13Z</dcterms:modified>
</cp:coreProperties>
</file>