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sldIdLst>
    <p:sldId id="267" r:id="rId3"/>
    <p:sldId id="265" r:id="rId4"/>
    <p:sldId id="261" r:id="rId5"/>
    <p:sldId id="266" r:id="rId6"/>
    <p:sldId id="268" r:id="rId7"/>
    <p:sldId id="271" r:id="rId8"/>
    <p:sldId id="272" r:id="rId9"/>
    <p:sldId id="260" r:id="rId10"/>
    <p:sldId id="269" r:id="rId11"/>
    <p:sldId id="259" r:id="rId12"/>
    <p:sldId id="270" r:id="rId13"/>
    <p:sldId id="273" r:id="rId14"/>
    <p:sldId id="257" r:id="rId15"/>
    <p:sldId id="276" r:id="rId16"/>
    <p:sldId id="277" r:id="rId17"/>
    <p:sldId id="274" r:id="rId18"/>
    <p:sldId id="275" r:id="rId19"/>
    <p:sldId id="258" r:id="rId20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9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723E8-4FF5-47ED-A423-06778FD644A9}" type="datetimeFigureOut">
              <a:rPr lang="en-US" smtClean="0"/>
              <a:t>22/09/2021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1141E-E9EC-43A7-8CA0-58A1C909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837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723E8-4FF5-47ED-A423-06778FD644A9}" type="datetimeFigureOut">
              <a:rPr lang="en-US" smtClean="0"/>
              <a:t>22/09/2021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1141E-E9EC-43A7-8CA0-58A1C909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7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723E8-4FF5-47ED-A423-06778FD644A9}" type="datetimeFigureOut">
              <a:rPr lang="en-US" smtClean="0"/>
              <a:t>22/09/2021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1141E-E9EC-43A7-8CA0-58A1C909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0277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723E8-4FF5-47ED-A423-06778FD644A9}" type="datetimeFigureOut">
              <a:rPr lang="en-US" smtClean="0"/>
              <a:t>22/09/2021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1141E-E9EC-43A7-8CA0-58A1C909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0990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723E8-4FF5-47ED-A423-06778FD644A9}" type="datetimeFigureOut">
              <a:rPr lang="en-US" smtClean="0"/>
              <a:t>22/09/2021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1141E-E9EC-43A7-8CA0-58A1C909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533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</p:spPr>
        <p:txBody>
          <a:bodyPr anchor="b"/>
          <a:lstStyle>
            <a:lvl1pPr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723E8-4FF5-47ED-A423-06778FD644A9}" type="datetimeFigureOut">
              <a:rPr lang="en-US" smtClean="0"/>
              <a:t>22/09/2021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1141E-E9EC-43A7-8CA0-58A1C909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6534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723E8-4FF5-47ED-A423-06778FD644A9}" type="datetimeFigureOut">
              <a:rPr lang="en-US" smtClean="0"/>
              <a:t>22/09/2021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1141E-E9EC-43A7-8CA0-58A1C909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4285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723E8-4FF5-47ED-A423-06778FD644A9}" type="datetimeFigureOut">
              <a:rPr lang="en-US" smtClean="0"/>
              <a:t>22/09/2021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1141E-E9EC-43A7-8CA0-58A1C909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2847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723E8-4FF5-47ED-A423-06778FD644A9}" type="datetimeFigureOut">
              <a:rPr lang="en-US" smtClean="0"/>
              <a:t>22/09/2021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1141E-E9EC-43A7-8CA0-58A1C909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8750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723E8-4FF5-47ED-A423-06778FD644A9}" type="datetimeFigureOut">
              <a:rPr lang="en-US" smtClean="0"/>
              <a:t>22/09/2021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1141E-E9EC-43A7-8CA0-58A1C909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6950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723E8-4FF5-47ED-A423-06778FD644A9}" type="datetimeFigureOut">
              <a:rPr lang="en-US" smtClean="0"/>
              <a:t>22/09/2021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1141E-E9EC-43A7-8CA0-58A1C909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806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723E8-4FF5-47ED-A423-06778FD644A9}" type="datetimeFigureOut">
              <a:rPr lang="en-US" smtClean="0"/>
              <a:t>22/09/2021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1141E-E9EC-43A7-8CA0-58A1C909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1799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723E8-4FF5-47ED-A423-06778FD644A9}" type="datetimeFigureOut">
              <a:rPr lang="en-US" smtClean="0"/>
              <a:t>22/09/2021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1141E-E9EC-43A7-8CA0-58A1C909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0378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723E8-4FF5-47ED-A423-06778FD644A9}" type="datetimeFigureOut">
              <a:rPr lang="en-US" smtClean="0"/>
              <a:t>22/09/2021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1141E-E9EC-43A7-8CA0-58A1C909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4526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723E8-4FF5-47ED-A423-06778FD644A9}" type="datetimeFigureOut">
              <a:rPr lang="en-US" smtClean="0"/>
              <a:t>22/09/2021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1141E-E9EC-43A7-8CA0-58A1C909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661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</p:spPr>
        <p:txBody>
          <a:bodyPr anchor="b"/>
          <a:lstStyle>
            <a:lvl1pPr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723E8-4FF5-47ED-A423-06778FD644A9}" type="datetimeFigureOut">
              <a:rPr lang="en-US" smtClean="0"/>
              <a:t>22/09/2021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1141E-E9EC-43A7-8CA0-58A1C909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877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723E8-4FF5-47ED-A423-06778FD644A9}" type="datetimeFigureOut">
              <a:rPr lang="en-US" smtClean="0"/>
              <a:t>22/09/2021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1141E-E9EC-43A7-8CA0-58A1C909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717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723E8-4FF5-47ED-A423-06778FD644A9}" type="datetimeFigureOut">
              <a:rPr lang="en-US" smtClean="0"/>
              <a:t>22/09/2021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1141E-E9EC-43A7-8CA0-58A1C909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307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723E8-4FF5-47ED-A423-06778FD644A9}" type="datetimeFigureOut">
              <a:rPr lang="en-US" smtClean="0"/>
              <a:t>22/09/2021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1141E-E9EC-43A7-8CA0-58A1C909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597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723E8-4FF5-47ED-A423-06778FD644A9}" type="datetimeFigureOut">
              <a:rPr lang="en-US" smtClean="0"/>
              <a:t>22/09/2021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1141E-E9EC-43A7-8CA0-58A1C909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379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723E8-4FF5-47ED-A423-06778FD644A9}" type="datetimeFigureOut">
              <a:rPr lang="en-US" smtClean="0"/>
              <a:t>22/09/2021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1141E-E9EC-43A7-8CA0-58A1C909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957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723E8-4FF5-47ED-A423-06778FD644A9}" type="datetimeFigureOut">
              <a:rPr lang="en-US" smtClean="0"/>
              <a:t>22/09/2021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1141E-E9EC-43A7-8CA0-58A1C909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253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22/09/2021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8B7282E9-E500-4109-AF34-44FE1DAFBF40}"/>
              </a:ext>
            </a:extLst>
          </p:cNvPr>
          <p:cNvSpPr/>
          <p:nvPr userDrawn="1"/>
        </p:nvSpPr>
        <p:spPr>
          <a:xfrm>
            <a:off x="0" y="0"/>
            <a:ext cx="11430000" cy="6858000"/>
          </a:xfrm>
          <a:prstGeom prst="frame">
            <a:avLst>
              <a:gd name="adj1" fmla="val 2785"/>
            </a:avLst>
          </a:prstGeom>
          <a:gradFill flip="none" rotWithShape="1">
            <a:gsLst>
              <a:gs pos="0">
                <a:srgbClr val="F07D00"/>
              </a:gs>
              <a:gs pos="33000">
                <a:schemeClr val="accent4">
                  <a:lumMod val="75000"/>
                </a:schemeClr>
              </a:gs>
              <a:gs pos="66000">
                <a:schemeClr val="accent4">
                  <a:lumMod val="60000"/>
                  <a:lumOff val="40000"/>
                </a:schemeClr>
              </a:gs>
              <a:gs pos="100000">
                <a:srgbClr val="FECB02"/>
              </a:gs>
            </a:gsLst>
            <a:lin ang="81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3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153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22/09/2021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C1375CD4-2C3B-4F98-8A9C-83F4E1319DF7}"/>
              </a:ext>
            </a:extLst>
          </p:cNvPr>
          <p:cNvSpPr/>
          <p:nvPr userDrawn="1"/>
        </p:nvSpPr>
        <p:spPr>
          <a:xfrm>
            <a:off x="0" y="0"/>
            <a:ext cx="11430000" cy="6858000"/>
          </a:xfrm>
          <a:prstGeom prst="frame">
            <a:avLst>
              <a:gd name="adj1" fmla="val 2785"/>
            </a:avLst>
          </a:prstGeom>
          <a:gradFill flip="none" rotWithShape="1">
            <a:gsLst>
              <a:gs pos="0">
                <a:srgbClr val="F07D00"/>
              </a:gs>
              <a:gs pos="33000">
                <a:schemeClr val="accent4">
                  <a:lumMod val="75000"/>
                </a:schemeClr>
              </a:gs>
              <a:gs pos="66000">
                <a:schemeClr val="accent4">
                  <a:lumMod val="60000"/>
                  <a:lumOff val="40000"/>
                </a:schemeClr>
              </a:gs>
              <a:gs pos="100000">
                <a:srgbClr val="FECB02"/>
              </a:gs>
            </a:gsLst>
            <a:lin ang="81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991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microsoft.com/office/2007/relationships/hdphoto" Target="../media/hdphoto2.wdp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4D1EA9C-55B4-403B-AA52-74B6F2072AD7}"/>
              </a:ext>
            </a:extLst>
          </p:cNvPr>
          <p:cNvSpPr txBox="1"/>
          <p:nvPr/>
        </p:nvSpPr>
        <p:spPr>
          <a:xfrm>
            <a:off x="1577015" y="536335"/>
            <a:ext cx="8642685" cy="104458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angle"/>
            </a:sp3d>
          </a:bodyPr>
          <a:lstStyle/>
          <a:p>
            <a:pPr algn="ctr" defTabSz="428625"/>
            <a:r>
              <a:rPr lang="en-US" sz="6188" b="1" dirty="0">
                <a:ln/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6188" b="1" dirty="0">
                <a:ln/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6188" b="1" dirty="0">
                <a:ln/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6188" b="1" dirty="0">
                <a:ln/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6188" b="1" dirty="0">
                <a:ln/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6188" b="1" dirty="0">
                <a:ln/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188" b="1" dirty="0">
                <a:ln/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188" b="1" dirty="0">
                <a:ln/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6188" b="1" dirty="0">
                <a:ln/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188" b="1" dirty="0">
                <a:ln/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6188" b="1" dirty="0">
                <a:ln/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6188" b="1" dirty="0">
                <a:ln/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6188" b="1" dirty="0">
                <a:ln/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6188" b="1" dirty="0">
                <a:ln/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188" b="1" dirty="0">
                <a:ln/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6188" b="1" dirty="0">
                <a:ln/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188" b="1" dirty="0">
                <a:ln/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6188" b="1" dirty="0">
                <a:ln/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6188" b="1" dirty="0">
                <a:ln/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188" b="1" dirty="0">
                <a:ln/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6188" b="1" dirty="0">
                <a:ln/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188" b="1" dirty="0">
                <a:ln/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6188" b="1" dirty="0" err="1">
                <a:ln/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তম</a:t>
            </a:r>
            <a:r>
              <a:rPr lang="en-US" sz="6188" b="1" dirty="0">
                <a:ln/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801907-FB66-4B31-A0D5-7220A40CD0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77" y="1597454"/>
            <a:ext cx="9262422" cy="464042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41574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A45C799-2204-49B7-9BC2-90D00A1CED73}"/>
              </a:ext>
            </a:extLst>
          </p:cNvPr>
          <p:cNvSpPr/>
          <p:nvPr/>
        </p:nvSpPr>
        <p:spPr>
          <a:xfrm>
            <a:off x="661182" y="1018149"/>
            <a:ext cx="10297550" cy="93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60D3E6C-C1F0-42C7-839C-9A0441F4AF31}"/>
              </a:ext>
            </a:extLst>
          </p:cNvPr>
          <p:cNvGrpSpPr/>
          <p:nvPr/>
        </p:nvGrpSpPr>
        <p:grpSpPr>
          <a:xfrm>
            <a:off x="9038497" y="713930"/>
            <a:ext cx="1463035" cy="3944232"/>
            <a:chOff x="829996" y="699863"/>
            <a:chExt cx="1463035" cy="3944232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91ADE98A-849C-4845-8CAC-4DB581352319}"/>
                </a:ext>
              </a:extLst>
            </p:cNvPr>
            <p:cNvSpPr/>
            <p:nvPr/>
          </p:nvSpPr>
          <p:spPr>
            <a:xfrm>
              <a:off x="1322360" y="699863"/>
              <a:ext cx="689319" cy="683520"/>
            </a:xfrm>
            <a:custGeom>
              <a:avLst/>
              <a:gdLst>
                <a:gd name="connsiteX0" fmla="*/ 611945 w 1223890"/>
                <a:gd name="connsiteY0" fmla="*/ 0 h 1223890"/>
                <a:gd name="connsiteX1" fmla="*/ 1223890 w 1223890"/>
                <a:gd name="connsiteY1" fmla="*/ 611945 h 1223890"/>
                <a:gd name="connsiteX2" fmla="*/ 611945 w 1223890"/>
                <a:gd name="connsiteY2" fmla="*/ 1223890 h 1223890"/>
                <a:gd name="connsiteX3" fmla="*/ 0 w 1223890"/>
                <a:gd name="connsiteY3" fmla="*/ 611945 h 1223890"/>
                <a:gd name="connsiteX4" fmla="*/ 151334 w 1223890"/>
                <a:gd name="connsiteY4" fmla="*/ 611945 h 1223890"/>
                <a:gd name="connsiteX5" fmla="*/ 611945 w 1223890"/>
                <a:gd name="connsiteY5" fmla="*/ 1072556 h 1223890"/>
                <a:gd name="connsiteX6" fmla="*/ 1072556 w 1223890"/>
                <a:gd name="connsiteY6" fmla="*/ 611945 h 1223890"/>
                <a:gd name="connsiteX7" fmla="*/ 611945 w 1223890"/>
                <a:gd name="connsiteY7" fmla="*/ 151334 h 1223890"/>
                <a:gd name="connsiteX8" fmla="*/ 229999 w 1223890"/>
                <a:gd name="connsiteY8" fmla="*/ 354413 h 1223890"/>
                <a:gd name="connsiteX9" fmla="*/ 204751 w 1223890"/>
                <a:gd name="connsiteY9" fmla="*/ 400930 h 1223890"/>
                <a:gd name="connsiteX10" fmla="*/ 39652 w 1223890"/>
                <a:gd name="connsiteY10" fmla="*/ 400930 h 1223890"/>
                <a:gd name="connsiteX11" fmla="*/ 48090 w 1223890"/>
                <a:gd name="connsiteY11" fmla="*/ 373748 h 1223890"/>
                <a:gd name="connsiteX12" fmla="*/ 611945 w 1223890"/>
                <a:gd name="connsiteY12" fmla="*/ 0 h 122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23890" h="1223890">
                  <a:moveTo>
                    <a:pt x="611945" y="0"/>
                  </a:moveTo>
                  <a:cubicBezTo>
                    <a:pt x="949913" y="0"/>
                    <a:pt x="1223890" y="273977"/>
                    <a:pt x="1223890" y="611945"/>
                  </a:cubicBezTo>
                  <a:cubicBezTo>
                    <a:pt x="1223890" y="949913"/>
                    <a:pt x="949913" y="1223890"/>
                    <a:pt x="611945" y="1223890"/>
                  </a:cubicBezTo>
                  <a:cubicBezTo>
                    <a:pt x="273977" y="1223890"/>
                    <a:pt x="0" y="949913"/>
                    <a:pt x="0" y="611945"/>
                  </a:cubicBezTo>
                  <a:lnTo>
                    <a:pt x="151334" y="611945"/>
                  </a:lnTo>
                  <a:cubicBezTo>
                    <a:pt x="151334" y="866333"/>
                    <a:pt x="357557" y="1072556"/>
                    <a:pt x="611945" y="1072556"/>
                  </a:cubicBezTo>
                  <a:cubicBezTo>
                    <a:pt x="866333" y="1072556"/>
                    <a:pt x="1072556" y="866333"/>
                    <a:pt x="1072556" y="611945"/>
                  </a:cubicBezTo>
                  <a:cubicBezTo>
                    <a:pt x="1072556" y="357557"/>
                    <a:pt x="866333" y="151334"/>
                    <a:pt x="611945" y="151334"/>
                  </a:cubicBezTo>
                  <a:cubicBezTo>
                    <a:pt x="452953" y="151334"/>
                    <a:pt x="312775" y="231890"/>
                    <a:pt x="229999" y="354413"/>
                  </a:cubicBezTo>
                  <a:lnTo>
                    <a:pt x="204751" y="400930"/>
                  </a:lnTo>
                  <a:lnTo>
                    <a:pt x="39652" y="400930"/>
                  </a:lnTo>
                  <a:lnTo>
                    <a:pt x="48090" y="373748"/>
                  </a:lnTo>
                  <a:cubicBezTo>
                    <a:pt x="140988" y="154112"/>
                    <a:pt x="358469" y="0"/>
                    <a:pt x="611945" y="0"/>
                  </a:cubicBezTo>
                  <a:close/>
                </a:path>
              </a:pathLst>
            </a:custGeom>
            <a:scene3d>
              <a:camera prst="isometricOffAxis2Righ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CE184ABA-2F38-44C1-A0CB-8191843C2E1C}"/>
                </a:ext>
              </a:extLst>
            </p:cNvPr>
            <p:cNvCxnSpPr>
              <a:cxnSpLocks/>
            </p:cNvCxnSpPr>
            <p:nvPr/>
          </p:nvCxnSpPr>
          <p:spPr>
            <a:xfrm>
              <a:off x="1561514" y="1383383"/>
              <a:ext cx="0" cy="2203879"/>
            </a:xfrm>
            <a:prstGeom prst="line">
              <a:avLst/>
            </a:prstGeom>
            <a:ln w="57150">
              <a:solidFill>
                <a:schemeClr val="accent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20B40BDD-60CB-41C6-985B-8698576E2F78}"/>
                </a:ext>
              </a:extLst>
            </p:cNvPr>
            <p:cNvSpPr/>
            <p:nvPr/>
          </p:nvSpPr>
          <p:spPr>
            <a:xfrm>
              <a:off x="829996" y="3429000"/>
              <a:ext cx="1463035" cy="1215095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I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এন্টার্কটিকা </a:t>
              </a:r>
              <a:r>
                <a:rPr kumimoji="0" lang="bn-I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</a:t>
              </a:r>
              <a:r>
                <a:rPr kumimoji="0" lang="bn-I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1B1FBFAC-120E-439D-9AD7-88ADBE4ADF2B}"/>
                </a:ext>
              </a:extLst>
            </p:cNvPr>
            <p:cNvSpPr/>
            <p:nvPr/>
          </p:nvSpPr>
          <p:spPr>
            <a:xfrm>
              <a:off x="1484143" y="3540662"/>
              <a:ext cx="154739" cy="932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  <a:scene3d>
              <a:camera prst="isometricOffAxis2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C502C0A-1280-4615-BA52-71F69C52EF3F}"/>
              </a:ext>
            </a:extLst>
          </p:cNvPr>
          <p:cNvGrpSpPr/>
          <p:nvPr/>
        </p:nvGrpSpPr>
        <p:grpSpPr>
          <a:xfrm>
            <a:off x="7687998" y="713930"/>
            <a:ext cx="1463035" cy="3944232"/>
            <a:chOff x="829996" y="699863"/>
            <a:chExt cx="1463035" cy="3944232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033A69D-EF37-4E6F-B52E-558AD052DA2E}"/>
                </a:ext>
              </a:extLst>
            </p:cNvPr>
            <p:cNvSpPr/>
            <p:nvPr/>
          </p:nvSpPr>
          <p:spPr>
            <a:xfrm>
              <a:off x="1322360" y="699863"/>
              <a:ext cx="689319" cy="683520"/>
            </a:xfrm>
            <a:custGeom>
              <a:avLst/>
              <a:gdLst>
                <a:gd name="connsiteX0" fmla="*/ 611945 w 1223890"/>
                <a:gd name="connsiteY0" fmla="*/ 0 h 1223890"/>
                <a:gd name="connsiteX1" fmla="*/ 1223890 w 1223890"/>
                <a:gd name="connsiteY1" fmla="*/ 611945 h 1223890"/>
                <a:gd name="connsiteX2" fmla="*/ 611945 w 1223890"/>
                <a:gd name="connsiteY2" fmla="*/ 1223890 h 1223890"/>
                <a:gd name="connsiteX3" fmla="*/ 0 w 1223890"/>
                <a:gd name="connsiteY3" fmla="*/ 611945 h 1223890"/>
                <a:gd name="connsiteX4" fmla="*/ 151334 w 1223890"/>
                <a:gd name="connsiteY4" fmla="*/ 611945 h 1223890"/>
                <a:gd name="connsiteX5" fmla="*/ 611945 w 1223890"/>
                <a:gd name="connsiteY5" fmla="*/ 1072556 h 1223890"/>
                <a:gd name="connsiteX6" fmla="*/ 1072556 w 1223890"/>
                <a:gd name="connsiteY6" fmla="*/ 611945 h 1223890"/>
                <a:gd name="connsiteX7" fmla="*/ 611945 w 1223890"/>
                <a:gd name="connsiteY7" fmla="*/ 151334 h 1223890"/>
                <a:gd name="connsiteX8" fmla="*/ 229999 w 1223890"/>
                <a:gd name="connsiteY8" fmla="*/ 354413 h 1223890"/>
                <a:gd name="connsiteX9" fmla="*/ 204751 w 1223890"/>
                <a:gd name="connsiteY9" fmla="*/ 400930 h 1223890"/>
                <a:gd name="connsiteX10" fmla="*/ 39652 w 1223890"/>
                <a:gd name="connsiteY10" fmla="*/ 400930 h 1223890"/>
                <a:gd name="connsiteX11" fmla="*/ 48090 w 1223890"/>
                <a:gd name="connsiteY11" fmla="*/ 373748 h 1223890"/>
                <a:gd name="connsiteX12" fmla="*/ 611945 w 1223890"/>
                <a:gd name="connsiteY12" fmla="*/ 0 h 122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23890" h="1223890">
                  <a:moveTo>
                    <a:pt x="611945" y="0"/>
                  </a:moveTo>
                  <a:cubicBezTo>
                    <a:pt x="949913" y="0"/>
                    <a:pt x="1223890" y="273977"/>
                    <a:pt x="1223890" y="611945"/>
                  </a:cubicBezTo>
                  <a:cubicBezTo>
                    <a:pt x="1223890" y="949913"/>
                    <a:pt x="949913" y="1223890"/>
                    <a:pt x="611945" y="1223890"/>
                  </a:cubicBezTo>
                  <a:cubicBezTo>
                    <a:pt x="273977" y="1223890"/>
                    <a:pt x="0" y="949913"/>
                    <a:pt x="0" y="611945"/>
                  </a:cubicBezTo>
                  <a:lnTo>
                    <a:pt x="151334" y="611945"/>
                  </a:lnTo>
                  <a:cubicBezTo>
                    <a:pt x="151334" y="866333"/>
                    <a:pt x="357557" y="1072556"/>
                    <a:pt x="611945" y="1072556"/>
                  </a:cubicBezTo>
                  <a:cubicBezTo>
                    <a:pt x="866333" y="1072556"/>
                    <a:pt x="1072556" y="866333"/>
                    <a:pt x="1072556" y="611945"/>
                  </a:cubicBezTo>
                  <a:cubicBezTo>
                    <a:pt x="1072556" y="357557"/>
                    <a:pt x="866333" y="151334"/>
                    <a:pt x="611945" y="151334"/>
                  </a:cubicBezTo>
                  <a:cubicBezTo>
                    <a:pt x="452953" y="151334"/>
                    <a:pt x="312775" y="231890"/>
                    <a:pt x="229999" y="354413"/>
                  </a:cubicBezTo>
                  <a:lnTo>
                    <a:pt x="204751" y="400930"/>
                  </a:lnTo>
                  <a:lnTo>
                    <a:pt x="39652" y="400930"/>
                  </a:lnTo>
                  <a:lnTo>
                    <a:pt x="48090" y="373748"/>
                  </a:lnTo>
                  <a:cubicBezTo>
                    <a:pt x="140988" y="154112"/>
                    <a:pt x="358469" y="0"/>
                    <a:pt x="611945" y="0"/>
                  </a:cubicBezTo>
                  <a:close/>
                </a:path>
              </a:pathLst>
            </a:custGeom>
            <a:scene3d>
              <a:camera prst="isometricOffAxis2Righ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ECA8F25-CB7D-430F-A211-A57908D05190}"/>
                </a:ext>
              </a:extLst>
            </p:cNvPr>
            <p:cNvCxnSpPr>
              <a:cxnSpLocks/>
            </p:cNvCxnSpPr>
            <p:nvPr/>
          </p:nvCxnSpPr>
          <p:spPr>
            <a:xfrm>
              <a:off x="1561514" y="1383383"/>
              <a:ext cx="0" cy="2203879"/>
            </a:xfrm>
            <a:prstGeom prst="line">
              <a:avLst/>
            </a:prstGeom>
            <a:ln w="57150">
              <a:solidFill>
                <a:schemeClr val="accent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CA7A1F40-ED05-46BD-94FF-0B2DEF39826E}"/>
                </a:ext>
              </a:extLst>
            </p:cNvPr>
            <p:cNvSpPr/>
            <p:nvPr/>
          </p:nvSpPr>
          <p:spPr>
            <a:xfrm>
              <a:off x="829996" y="3429000"/>
              <a:ext cx="1463035" cy="1215095"/>
            </a:xfrm>
            <a:prstGeom prst="roundRect">
              <a:avLst/>
            </a:prstGeom>
            <a:solidFill>
              <a:srgbClr val="CA0380"/>
            </a:solidFill>
            <a:ln>
              <a:noFill/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I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অস্ট্রেলিয়া  </a:t>
              </a:r>
              <a:r>
                <a:rPr kumimoji="0" lang="bn-I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Vrinda" panose="020B0502040204020203" pitchFamily="34" charset="0"/>
                </a:rPr>
                <a:t> 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6795395F-3974-4226-B9D6-0FE6AE455229}"/>
                </a:ext>
              </a:extLst>
            </p:cNvPr>
            <p:cNvSpPr/>
            <p:nvPr/>
          </p:nvSpPr>
          <p:spPr>
            <a:xfrm>
              <a:off x="1484143" y="3540662"/>
              <a:ext cx="154739" cy="932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  <a:scene3d>
              <a:camera prst="isometricOffAxis2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6BFF79B-C83C-4144-95A4-C0A756782497}"/>
              </a:ext>
            </a:extLst>
          </p:cNvPr>
          <p:cNvGrpSpPr/>
          <p:nvPr/>
        </p:nvGrpSpPr>
        <p:grpSpPr>
          <a:xfrm>
            <a:off x="6295302" y="713930"/>
            <a:ext cx="1463035" cy="3944232"/>
            <a:chOff x="829996" y="699863"/>
            <a:chExt cx="1463035" cy="3944232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C3CBC93-0F62-45B9-87CE-6041D2017C95}"/>
                </a:ext>
              </a:extLst>
            </p:cNvPr>
            <p:cNvSpPr/>
            <p:nvPr/>
          </p:nvSpPr>
          <p:spPr>
            <a:xfrm>
              <a:off x="1322360" y="699863"/>
              <a:ext cx="689319" cy="683520"/>
            </a:xfrm>
            <a:custGeom>
              <a:avLst/>
              <a:gdLst>
                <a:gd name="connsiteX0" fmla="*/ 611945 w 1223890"/>
                <a:gd name="connsiteY0" fmla="*/ 0 h 1223890"/>
                <a:gd name="connsiteX1" fmla="*/ 1223890 w 1223890"/>
                <a:gd name="connsiteY1" fmla="*/ 611945 h 1223890"/>
                <a:gd name="connsiteX2" fmla="*/ 611945 w 1223890"/>
                <a:gd name="connsiteY2" fmla="*/ 1223890 h 1223890"/>
                <a:gd name="connsiteX3" fmla="*/ 0 w 1223890"/>
                <a:gd name="connsiteY3" fmla="*/ 611945 h 1223890"/>
                <a:gd name="connsiteX4" fmla="*/ 151334 w 1223890"/>
                <a:gd name="connsiteY4" fmla="*/ 611945 h 1223890"/>
                <a:gd name="connsiteX5" fmla="*/ 611945 w 1223890"/>
                <a:gd name="connsiteY5" fmla="*/ 1072556 h 1223890"/>
                <a:gd name="connsiteX6" fmla="*/ 1072556 w 1223890"/>
                <a:gd name="connsiteY6" fmla="*/ 611945 h 1223890"/>
                <a:gd name="connsiteX7" fmla="*/ 611945 w 1223890"/>
                <a:gd name="connsiteY7" fmla="*/ 151334 h 1223890"/>
                <a:gd name="connsiteX8" fmla="*/ 229999 w 1223890"/>
                <a:gd name="connsiteY8" fmla="*/ 354413 h 1223890"/>
                <a:gd name="connsiteX9" fmla="*/ 204751 w 1223890"/>
                <a:gd name="connsiteY9" fmla="*/ 400930 h 1223890"/>
                <a:gd name="connsiteX10" fmla="*/ 39652 w 1223890"/>
                <a:gd name="connsiteY10" fmla="*/ 400930 h 1223890"/>
                <a:gd name="connsiteX11" fmla="*/ 48090 w 1223890"/>
                <a:gd name="connsiteY11" fmla="*/ 373748 h 1223890"/>
                <a:gd name="connsiteX12" fmla="*/ 611945 w 1223890"/>
                <a:gd name="connsiteY12" fmla="*/ 0 h 122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23890" h="1223890">
                  <a:moveTo>
                    <a:pt x="611945" y="0"/>
                  </a:moveTo>
                  <a:cubicBezTo>
                    <a:pt x="949913" y="0"/>
                    <a:pt x="1223890" y="273977"/>
                    <a:pt x="1223890" y="611945"/>
                  </a:cubicBezTo>
                  <a:cubicBezTo>
                    <a:pt x="1223890" y="949913"/>
                    <a:pt x="949913" y="1223890"/>
                    <a:pt x="611945" y="1223890"/>
                  </a:cubicBezTo>
                  <a:cubicBezTo>
                    <a:pt x="273977" y="1223890"/>
                    <a:pt x="0" y="949913"/>
                    <a:pt x="0" y="611945"/>
                  </a:cubicBezTo>
                  <a:lnTo>
                    <a:pt x="151334" y="611945"/>
                  </a:lnTo>
                  <a:cubicBezTo>
                    <a:pt x="151334" y="866333"/>
                    <a:pt x="357557" y="1072556"/>
                    <a:pt x="611945" y="1072556"/>
                  </a:cubicBezTo>
                  <a:cubicBezTo>
                    <a:pt x="866333" y="1072556"/>
                    <a:pt x="1072556" y="866333"/>
                    <a:pt x="1072556" y="611945"/>
                  </a:cubicBezTo>
                  <a:cubicBezTo>
                    <a:pt x="1072556" y="357557"/>
                    <a:pt x="866333" y="151334"/>
                    <a:pt x="611945" y="151334"/>
                  </a:cubicBezTo>
                  <a:cubicBezTo>
                    <a:pt x="452953" y="151334"/>
                    <a:pt x="312775" y="231890"/>
                    <a:pt x="229999" y="354413"/>
                  </a:cubicBezTo>
                  <a:lnTo>
                    <a:pt x="204751" y="400930"/>
                  </a:lnTo>
                  <a:lnTo>
                    <a:pt x="39652" y="400930"/>
                  </a:lnTo>
                  <a:lnTo>
                    <a:pt x="48090" y="373748"/>
                  </a:lnTo>
                  <a:cubicBezTo>
                    <a:pt x="140988" y="154112"/>
                    <a:pt x="358469" y="0"/>
                    <a:pt x="611945" y="0"/>
                  </a:cubicBezTo>
                  <a:close/>
                </a:path>
              </a:pathLst>
            </a:custGeom>
            <a:scene3d>
              <a:camera prst="isometricOffAxis2Righ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003A7547-FABB-4ED3-A289-1156EC6A64AF}"/>
                </a:ext>
              </a:extLst>
            </p:cNvPr>
            <p:cNvCxnSpPr>
              <a:cxnSpLocks/>
            </p:cNvCxnSpPr>
            <p:nvPr/>
          </p:nvCxnSpPr>
          <p:spPr>
            <a:xfrm>
              <a:off x="1561514" y="1383383"/>
              <a:ext cx="0" cy="2203879"/>
            </a:xfrm>
            <a:prstGeom prst="line">
              <a:avLst/>
            </a:prstGeom>
            <a:ln w="57150">
              <a:solidFill>
                <a:schemeClr val="accent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AFA010FB-4C2F-4629-BFCF-99451FC11B34}"/>
                </a:ext>
              </a:extLst>
            </p:cNvPr>
            <p:cNvSpPr/>
            <p:nvPr/>
          </p:nvSpPr>
          <p:spPr>
            <a:xfrm>
              <a:off x="829996" y="3429000"/>
              <a:ext cx="1463035" cy="1215095"/>
            </a:xfrm>
            <a:prstGeom prst="roundRect">
              <a:avLst/>
            </a:prstGeom>
            <a:solidFill>
              <a:srgbClr val="F07D00"/>
            </a:solidFill>
            <a:ln>
              <a:noFill/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I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দক্ষিন আমেরিকা </a:t>
              </a:r>
              <a:r>
                <a:rPr kumimoji="0" lang="bn-I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</a:t>
              </a:r>
              <a:r>
                <a:rPr kumimoji="0" lang="bn-I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Vrinda" panose="020B0502040204020203" pitchFamily="34" charset="0"/>
                </a:rPr>
                <a:t> 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C644E0B2-9432-48B2-ACDC-7B17BCECC47B}"/>
                </a:ext>
              </a:extLst>
            </p:cNvPr>
            <p:cNvSpPr/>
            <p:nvPr/>
          </p:nvSpPr>
          <p:spPr>
            <a:xfrm>
              <a:off x="1484143" y="3540662"/>
              <a:ext cx="154739" cy="932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  <a:scene3d>
              <a:camera prst="isometricOffAxis2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7CE0A6B-5938-4709-8B38-CFA43C58DF93}"/>
              </a:ext>
            </a:extLst>
          </p:cNvPr>
          <p:cNvGrpSpPr/>
          <p:nvPr/>
        </p:nvGrpSpPr>
        <p:grpSpPr>
          <a:xfrm>
            <a:off x="4930728" y="713930"/>
            <a:ext cx="1463035" cy="3944232"/>
            <a:chOff x="829996" y="699863"/>
            <a:chExt cx="1463035" cy="3944232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484CBCF-9EE6-4964-A4F0-11D0470E375B}"/>
                </a:ext>
              </a:extLst>
            </p:cNvPr>
            <p:cNvSpPr/>
            <p:nvPr/>
          </p:nvSpPr>
          <p:spPr>
            <a:xfrm>
              <a:off x="1322360" y="699863"/>
              <a:ext cx="689319" cy="683520"/>
            </a:xfrm>
            <a:custGeom>
              <a:avLst/>
              <a:gdLst>
                <a:gd name="connsiteX0" fmla="*/ 611945 w 1223890"/>
                <a:gd name="connsiteY0" fmla="*/ 0 h 1223890"/>
                <a:gd name="connsiteX1" fmla="*/ 1223890 w 1223890"/>
                <a:gd name="connsiteY1" fmla="*/ 611945 h 1223890"/>
                <a:gd name="connsiteX2" fmla="*/ 611945 w 1223890"/>
                <a:gd name="connsiteY2" fmla="*/ 1223890 h 1223890"/>
                <a:gd name="connsiteX3" fmla="*/ 0 w 1223890"/>
                <a:gd name="connsiteY3" fmla="*/ 611945 h 1223890"/>
                <a:gd name="connsiteX4" fmla="*/ 151334 w 1223890"/>
                <a:gd name="connsiteY4" fmla="*/ 611945 h 1223890"/>
                <a:gd name="connsiteX5" fmla="*/ 611945 w 1223890"/>
                <a:gd name="connsiteY5" fmla="*/ 1072556 h 1223890"/>
                <a:gd name="connsiteX6" fmla="*/ 1072556 w 1223890"/>
                <a:gd name="connsiteY6" fmla="*/ 611945 h 1223890"/>
                <a:gd name="connsiteX7" fmla="*/ 611945 w 1223890"/>
                <a:gd name="connsiteY7" fmla="*/ 151334 h 1223890"/>
                <a:gd name="connsiteX8" fmla="*/ 229999 w 1223890"/>
                <a:gd name="connsiteY8" fmla="*/ 354413 h 1223890"/>
                <a:gd name="connsiteX9" fmla="*/ 204751 w 1223890"/>
                <a:gd name="connsiteY9" fmla="*/ 400930 h 1223890"/>
                <a:gd name="connsiteX10" fmla="*/ 39652 w 1223890"/>
                <a:gd name="connsiteY10" fmla="*/ 400930 h 1223890"/>
                <a:gd name="connsiteX11" fmla="*/ 48090 w 1223890"/>
                <a:gd name="connsiteY11" fmla="*/ 373748 h 1223890"/>
                <a:gd name="connsiteX12" fmla="*/ 611945 w 1223890"/>
                <a:gd name="connsiteY12" fmla="*/ 0 h 122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23890" h="1223890">
                  <a:moveTo>
                    <a:pt x="611945" y="0"/>
                  </a:moveTo>
                  <a:cubicBezTo>
                    <a:pt x="949913" y="0"/>
                    <a:pt x="1223890" y="273977"/>
                    <a:pt x="1223890" y="611945"/>
                  </a:cubicBezTo>
                  <a:cubicBezTo>
                    <a:pt x="1223890" y="949913"/>
                    <a:pt x="949913" y="1223890"/>
                    <a:pt x="611945" y="1223890"/>
                  </a:cubicBezTo>
                  <a:cubicBezTo>
                    <a:pt x="273977" y="1223890"/>
                    <a:pt x="0" y="949913"/>
                    <a:pt x="0" y="611945"/>
                  </a:cubicBezTo>
                  <a:lnTo>
                    <a:pt x="151334" y="611945"/>
                  </a:lnTo>
                  <a:cubicBezTo>
                    <a:pt x="151334" y="866333"/>
                    <a:pt x="357557" y="1072556"/>
                    <a:pt x="611945" y="1072556"/>
                  </a:cubicBezTo>
                  <a:cubicBezTo>
                    <a:pt x="866333" y="1072556"/>
                    <a:pt x="1072556" y="866333"/>
                    <a:pt x="1072556" y="611945"/>
                  </a:cubicBezTo>
                  <a:cubicBezTo>
                    <a:pt x="1072556" y="357557"/>
                    <a:pt x="866333" y="151334"/>
                    <a:pt x="611945" y="151334"/>
                  </a:cubicBezTo>
                  <a:cubicBezTo>
                    <a:pt x="452953" y="151334"/>
                    <a:pt x="312775" y="231890"/>
                    <a:pt x="229999" y="354413"/>
                  </a:cubicBezTo>
                  <a:lnTo>
                    <a:pt x="204751" y="400930"/>
                  </a:lnTo>
                  <a:lnTo>
                    <a:pt x="39652" y="400930"/>
                  </a:lnTo>
                  <a:lnTo>
                    <a:pt x="48090" y="373748"/>
                  </a:lnTo>
                  <a:cubicBezTo>
                    <a:pt x="140988" y="154112"/>
                    <a:pt x="358469" y="0"/>
                    <a:pt x="611945" y="0"/>
                  </a:cubicBezTo>
                  <a:close/>
                </a:path>
              </a:pathLst>
            </a:custGeom>
            <a:scene3d>
              <a:camera prst="isometricOffAxis2Righ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686ADF8-A898-41A9-9E44-61A4D8664D77}"/>
                </a:ext>
              </a:extLst>
            </p:cNvPr>
            <p:cNvCxnSpPr>
              <a:cxnSpLocks/>
            </p:cNvCxnSpPr>
            <p:nvPr/>
          </p:nvCxnSpPr>
          <p:spPr>
            <a:xfrm>
              <a:off x="1561514" y="1383383"/>
              <a:ext cx="0" cy="2203879"/>
            </a:xfrm>
            <a:prstGeom prst="line">
              <a:avLst/>
            </a:prstGeom>
            <a:ln w="57150">
              <a:solidFill>
                <a:schemeClr val="accent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11D1CC8D-E785-4102-BC32-54F705D993EA}"/>
                </a:ext>
              </a:extLst>
            </p:cNvPr>
            <p:cNvSpPr/>
            <p:nvPr/>
          </p:nvSpPr>
          <p:spPr>
            <a:xfrm>
              <a:off x="829996" y="3429000"/>
              <a:ext cx="1463035" cy="1215095"/>
            </a:xfrm>
            <a:prstGeom prst="roundRect">
              <a:avLst/>
            </a:prstGeom>
            <a:solidFill>
              <a:srgbClr val="7030A0"/>
            </a:solidFill>
            <a:ln>
              <a:noFill/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I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উত্তর আমেরিকা</a:t>
              </a:r>
              <a:r>
                <a:rPr kumimoji="0" lang="bn-I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 </a:t>
              </a:r>
              <a:r>
                <a:rPr kumimoji="0" lang="bn-I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Vrinda" panose="020B0502040204020203" pitchFamily="34" charset="0"/>
                </a:rPr>
                <a:t> 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B8EB829-2886-487C-BB46-FF587D289809}"/>
                </a:ext>
              </a:extLst>
            </p:cNvPr>
            <p:cNvSpPr/>
            <p:nvPr/>
          </p:nvSpPr>
          <p:spPr>
            <a:xfrm>
              <a:off x="1484143" y="3540662"/>
              <a:ext cx="154739" cy="932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  <a:scene3d>
              <a:camera prst="isometricOffAxis2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32AE11E-AE50-46C1-8EFC-95D5D28F6B6A}"/>
              </a:ext>
            </a:extLst>
          </p:cNvPr>
          <p:cNvGrpSpPr/>
          <p:nvPr/>
        </p:nvGrpSpPr>
        <p:grpSpPr>
          <a:xfrm>
            <a:off x="3566161" y="713930"/>
            <a:ext cx="1463035" cy="3944232"/>
            <a:chOff x="829996" y="699863"/>
            <a:chExt cx="1463035" cy="3944232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3E8749C-D953-48D7-A413-8C4F14E52367}"/>
                </a:ext>
              </a:extLst>
            </p:cNvPr>
            <p:cNvSpPr/>
            <p:nvPr/>
          </p:nvSpPr>
          <p:spPr>
            <a:xfrm>
              <a:off x="1322360" y="699863"/>
              <a:ext cx="689319" cy="683520"/>
            </a:xfrm>
            <a:custGeom>
              <a:avLst/>
              <a:gdLst>
                <a:gd name="connsiteX0" fmla="*/ 611945 w 1223890"/>
                <a:gd name="connsiteY0" fmla="*/ 0 h 1223890"/>
                <a:gd name="connsiteX1" fmla="*/ 1223890 w 1223890"/>
                <a:gd name="connsiteY1" fmla="*/ 611945 h 1223890"/>
                <a:gd name="connsiteX2" fmla="*/ 611945 w 1223890"/>
                <a:gd name="connsiteY2" fmla="*/ 1223890 h 1223890"/>
                <a:gd name="connsiteX3" fmla="*/ 0 w 1223890"/>
                <a:gd name="connsiteY3" fmla="*/ 611945 h 1223890"/>
                <a:gd name="connsiteX4" fmla="*/ 151334 w 1223890"/>
                <a:gd name="connsiteY4" fmla="*/ 611945 h 1223890"/>
                <a:gd name="connsiteX5" fmla="*/ 611945 w 1223890"/>
                <a:gd name="connsiteY5" fmla="*/ 1072556 h 1223890"/>
                <a:gd name="connsiteX6" fmla="*/ 1072556 w 1223890"/>
                <a:gd name="connsiteY6" fmla="*/ 611945 h 1223890"/>
                <a:gd name="connsiteX7" fmla="*/ 611945 w 1223890"/>
                <a:gd name="connsiteY7" fmla="*/ 151334 h 1223890"/>
                <a:gd name="connsiteX8" fmla="*/ 229999 w 1223890"/>
                <a:gd name="connsiteY8" fmla="*/ 354413 h 1223890"/>
                <a:gd name="connsiteX9" fmla="*/ 204751 w 1223890"/>
                <a:gd name="connsiteY9" fmla="*/ 400930 h 1223890"/>
                <a:gd name="connsiteX10" fmla="*/ 39652 w 1223890"/>
                <a:gd name="connsiteY10" fmla="*/ 400930 h 1223890"/>
                <a:gd name="connsiteX11" fmla="*/ 48090 w 1223890"/>
                <a:gd name="connsiteY11" fmla="*/ 373748 h 1223890"/>
                <a:gd name="connsiteX12" fmla="*/ 611945 w 1223890"/>
                <a:gd name="connsiteY12" fmla="*/ 0 h 122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23890" h="1223890">
                  <a:moveTo>
                    <a:pt x="611945" y="0"/>
                  </a:moveTo>
                  <a:cubicBezTo>
                    <a:pt x="949913" y="0"/>
                    <a:pt x="1223890" y="273977"/>
                    <a:pt x="1223890" y="611945"/>
                  </a:cubicBezTo>
                  <a:cubicBezTo>
                    <a:pt x="1223890" y="949913"/>
                    <a:pt x="949913" y="1223890"/>
                    <a:pt x="611945" y="1223890"/>
                  </a:cubicBezTo>
                  <a:cubicBezTo>
                    <a:pt x="273977" y="1223890"/>
                    <a:pt x="0" y="949913"/>
                    <a:pt x="0" y="611945"/>
                  </a:cubicBezTo>
                  <a:lnTo>
                    <a:pt x="151334" y="611945"/>
                  </a:lnTo>
                  <a:cubicBezTo>
                    <a:pt x="151334" y="866333"/>
                    <a:pt x="357557" y="1072556"/>
                    <a:pt x="611945" y="1072556"/>
                  </a:cubicBezTo>
                  <a:cubicBezTo>
                    <a:pt x="866333" y="1072556"/>
                    <a:pt x="1072556" y="866333"/>
                    <a:pt x="1072556" y="611945"/>
                  </a:cubicBezTo>
                  <a:cubicBezTo>
                    <a:pt x="1072556" y="357557"/>
                    <a:pt x="866333" y="151334"/>
                    <a:pt x="611945" y="151334"/>
                  </a:cubicBezTo>
                  <a:cubicBezTo>
                    <a:pt x="452953" y="151334"/>
                    <a:pt x="312775" y="231890"/>
                    <a:pt x="229999" y="354413"/>
                  </a:cubicBezTo>
                  <a:lnTo>
                    <a:pt x="204751" y="400930"/>
                  </a:lnTo>
                  <a:lnTo>
                    <a:pt x="39652" y="400930"/>
                  </a:lnTo>
                  <a:lnTo>
                    <a:pt x="48090" y="373748"/>
                  </a:lnTo>
                  <a:cubicBezTo>
                    <a:pt x="140988" y="154112"/>
                    <a:pt x="358469" y="0"/>
                    <a:pt x="611945" y="0"/>
                  </a:cubicBezTo>
                  <a:close/>
                </a:path>
              </a:pathLst>
            </a:custGeom>
            <a:scene3d>
              <a:camera prst="isometricOffAxis2Righ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4B210BD-8683-4640-BE3D-BDAAB4DC6F12}"/>
                </a:ext>
              </a:extLst>
            </p:cNvPr>
            <p:cNvCxnSpPr>
              <a:cxnSpLocks/>
            </p:cNvCxnSpPr>
            <p:nvPr/>
          </p:nvCxnSpPr>
          <p:spPr>
            <a:xfrm>
              <a:off x="1561514" y="1383383"/>
              <a:ext cx="0" cy="2203879"/>
            </a:xfrm>
            <a:prstGeom prst="line">
              <a:avLst/>
            </a:prstGeom>
            <a:ln w="57150">
              <a:solidFill>
                <a:schemeClr val="accent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04CD02AA-0810-4B2A-B426-7E489645FA8D}"/>
                </a:ext>
              </a:extLst>
            </p:cNvPr>
            <p:cNvSpPr/>
            <p:nvPr/>
          </p:nvSpPr>
          <p:spPr>
            <a:xfrm>
              <a:off x="829996" y="3429000"/>
              <a:ext cx="1463035" cy="1215095"/>
            </a:xfrm>
            <a:prstGeom prst="roundRect">
              <a:avLst/>
            </a:prstGeom>
            <a:solidFill>
              <a:srgbClr val="FECB02"/>
            </a:solidFill>
            <a:ln>
              <a:noFill/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I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আফ্রিকা</a:t>
              </a:r>
              <a:r>
                <a:rPr kumimoji="0" lang="bn-I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 </a:t>
              </a:r>
              <a:r>
                <a:rPr kumimoji="0" lang="bn-I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Vrinda" panose="020B0502040204020203" pitchFamily="34" charset="0"/>
                </a:rPr>
                <a:t> 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AD3EAAB-FA84-402A-8896-D94B8668E333}"/>
                </a:ext>
              </a:extLst>
            </p:cNvPr>
            <p:cNvSpPr/>
            <p:nvPr/>
          </p:nvSpPr>
          <p:spPr>
            <a:xfrm>
              <a:off x="1484143" y="3540662"/>
              <a:ext cx="154739" cy="932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  <a:scene3d>
              <a:camera prst="isometricOffAxis2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39C3A2B-ED0A-43D6-BDF4-0FDBCECFC41B}"/>
              </a:ext>
            </a:extLst>
          </p:cNvPr>
          <p:cNvGrpSpPr/>
          <p:nvPr/>
        </p:nvGrpSpPr>
        <p:grpSpPr>
          <a:xfrm>
            <a:off x="2187526" y="713930"/>
            <a:ext cx="1463035" cy="3944232"/>
            <a:chOff x="829996" y="699863"/>
            <a:chExt cx="1463035" cy="3944232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257F337-40A8-4853-B647-26D73624DA21}"/>
                </a:ext>
              </a:extLst>
            </p:cNvPr>
            <p:cNvSpPr/>
            <p:nvPr/>
          </p:nvSpPr>
          <p:spPr>
            <a:xfrm>
              <a:off x="1322360" y="699863"/>
              <a:ext cx="689319" cy="683520"/>
            </a:xfrm>
            <a:custGeom>
              <a:avLst/>
              <a:gdLst>
                <a:gd name="connsiteX0" fmla="*/ 611945 w 1223890"/>
                <a:gd name="connsiteY0" fmla="*/ 0 h 1223890"/>
                <a:gd name="connsiteX1" fmla="*/ 1223890 w 1223890"/>
                <a:gd name="connsiteY1" fmla="*/ 611945 h 1223890"/>
                <a:gd name="connsiteX2" fmla="*/ 611945 w 1223890"/>
                <a:gd name="connsiteY2" fmla="*/ 1223890 h 1223890"/>
                <a:gd name="connsiteX3" fmla="*/ 0 w 1223890"/>
                <a:gd name="connsiteY3" fmla="*/ 611945 h 1223890"/>
                <a:gd name="connsiteX4" fmla="*/ 151334 w 1223890"/>
                <a:gd name="connsiteY4" fmla="*/ 611945 h 1223890"/>
                <a:gd name="connsiteX5" fmla="*/ 611945 w 1223890"/>
                <a:gd name="connsiteY5" fmla="*/ 1072556 h 1223890"/>
                <a:gd name="connsiteX6" fmla="*/ 1072556 w 1223890"/>
                <a:gd name="connsiteY6" fmla="*/ 611945 h 1223890"/>
                <a:gd name="connsiteX7" fmla="*/ 611945 w 1223890"/>
                <a:gd name="connsiteY7" fmla="*/ 151334 h 1223890"/>
                <a:gd name="connsiteX8" fmla="*/ 229999 w 1223890"/>
                <a:gd name="connsiteY8" fmla="*/ 354413 h 1223890"/>
                <a:gd name="connsiteX9" fmla="*/ 204751 w 1223890"/>
                <a:gd name="connsiteY9" fmla="*/ 400930 h 1223890"/>
                <a:gd name="connsiteX10" fmla="*/ 39652 w 1223890"/>
                <a:gd name="connsiteY10" fmla="*/ 400930 h 1223890"/>
                <a:gd name="connsiteX11" fmla="*/ 48090 w 1223890"/>
                <a:gd name="connsiteY11" fmla="*/ 373748 h 1223890"/>
                <a:gd name="connsiteX12" fmla="*/ 611945 w 1223890"/>
                <a:gd name="connsiteY12" fmla="*/ 0 h 122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23890" h="1223890">
                  <a:moveTo>
                    <a:pt x="611945" y="0"/>
                  </a:moveTo>
                  <a:cubicBezTo>
                    <a:pt x="949913" y="0"/>
                    <a:pt x="1223890" y="273977"/>
                    <a:pt x="1223890" y="611945"/>
                  </a:cubicBezTo>
                  <a:cubicBezTo>
                    <a:pt x="1223890" y="949913"/>
                    <a:pt x="949913" y="1223890"/>
                    <a:pt x="611945" y="1223890"/>
                  </a:cubicBezTo>
                  <a:cubicBezTo>
                    <a:pt x="273977" y="1223890"/>
                    <a:pt x="0" y="949913"/>
                    <a:pt x="0" y="611945"/>
                  </a:cubicBezTo>
                  <a:lnTo>
                    <a:pt x="151334" y="611945"/>
                  </a:lnTo>
                  <a:cubicBezTo>
                    <a:pt x="151334" y="866333"/>
                    <a:pt x="357557" y="1072556"/>
                    <a:pt x="611945" y="1072556"/>
                  </a:cubicBezTo>
                  <a:cubicBezTo>
                    <a:pt x="866333" y="1072556"/>
                    <a:pt x="1072556" y="866333"/>
                    <a:pt x="1072556" y="611945"/>
                  </a:cubicBezTo>
                  <a:cubicBezTo>
                    <a:pt x="1072556" y="357557"/>
                    <a:pt x="866333" y="151334"/>
                    <a:pt x="611945" y="151334"/>
                  </a:cubicBezTo>
                  <a:cubicBezTo>
                    <a:pt x="452953" y="151334"/>
                    <a:pt x="312775" y="231890"/>
                    <a:pt x="229999" y="354413"/>
                  </a:cubicBezTo>
                  <a:lnTo>
                    <a:pt x="204751" y="400930"/>
                  </a:lnTo>
                  <a:lnTo>
                    <a:pt x="39652" y="400930"/>
                  </a:lnTo>
                  <a:lnTo>
                    <a:pt x="48090" y="373748"/>
                  </a:lnTo>
                  <a:cubicBezTo>
                    <a:pt x="140988" y="154112"/>
                    <a:pt x="358469" y="0"/>
                    <a:pt x="611945" y="0"/>
                  </a:cubicBezTo>
                  <a:close/>
                </a:path>
              </a:pathLst>
            </a:custGeom>
            <a:scene3d>
              <a:camera prst="isometricOffAxis2Righ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A1ED607-143B-47D1-939D-7E6FF2A7057B}"/>
                </a:ext>
              </a:extLst>
            </p:cNvPr>
            <p:cNvCxnSpPr>
              <a:cxnSpLocks/>
            </p:cNvCxnSpPr>
            <p:nvPr/>
          </p:nvCxnSpPr>
          <p:spPr>
            <a:xfrm>
              <a:off x="1561514" y="1383383"/>
              <a:ext cx="0" cy="2203879"/>
            </a:xfrm>
            <a:prstGeom prst="line">
              <a:avLst/>
            </a:prstGeom>
            <a:ln w="57150">
              <a:solidFill>
                <a:schemeClr val="accent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E3E25237-4700-41E7-9173-9DA2E70B8693}"/>
                </a:ext>
              </a:extLst>
            </p:cNvPr>
            <p:cNvSpPr/>
            <p:nvPr/>
          </p:nvSpPr>
          <p:spPr>
            <a:xfrm>
              <a:off x="829996" y="3429000"/>
              <a:ext cx="1463035" cy="1215095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I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ইউরোপ</a:t>
              </a:r>
              <a:r>
                <a:rPr kumimoji="0" lang="bn-I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</a:t>
              </a:r>
              <a:r>
                <a:rPr kumimoji="0" lang="bn-I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</a:t>
              </a:r>
              <a:r>
                <a:rPr kumimoji="0" lang="bn-I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Vrinda" panose="020B0502040204020203" pitchFamily="34" charset="0"/>
                </a:rPr>
                <a:t> 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D1B884A-B34F-4F85-B1DE-20CC20C9319E}"/>
                </a:ext>
              </a:extLst>
            </p:cNvPr>
            <p:cNvSpPr/>
            <p:nvPr/>
          </p:nvSpPr>
          <p:spPr>
            <a:xfrm>
              <a:off x="1484143" y="3540662"/>
              <a:ext cx="154739" cy="932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  <a:scene3d>
              <a:camera prst="isometricOffAxis2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28F7072-380E-4245-81AE-4A968CFEA2E1}"/>
              </a:ext>
            </a:extLst>
          </p:cNvPr>
          <p:cNvGrpSpPr/>
          <p:nvPr/>
        </p:nvGrpSpPr>
        <p:grpSpPr>
          <a:xfrm>
            <a:off x="935503" y="713930"/>
            <a:ext cx="1463035" cy="3944232"/>
            <a:chOff x="829996" y="699863"/>
            <a:chExt cx="1463035" cy="3944232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9AC47EF8-C80E-46A3-BA01-2FB5BCAED844}"/>
                </a:ext>
              </a:extLst>
            </p:cNvPr>
            <p:cNvSpPr/>
            <p:nvPr/>
          </p:nvSpPr>
          <p:spPr>
            <a:xfrm>
              <a:off x="1322360" y="699863"/>
              <a:ext cx="689319" cy="683520"/>
            </a:xfrm>
            <a:custGeom>
              <a:avLst/>
              <a:gdLst>
                <a:gd name="connsiteX0" fmla="*/ 611945 w 1223890"/>
                <a:gd name="connsiteY0" fmla="*/ 0 h 1223890"/>
                <a:gd name="connsiteX1" fmla="*/ 1223890 w 1223890"/>
                <a:gd name="connsiteY1" fmla="*/ 611945 h 1223890"/>
                <a:gd name="connsiteX2" fmla="*/ 611945 w 1223890"/>
                <a:gd name="connsiteY2" fmla="*/ 1223890 h 1223890"/>
                <a:gd name="connsiteX3" fmla="*/ 0 w 1223890"/>
                <a:gd name="connsiteY3" fmla="*/ 611945 h 1223890"/>
                <a:gd name="connsiteX4" fmla="*/ 151334 w 1223890"/>
                <a:gd name="connsiteY4" fmla="*/ 611945 h 1223890"/>
                <a:gd name="connsiteX5" fmla="*/ 611945 w 1223890"/>
                <a:gd name="connsiteY5" fmla="*/ 1072556 h 1223890"/>
                <a:gd name="connsiteX6" fmla="*/ 1072556 w 1223890"/>
                <a:gd name="connsiteY6" fmla="*/ 611945 h 1223890"/>
                <a:gd name="connsiteX7" fmla="*/ 611945 w 1223890"/>
                <a:gd name="connsiteY7" fmla="*/ 151334 h 1223890"/>
                <a:gd name="connsiteX8" fmla="*/ 229999 w 1223890"/>
                <a:gd name="connsiteY8" fmla="*/ 354413 h 1223890"/>
                <a:gd name="connsiteX9" fmla="*/ 204751 w 1223890"/>
                <a:gd name="connsiteY9" fmla="*/ 400930 h 1223890"/>
                <a:gd name="connsiteX10" fmla="*/ 39652 w 1223890"/>
                <a:gd name="connsiteY10" fmla="*/ 400930 h 1223890"/>
                <a:gd name="connsiteX11" fmla="*/ 48090 w 1223890"/>
                <a:gd name="connsiteY11" fmla="*/ 373748 h 1223890"/>
                <a:gd name="connsiteX12" fmla="*/ 611945 w 1223890"/>
                <a:gd name="connsiteY12" fmla="*/ 0 h 122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23890" h="1223890">
                  <a:moveTo>
                    <a:pt x="611945" y="0"/>
                  </a:moveTo>
                  <a:cubicBezTo>
                    <a:pt x="949913" y="0"/>
                    <a:pt x="1223890" y="273977"/>
                    <a:pt x="1223890" y="611945"/>
                  </a:cubicBezTo>
                  <a:cubicBezTo>
                    <a:pt x="1223890" y="949913"/>
                    <a:pt x="949913" y="1223890"/>
                    <a:pt x="611945" y="1223890"/>
                  </a:cubicBezTo>
                  <a:cubicBezTo>
                    <a:pt x="273977" y="1223890"/>
                    <a:pt x="0" y="949913"/>
                    <a:pt x="0" y="611945"/>
                  </a:cubicBezTo>
                  <a:lnTo>
                    <a:pt x="151334" y="611945"/>
                  </a:lnTo>
                  <a:cubicBezTo>
                    <a:pt x="151334" y="866333"/>
                    <a:pt x="357557" y="1072556"/>
                    <a:pt x="611945" y="1072556"/>
                  </a:cubicBezTo>
                  <a:cubicBezTo>
                    <a:pt x="866333" y="1072556"/>
                    <a:pt x="1072556" y="866333"/>
                    <a:pt x="1072556" y="611945"/>
                  </a:cubicBezTo>
                  <a:cubicBezTo>
                    <a:pt x="1072556" y="357557"/>
                    <a:pt x="866333" y="151334"/>
                    <a:pt x="611945" y="151334"/>
                  </a:cubicBezTo>
                  <a:cubicBezTo>
                    <a:pt x="452953" y="151334"/>
                    <a:pt x="312775" y="231890"/>
                    <a:pt x="229999" y="354413"/>
                  </a:cubicBezTo>
                  <a:lnTo>
                    <a:pt x="204751" y="400930"/>
                  </a:lnTo>
                  <a:lnTo>
                    <a:pt x="39652" y="400930"/>
                  </a:lnTo>
                  <a:lnTo>
                    <a:pt x="48090" y="373748"/>
                  </a:lnTo>
                  <a:cubicBezTo>
                    <a:pt x="140988" y="154112"/>
                    <a:pt x="358469" y="0"/>
                    <a:pt x="611945" y="0"/>
                  </a:cubicBezTo>
                  <a:close/>
                </a:path>
              </a:pathLst>
            </a:custGeom>
            <a:scene3d>
              <a:camera prst="isometricOffAxis2Righ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7FFA0F6-FEB7-4829-A968-A33E6923C27E}"/>
                </a:ext>
              </a:extLst>
            </p:cNvPr>
            <p:cNvCxnSpPr>
              <a:cxnSpLocks/>
            </p:cNvCxnSpPr>
            <p:nvPr/>
          </p:nvCxnSpPr>
          <p:spPr>
            <a:xfrm>
              <a:off x="1561514" y="1383383"/>
              <a:ext cx="0" cy="2203879"/>
            </a:xfrm>
            <a:prstGeom prst="line">
              <a:avLst/>
            </a:prstGeom>
            <a:ln w="57150">
              <a:solidFill>
                <a:schemeClr val="accent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EAA9CEBE-48EC-44AD-A2D7-AD6FE02E4A05}"/>
                </a:ext>
              </a:extLst>
            </p:cNvPr>
            <p:cNvSpPr/>
            <p:nvPr/>
          </p:nvSpPr>
          <p:spPr>
            <a:xfrm>
              <a:off x="829996" y="3429000"/>
              <a:ext cx="1463035" cy="1215095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I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এশিয়া</a:t>
              </a:r>
              <a:r>
                <a:rPr kumimoji="0" lang="bn-I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</a:t>
              </a:r>
              <a:r>
                <a:rPr kumimoji="0" lang="bn-I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Vrinda" panose="020B0502040204020203" pitchFamily="34" charset="0"/>
                </a:rPr>
                <a:t> 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10F6C7B-1346-4C00-867D-BCA3457F7CBC}"/>
                </a:ext>
              </a:extLst>
            </p:cNvPr>
            <p:cNvSpPr/>
            <p:nvPr/>
          </p:nvSpPr>
          <p:spPr>
            <a:xfrm>
              <a:off x="1484143" y="3540662"/>
              <a:ext cx="154739" cy="932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  <a:scene3d>
              <a:camera prst="isometricOffAxis2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03494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75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25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75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500"/>
                            </p:stCondLst>
                            <p:childTnLst>
                              <p:par>
                                <p:cTn id="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4025236-A29F-4E8E-8BE9-39E4CAE80C44}"/>
              </a:ext>
            </a:extLst>
          </p:cNvPr>
          <p:cNvSpPr txBox="1"/>
          <p:nvPr/>
        </p:nvSpPr>
        <p:spPr>
          <a:xfrm>
            <a:off x="3964931" y="174605"/>
            <a:ext cx="3500137" cy="95410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5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জোড়ায় কাজ </a:t>
            </a:r>
            <a:endParaRPr kumimoji="0" lang="en-US" sz="5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3F326F-AC79-4D69-B5D5-CCB885B43990}"/>
              </a:ext>
            </a:extLst>
          </p:cNvPr>
          <p:cNvSpPr txBox="1"/>
          <p:nvPr/>
        </p:nvSpPr>
        <p:spPr>
          <a:xfrm>
            <a:off x="1821764" y="5104698"/>
            <a:ext cx="7786469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571500" marR="0" lvl="0" indent="-5715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bn-I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যেকোন ২টি মহাদেশের নাম লেখ।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0B4222B-EC58-4880-9A2D-DD49D421FF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056" y="1228521"/>
            <a:ext cx="3826012" cy="35001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3730298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36F4B79-8211-4318-96E0-C7A42B60063B}"/>
              </a:ext>
            </a:extLst>
          </p:cNvPr>
          <p:cNvSpPr/>
          <p:nvPr/>
        </p:nvSpPr>
        <p:spPr>
          <a:xfrm>
            <a:off x="1455408" y="1046343"/>
            <a:ext cx="2459584" cy="1635647"/>
          </a:xfrm>
          <a:prstGeom prst="roundRect">
            <a:avLst>
              <a:gd name="adj" fmla="val 33951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এশিয়া</a:t>
            </a:r>
            <a:r>
              <a:rPr kumimoji="0" lang="bn-IN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Vrinda" panose="020B0502040204020203" pitchFamily="34" charset="0"/>
              </a:rPr>
              <a:t> </a:t>
            </a:r>
            <a:endParaRPr kumimoji="0" lang="en-US" sz="18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71AB032-CB13-44E9-AD93-71D4745ABBA2}"/>
              </a:ext>
            </a:extLst>
          </p:cNvPr>
          <p:cNvSpPr/>
          <p:nvPr/>
        </p:nvSpPr>
        <p:spPr>
          <a:xfrm>
            <a:off x="4439477" y="581915"/>
            <a:ext cx="2331631" cy="1635648"/>
          </a:xfrm>
          <a:prstGeom prst="roundRect">
            <a:avLst>
              <a:gd name="adj" fmla="val 33951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ইউরোপ  </a:t>
            </a:r>
            <a:r>
              <a:rPr kumimoji="0" lang="bn-IN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Vrinda" panose="020B0502040204020203" pitchFamily="34" charset="0"/>
              </a:rPr>
              <a:t> </a:t>
            </a:r>
            <a:endParaRPr kumimoji="0" lang="en-US" sz="18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C508F0F-6FD9-444B-8DAD-402D32F66AFD}"/>
              </a:ext>
            </a:extLst>
          </p:cNvPr>
          <p:cNvSpPr/>
          <p:nvPr/>
        </p:nvSpPr>
        <p:spPr>
          <a:xfrm>
            <a:off x="7124962" y="654170"/>
            <a:ext cx="2459584" cy="1635649"/>
          </a:xfrm>
          <a:prstGeom prst="roundRect">
            <a:avLst>
              <a:gd name="adj" fmla="val 33951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আফ্রিকা </a:t>
            </a:r>
            <a:r>
              <a:rPr kumimoji="0" lang="bn-IN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Vrinda" panose="020B0502040204020203" pitchFamily="34" charset="0"/>
              </a:rPr>
              <a:t> </a:t>
            </a:r>
            <a:endParaRPr kumimoji="0" lang="en-US" sz="18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3E88A7C-3229-4CE5-959A-B9C4BB2A8392}"/>
              </a:ext>
            </a:extLst>
          </p:cNvPr>
          <p:cNvSpPr/>
          <p:nvPr/>
        </p:nvSpPr>
        <p:spPr>
          <a:xfrm>
            <a:off x="6451794" y="4568181"/>
            <a:ext cx="2459585" cy="1635649"/>
          </a:xfrm>
          <a:prstGeom prst="roundRect">
            <a:avLst>
              <a:gd name="adj" fmla="val 33951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দক্ষিন আমেরিকা </a:t>
            </a:r>
            <a:r>
              <a:rPr kumimoji="0" lang="bn-IN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Vrinda" panose="020B0502040204020203" pitchFamily="34" charset="0"/>
              </a:rPr>
              <a:t> </a:t>
            </a:r>
            <a:endParaRPr kumimoji="0" lang="en-US" sz="18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3105703-DBA9-48CC-AC54-9C51433E2FD0}"/>
              </a:ext>
            </a:extLst>
          </p:cNvPr>
          <p:cNvSpPr/>
          <p:nvPr/>
        </p:nvSpPr>
        <p:spPr>
          <a:xfrm>
            <a:off x="3504514" y="4557810"/>
            <a:ext cx="2459585" cy="1635647"/>
          </a:xfrm>
          <a:prstGeom prst="roundRect">
            <a:avLst>
              <a:gd name="adj" fmla="val 33951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অস্ট্রেলিয়া </a:t>
            </a:r>
            <a:r>
              <a:rPr kumimoji="0" lang="bn-IN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Vrinda" panose="020B0502040204020203" pitchFamily="34" charset="0"/>
              </a:rPr>
              <a:t> </a:t>
            </a:r>
            <a:endParaRPr kumimoji="0" lang="en-US" sz="18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C94DD85-F567-4ECC-B437-EDD7FF120A88}"/>
              </a:ext>
            </a:extLst>
          </p:cNvPr>
          <p:cNvSpPr/>
          <p:nvPr/>
        </p:nvSpPr>
        <p:spPr>
          <a:xfrm>
            <a:off x="1162218" y="3192200"/>
            <a:ext cx="2596982" cy="1635647"/>
          </a:xfrm>
          <a:prstGeom prst="roundRect">
            <a:avLst>
              <a:gd name="adj" fmla="val 33951"/>
            </a:avLst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এন্টার্কটিকা </a:t>
            </a:r>
            <a:r>
              <a:rPr kumimoji="0" lang="bn-IN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Vrinda" panose="020B0502040204020203" pitchFamily="34" charset="0"/>
              </a:rPr>
              <a:t> </a:t>
            </a:r>
            <a:endParaRPr kumimoji="0" lang="en-US" sz="18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85CEEB0-4A79-477D-A3D7-C26653C25E7D}"/>
              </a:ext>
            </a:extLst>
          </p:cNvPr>
          <p:cNvSpPr/>
          <p:nvPr/>
        </p:nvSpPr>
        <p:spPr>
          <a:xfrm>
            <a:off x="8043303" y="2664728"/>
            <a:ext cx="2459584" cy="1635649"/>
          </a:xfrm>
          <a:prstGeom prst="roundRect">
            <a:avLst>
              <a:gd name="adj" fmla="val 33951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উত্তর আমেরিকা </a:t>
            </a:r>
            <a:r>
              <a:rPr kumimoji="0" lang="bn-IN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Vrinda" panose="020B0502040204020203" pitchFamily="34" charset="0"/>
              </a:rPr>
              <a:t> </a:t>
            </a:r>
            <a:endParaRPr kumimoji="0" lang="en-US" sz="18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8090CED-87B4-48BE-9694-929A3AB8DC37}"/>
              </a:ext>
            </a:extLst>
          </p:cNvPr>
          <p:cNvSpPr/>
          <p:nvPr/>
        </p:nvSpPr>
        <p:spPr>
          <a:xfrm>
            <a:off x="4734307" y="2611176"/>
            <a:ext cx="2260026" cy="1635647"/>
          </a:xfrm>
          <a:prstGeom prst="roundRect">
            <a:avLst>
              <a:gd name="adj" fmla="val 33951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মহাদেশ  </a:t>
            </a:r>
            <a:r>
              <a:rPr kumimoji="0" lang="bn-IN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Vrinda" panose="020B0502040204020203" pitchFamily="34" charset="0"/>
              </a:rPr>
              <a:t> </a:t>
            </a:r>
            <a:endParaRPr kumimoji="0" lang="en-US" sz="18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7298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62535A-593E-4BCA-94C4-942260EB2C7A}"/>
              </a:ext>
            </a:extLst>
          </p:cNvPr>
          <p:cNvSpPr txBox="1"/>
          <p:nvPr/>
        </p:nvSpPr>
        <p:spPr>
          <a:xfrm>
            <a:off x="3761764" y="271632"/>
            <a:ext cx="3500137" cy="95410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5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দলগত কাজ </a:t>
            </a:r>
            <a:r>
              <a:rPr kumimoji="0" lang="en-US" sz="5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32191C-B084-4E78-87F7-815092D8DF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180" y="200316"/>
            <a:ext cx="2014989" cy="176916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3AC43D7-FE53-457F-BB6D-7429C8FDBEA8}"/>
              </a:ext>
            </a:extLst>
          </p:cNvPr>
          <p:cNvSpPr txBox="1"/>
          <p:nvPr/>
        </p:nvSpPr>
        <p:spPr>
          <a:xfrm>
            <a:off x="136009" y="5233864"/>
            <a:ext cx="10313919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571500" marR="0" lvl="0" indent="-5715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bn-I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মহাদে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শের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নামগুলো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অক্ষরের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ক্রম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অনুসারে</a:t>
            </a:r>
            <a:r>
              <a:rPr kumimoji="0" lang="bn-I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সাজিয়ে লেখ।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9406F1-54D1-454B-A780-2034F9CB25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93" t="35170" r="21353" b="31118"/>
          <a:stretch/>
        </p:blipFill>
        <p:spPr>
          <a:xfrm>
            <a:off x="1237957" y="1280159"/>
            <a:ext cx="7948246" cy="358040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9821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2062CE3-80ED-4020-836F-6D45DA22668F}"/>
              </a:ext>
            </a:extLst>
          </p:cNvPr>
          <p:cNvSpPr txBox="1"/>
          <p:nvPr/>
        </p:nvSpPr>
        <p:spPr>
          <a:xfrm>
            <a:off x="375160" y="338307"/>
            <a:ext cx="10313919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তোমরা বইয়ের ৪৪ পৃষ্ঠা বের কর এবং মনোযোগ সহকারে পড়।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C10C3B-94DB-4EE7-B3DF-2A64A1570F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015" y="1591408"/>
            <a:ext cx="3268540" cy="2614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C076C0-C4F5-427F-8B00-179A7CFA95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1" b="18564"/>
          <a:stretch/>
        </p:blipFill>
        <p:spPr>
          <a:xfrm>
            <a:off x="5570807" y="1083212"/>
            <a:ext cx="4473526" cy="5466085"/>
          </a:xfrm>
          <a:prstGeom prst="rect">
            <a:avLst/>
          </a:prstGeom>
          <a:ln w="28575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33113941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9CD484-B637-49E0-9829-7AF3A3A061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60" b="16714"/>
          <a:stretch/>
        </p:blipFill>
        <p:spPr>
          <a:xfrm>
            <a:off x="241934" y="4557932"/>
            <a:ext cx="10998151" cy="21523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6DFA28-ED81-48E0-884B-77A08A799302}"/>
              </a:ext>
            </a:extLst>
          </p:cNvPr>
          <p:cNvSpPr txBox="1"/>
          <p:nvPr/>
        </p:nvSpPr>
        <p:spPr>
          <a:xfrm>
            <a:off x="4545683" y="683032"/>
            <a:ext cx="2338636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5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IN" sz="5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মূল্যায়ন</a:t>
            </a:r>
            <a:r>
              <a:rPr kumimoji="0" lang="bn-IN" sz="5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5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Rectangle: Beveled 9">
            <a:extLst>
              <a:ext uri="{FF2B5EF4-FFF2-40B4-BE49-F238E27FC236}">
                <a16:creationId xmlns:a16="http://schemas.microsoft.com/office/drawing/2014/main" id="{A9FF1237-8AF8-46E0-AD20-5C91C2958C8B}"/>
              </a:ext>
            </a:extLst>
          </p:cNvPr>
          <p:cNvSpPr/>
          <p:nvPr/>
        </p:nvSpPr>
        <p:spPr>
          <a:xfrm>
            <a:off x="4012222" y="673158"/>
            <a:ext cx="2646487" cy="904482"/>
          </a:xfrm>
          <a:prstGeom prst="bevel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4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A57C8F-42BF-4FCB-A18A-EE4D012BEDF3}"/>
              </a:ext>
            </a:extLst>
          </p:cNvPr>
          <p:cNvSpPr txBox="1"/>
          <p:nvPr/>
        </p:nvSpPr>
        <p:spPr>
          <a:xfrm>
            <a:off x="1845404" y="1885435"/>
            <a:ext cx="68978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3381" marR="0" lvl="0" indent="-533381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পৃথিবীর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কত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ভাগ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I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পানি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?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09E0266-82E2-4F46-8FB5-A42EA8148064}"/>
              </a:ext>
            </a:extLst>
          </p:cNvPr>
          <p:cNvSpPr txBox="1"/>
          <p:nvPr/>
        </p:nvSpPr>
        <p:spPr>
          <a:xfrm>
            <a:off x="2618043" y="2737431"/>
            <a:ext cx="6196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3381" marR="0" lvl="0" indent="-533381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মানচিত্রের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ওপরের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দিকের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নাম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কী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D1BD558-408F-456F-8E59-38A8879B5337}"/>
              </a:ext>
            </a:extLst>
          </p:cNvPr>
          <p:cNvSpPr txBox="1"/>
          <p:nvPr/>
        </p:nvSpPr>
        <p:spPr>
          <a:xfrm>
            <a:off x="3294376" y="3617565"/>
            <a:ext cx="72550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3381" marR="0" lvl="0" indent="-533381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পৃথিবীতে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কতটি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মহাদেশ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আছে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5257345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0AFC568-317E-4834-8257-D4279BE9BC3D}"/>
              </a:ext>
            </a:extLst>
          </p:cNvPr>
          <p:cNvSpPr txBox="1"/>
          <p:nvPr/>
        </p:nvSpPr>
        <p:spPr>
          <a:xfrm>
            <a:off x="935071" y="1085837"/>
            <a:ext cx="4067314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0044" marR="0" lvl="0" indent="-500044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bn-IN" sz="37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শূন্যস্থান পূরণ কর-   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007793-690D-4914-B7EF-DACE424D4785}"/>
              </a:ext>
            </a:extLst>
          </p:cNvPr>
          <p:cNvSpPr txBox="1"/>
          <p:nvPr/>
        </p:nvSpPr>
        <p:spPr>
          <a:xfrm>
            <a:off x="1971642" y="2302592"/>
            <a:ext cx="6061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১.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আমরা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I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-----------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বাস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করি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  <a:r>
              <a:rPr kumimoji="0" lang="bn-I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80E460-66BC-4E56-8C4B-36F1C14F0D30}"/>
              </a:ext>
            </a:extLst>
          </p:cNvPr>
          <p:cNvSpPr txBox="1"/>
          <p:nvPr/>
        </p:nvSpPr>
        <p:spPr>
          <a:xfrm>
            <a:off x="1971643" y="3451426"/>
            <a:ext cx="7767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২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পৃথিবীর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উপরিভাগে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আছে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I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-----------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ও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জলভাগ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  </a:t>
            </a:r>
            <a:r>
              <a:rPr kumimoji="0" lang="bn-I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5384A4-AEE1-403C-9ED5-5042AC909583}"/>
              </a:ext>
            </a:extLst>
          </p:cNvPr>
          <p:cNvSpPr txBox="1"/>
          <p:nvPr/>
        </p:nvSpPr>
        <p:spPr>
          <a:xfrm>
            <a:off x="2028542" y="4578463"/>
            <a:ext cx="7951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৩.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পৃথিবীর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সবচেয়ে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বড়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মহাদেশ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হলো</a:t>
            </a:r>
            <a:r>
              <a:rPr kumimoji="0" lang="bn-I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---------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।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256341-2299-4E95-87A6-D3F4F6781176}"/>
              </a:ext>
            </a:extLst>
          </p:cNvPr>
          <p:cNvSpPr txBox="1"/>
          <p:nvPr/>
        </p:nvSpPr>
        <p:spPr>
          <a:xfrm>
            <a:off x="3391060" y="2026892"/>
            <a:ext cx="1779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পৃথিবীতে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</a:t>
            </a:r>
            <a:r>
              <a:rPr kumimoji="0" lang="bn-IN" sz="3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IN" sz="3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3FB041-5CFE-43C1-9A97-E7AEAF4D3061}"/>
              </a:ext>
            </a:extLst>
          </p:cNvPr>
          <p:cNvSpPr txBox="1"/>
          <p:nvPr/>
        </p:nvSpPr>
        <p:spPr>
          <a:xfrm>
            <a:off x="7513911" y="4370721"/>
            <a:ext cx="1296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এশিয়া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F8CCD4-542A-4E49-A7E2-4DC2E8354488}"/>
              </a:ext>
            </a:extLst>
          </p:cNvPr>
          <p:cNvSpPr txBox="1"/>
          <p:nvPr/>
        </p:nvSpPr>
        <p:spPr>
          <a:xfrm>
            <a:off x="6004425" y="3178462"/>
            <a:ext cx="1306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স্থলভাগ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</a:t>
            </a:r>
            <a:r>
              <a:rPr kumimoji="0" lang="bn-IN" sz="3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1A65B60-FB96-4958-9108-48382B19DEE7}"/>
              </a:ext>
            </a:extLst>
          </p:cNvPr>
          <p:cNvGrpSpPr/>
          <p:nvPr/>
        </p:nvGrpSpPr>
        <p:grpSpPr>
          <a:xfrm>
            <a:off x="4258271" y="504493"/>
            <a:ext cx="2646487" cy="956608"/>
            <a:chOff x="4360982" y="660680"/>
            <a:chExt cx="3684564" cy="1093267"/>
          </a:xfrm>
          <a:noFill/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E42A703-0615-4627-8BCF-D0EED1BBE9E0}"/>
                </a:ext>
              </a:extLst>
            </p:cNvPr>
            <p:cNvSpPr txBox="1"/>
            <p:nvPr/>
          </p:nvSpPr>
          <p:spPr>
            <a:xfrm>
              <a:off x="5165187" y="762027"/>
              <a:ext cx="2712720" cy="99192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IN" sz="504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মূল্যায়ন </a:t>
              </a:r>
              <a:r>
                <a:rPr kumimoji="0" lang="en-US" sz="504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</a:t>
              </a:r>
            </a:p>
          </p:txBody>
        </p:sp>
        <p:sp>
          <p:nvSpPr>
            <p:cNvPr id="17" name="Rectangle: Beveled 16">
              <a:extLst>
                <a:ext uri="{FF2B5EF4-FFF2-40B4-BE49-F238E27FC236}">
                  <a16:creationId xmlns:a16="http://schemas.microsoft.com/office/drawing/2014/main" id="{2AA178A8-74E6-499F-901E-94CBF2023150}"/>
                </a:ext>
              </a:extLst>
            </p:cNvPr>
            <p:cNvSpPr/>
            <p:nvPr/>
          </p:nvSpPr>
          <p:spPr>
            <a:xfrm>
              <a:off x="4360982" y="660680"/>
              <a:ext cx="3684564" cy="1033694"/>
            </a:xfrm>
            <a:prstGeom prst="bevel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2358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11365A-989C-4BC3-84B3-87A44D105F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454" l="3089" r="984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58864">
            <a:off x="7534201" y="338650"/>
            <a:ext cx="2466975" cy="18478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B830E72-0134-40E1-81DE-B19DE215D81C}"/>
              </a:ext>
            </a:extLst>
          </p:cNvPr>
          <p:cNvSpPr txBox="1"/>
          <p:nvPr/>
        </p:nvSpPr>
        <p:spPr>
          <a:xfrm>
            <a:off x="1463746" y="5194177"/>
            <a:ext cx="9247798" cy="6667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533381" marR="0" lvl="0" indent="-533381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bn-IN" sz="3733" b="1" i="0" u="none" strike="noStrike" kern="1200" cap="none" spc="0" normalizeH="0" baseline="0" noProof="0" dirty="0">
                <a:ln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সাতটি মহাদেশের নাম সুন্দর করে লিখে রং করে আনবে। </a:t>
            </a:r>
            <a:endParaRPr kumimoji="0" lang="en-US" sz="3733" b="1" i="0" u="none" strike="noStrike" kern="1200" cap="none" spc="0" normalizeH="0" baseline="0" noProof="0" dirty="0">
              <a:ln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42DB2E-71B2-4CD9-9D89-3EA07FA27F94}"/>
              </a:ext>
            </a:extLst>
          </p:cNvPr>
          <p:cNvSpPr txBox="1"/>
          <p:nvPr/>
        </p:nvSpPr>
        <p:spPr>
          <a:xfrm>
            <a:off x="3706751" y="314767"/>
            <a:ext cx="3840678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6000" b="0" i="0" u="none" strike="noStrike" kern="1200" cap="none" spc="0" normalizeH="0" baseline="0" noProof="0" dirty="0">
                <a:ln w="0"/>
                <a:solidFill>
                  <a:srgbClr val="ED7D31">
                    <a:lumMod val="75000"/>
                  </a:srgb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বাড়ির কাজ  </a:t>
            </a:r>
            <a:r>
              <a:rPr kumimoji="0" lang="en-US" sz="6000" b="0" i="0" u="none" strike="noStrike" kern="1200" cap="none" spc="0" normalizeH="0" baseline="0" noProof="0" dirty="0">
                <a:ln w="0"/>
                <a:solidFill>
                  <a:srgbClr val="ED7D31">
                    <a:lumMod val="75000"/>
                  </a:srgb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F0932A-A610-4731-9E64-749FB195D16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1" r="8840"/>
          <a:stretch/>
        </p:blipFill>
        <p:spPr>
          <a:xfrm>
            <a:off x="2454253" y="1344498"/>
            <a:ext cx="6731949" cy="33538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7105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58BECE-C4AF-435B-9D85-ECD272577699}"/>
              </a:ext>
            </a:extLst>
          </p:cNvPr>
          <p:cNvSpPr txBox="1"/>
          <p:nvPr/>
        </p:nvSpPr>
        <p:spPr>
          <a:xfrm>
            <a:off x="1834407" y="475868"/>
            <a:ext cx="8116307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6000" b="0" i="0" u="none" strike="noStrike" kern="1200" cap="none" spc="0" normalizeH="0" baseline="0" noProof="0" dirty="0">
                <a:ln w="0"/>
                <a:solidFill>
                  <a:srgbClr val="ED7D31">
                    <a:lumMod val="75000"/>
                  </a:srgb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সবাইকে অনেক অনেক ধন্যবাদ </a:t>
            </a:r>
            <a:endParaRPr kumimoji="0" lang="en-US" sz="6000" b="0" i="0" u="none" strike="noStrike" kern="1200" cap="none" spc="0" normalizeH="0" baseline="0" noProof="0" dirty="0">
              <a:ln w="0"/>
              <a:solidFill>
                <a:srgbClr val="ED7D31">
                  <a:lumMod val="75000"/>
                </a:srgbClr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BC5395-46F7-4FDA-82A1-D0C0657471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84" y="1376875"/>
            <a:ext cx="9148397" cy="512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91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CBBF11-171F-41C7-A621-D18A9C3F393B}"/>
              </a:ext>
            </a:extLst>
          </p:cNvPr>
          <p:cNvSpPr txBox="1"/>
          <p:nvPr/>
        </p:nvSpPr>
        <p:spPr>
          <a:xfrm>
            <a:off x="4156612" y="735580"/>
            <a:ext cx="2162292" cy="84978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defTabSz="428625"/>
            <a:r>
              <a:rPr lang="en-US" sz="4922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922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IN" sz="4922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922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C9B8F0-3F59-4C3D-84CF-5C4808B8C3C0}"/>
              </a:ext>
            </a:extLst>
          </p:cNvPr>
          <p:cNvSpPr txBox="1"/>
          <p:nvPr/>
        </p:nvSpPr>
        <p:spPr>
          <a:xfrm>
            <a:off x="514438" y="3873291"/>
            <a:ext cx="5062620" cy="241604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428625">
              <a:spcBef>
                <a:spcPts val="525"/>
              </a:spcBef>
              <a:spcAft>
                <a:spcPts val="525"/>
              </a:spcAft>
            </a:pPr>
            <a:r>
              <a:rPr lang="en-US" sz="315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শাহাকুল</a:t>
            </a:r>
            <a:r>
              <a:rPr lang="en-US" sz="315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5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315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15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defTabSz="428625">
              <a:spcBef>
                <a:spcPts val="525"/>
              </a:spcBef>
              <a:spcAft>
                <a:spcPts val="525"/>
              </a:spcAft>
            </a:pPr>
            <a:r>
              <a:rPr lang="bn-IN" sz="315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  <a:r>
              <a:rPr lang="en-US" sz="315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15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428625">
              <a:spcBef>
                <a:spcPts val="525"/>
              </a:spcBef>
              <a:spcAft>
                <a:spcPts val="525"/>
              </a:spcAft>
            </a:pPr>
            <a:r>
              <a:rPr lang="en-US" sz="315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গাংগইল</a:t>
            </a:r>
            <a:r>
              <a:rPr lang="en-US" sz="315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15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</a:t>
            </a:r>
            <a:r>
              <a:rPr lang="en-US" sz="315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r>
              <a:rPr lang="bn-IN" sz="315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 প্রাথ</a:t>
            </a:r>
            <a:r>
              <a:rPr lang="en-US" sz="315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মিক</a:t>
            </a:r>
            <a:r>
              <a:rPr lang="bn-IN" sz="315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বিদ্যালয়</a:t>
            </a:r>
          </a:p>
          <a:p>
            <a:pPr defTabSz="428625">
              <a:spcBef>
                <a:spcPts val="525"/>
              </a:spcBef>
              <a:spcAft>
                <a:spcPts val="525"/>
              </a:spcAft>
            </a:pPr>
            <a:r>
              <a:rPr lang="en-US" sz="315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নাটোর</a:t>
            </a:r>
            <a:r>
              <a:rPr lang="en-US" sz="315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5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bn-IN" sz="315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15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15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নাটোর</a:t>
            </a:r>
            <a:r>
              <a:rPr lang="en-US" sz="3150" b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15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832278-73D3-4665-92F1-F1D2D851026B}"/>
              </a:ext>
            </a:extLst>
          </p:cNvPr>
          <p:cNvSpPr txBox="1"/>
          <p:nvPr/>
        </p:nvSpPr>
        <p:spPr>
          <a:xfrm>
            <a:off x="6963728" y="4261491"/>
            <a:ext cx="3952593" cy="14555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428625"/>
            <a:r>
              <a:rPr lang="en-US" sz="2953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</a:t>
            </a:r>
            <a:r>
              <a:rPr lang="as-IN" sz="2953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953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2953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953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IN" sz="2953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তৃতীয় </a:t>
            </a:r>
            <a:r>
              <a:rPr lang="en-US" sz="2953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</a:p>
          <a:p>
            <a:pPr defTabSz="428625"/>
            <a:r>
              <a:rPr lang="en-US" sz="2953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953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953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2953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953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বিশ্বপরিচয়</a:t>
            </a:r>
            <a:endParaRPr lang="bn-IN" sz="2953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428625"/>
            <a:r>
              <a:rPr lang="bn-IN" sz="2953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সময়-৪৫ মিনিট </a:t>
            </a:r>
            <a:r>
              <a:rPr lang="en-US" sz="2953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364818-4424-454D-B42E-03C4AFD5A6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147" y="658371"/>
            <a:ext cx="2539624" cy="325484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D5DFF57-25CB-4991-BDA1-83EC77FA5B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2" b="97170" l="9664" r="899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854" y="1608936"/>
            <a:ext cx="2125266" cy="41018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97231F0-C0A6-4514-8FDE-4B0108204A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72" y="694676"/>
            <a:ext cx="2145211" cy="305258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063887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E02BCEA-478C-42A0-B1C8-0C6D5B8AD8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26" y="385763"/>
            <a:ext cx="10352942" cy="61062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FE0AB26-F2EB-495D-A927-AA415E73656A}"/>
              </a:ext>
            </a:extLst>
          </p:cNvPr>
          <p:cNvSpPr txBox="1"/>
          <p:nvPr/>
        </p:nvSpPr>
        <p:spPr>
          <a:xfrm>
            <a:off x="3482413" y="5563420"/>
            <a:ext cx="4326255" cy="66941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defTabSz="428625"/>
            <a:r>
              <a:rPr lang="en-US" sz="375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7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7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পাচ্ছো</a:t>
            </a:r>
            <a:r>
              <a:rPr lang="en-US" sz="37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7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  </a:t>
            </a:r>
          </a:p>
        </p:txBody>
      </p:sp>
    </p:spTree>
    <p:extLst>
      <p:ext uri="{BB962C8B-B14F-4D97-AF65-F5344CB8AC3E}">
        <p14:creationId xmlns:p14="http://schemas.microsoft.com/office/powerpoint/2010/main" val="305628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B3BA969-E6C6-4E6A-9002-2C49B9072D77}"/>
              </a:ext>
            </a:extLst>
          </p:cNvPr>
          <p:cNvSpPr txBox="1"/>
          <p:nvPr/>
        </p:nvSpPr>
        <p:spPr>
          <a:xfrm>
            <a:off x="3484433" y="608761"/>
            <a:ext cx="3537942" cy="87145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428625"/>
            <a:r>
              <a:rPr lang="bn-IN" sz="5063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মহাদেশ </a:t>
            </a:r>
            <a:endParaRPr lang="en-US" sz="5063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63843B4-6251-4DE5-B37C-2F7E8FC4F397}"/>
              </a:ext>
            </a:extLst>
          </p:cNvPr>
          <p:cNvCxnSpPr>
            <a:cxnSpLocks/>
          </p:cNvCxnSpPr>
          <p:nvPr/>
        </p:nvCxnSpPr>
        <p:spPr>
          <a:xfrm>
            <a:off x="3946028" y="608761"/>
            <a:ext cx="0" cy="813684"/>
          </a:xfrm>
          <a:prstGeom prst="line">
            <a:avLst/>
          </a:prstGeom>
          <a:ln w="76200">
            <a:solidFill>
              <a:srgbClr val="85DBFE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F4FBDF45-2B60-4259-8D11-34741C4037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4" b="3796"/>
          <a:stretch/>
        </p:blipFill>
        <p:spPr>
          <a:xfrm>
            <a:off x="1260597" y="1836493"/>
            <a:ext cx="8671414" cy="4144493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10342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33333E-6 L 0.26666 3.33333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33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4650F40-0FA5-4764-9A89-CCA7E64D2F36}"/>
              </a:ext>
            </a:extLst>
          </p:cNvPr>
          <p:cNvSpPr txBox="1"/>
          <p:nvPr/>
        </p:nvSpPr>
        <p:spPr>
          <a:xfrm>
            <a:off x="1153081" y="3075057"/>
            <a:ext cx="9123838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১৩</a:t>
            </a:r>
            <a:r>
              <a:rPr kumimoji="0" lang="bn-I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.১.১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পৃথিবীর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মহাদেশগুলোর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নাম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বলতে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পারবে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92000" y="598020"/>
            <a:ext cx="3773805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শিখনফল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4EEA50-CD2F-42A6-8B5C-4895205D91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60" b="16714"/>
          <a:stretch/>
        </p:blipFill>
        <p:spPr>
          <a:xfrm>
            <a:off x="199731" y="4149969"/>
            <a:ext cx="11040355" cy="251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6755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038820E-4896-481B-9A40-D0BF36BF99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296" y="932725"/>
            <a:ext cx="8085407" cy="42083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C9B1D95-1E17-4669-ADBF-E15B9683CB39}"/>
              </a:ext>
            </a:extLst>
          </p:cNvPr>
          <p:cNvSpPr txBox="1"/>
          <p:nvPr/>
        </p:nvSpPr>
        <p:spPr>
          <a:xfrm>
            <a:off x="2178332" y="46460"/>
            <a:ext cx="7354287" cy="92333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মানচিত্রটি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ভালো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করে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লক্ষ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F385FA-30A6-4EE8-A80D-425B1F756790}"/>
              </a:ext>
            </a:extLst>
          </p:cNvPr>
          <p:cNvSpPr txBox="1"/>
          <p:nvPr/>
        </p:nvSpPr>
        <p:spPr>
          <a:xfrm>
            <a:off x="3361740" y="5542753"/>
            <a:ext cx="4987467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আমরা কোথায় বাস করি?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EDFAFF-3232-4D0F-9C9C-A4668D27BD51}"/>
              </a:ext>
            </a:extLst>
          </p:cNvPr>
          <p:cNvSpPr txBox="1"/>
          <p:nvPr/>
        </p:nvSpPr>
        <p:spPr>
          <a:xfrm>
            <a:off x="2111436" y="5611316"/>
            <a:ext cx="8400172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আমরা পৃথিবীতে বাস করি। পৃথিবী সূর্যের একটি গ্রহ। 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AABF26-0784-40E5-94F3-75C59281327B}"/>
              </a:ext>
            </a:extLst>
          </p:cNvPr>
          <p:cNvSpPr txBox="1"/>
          <p:nvPr/>
        </p:nvSpPr>
        <p:spPr>
          <a:xfrm>
            <a:off x="3817788" y="5606098"/>
            <a:ext cx="4987467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পৃথিবী দেখতে কেমন? 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EFD8B7-6160-49D4-AC66-D2C6FC961779}"/>
              </a:ext>
            </a:extLst>
          </p:cNvPr>
          <p:cNvSpPr txBox="1"/>
          <p:nvPr/>
        </p:nvSpPr>
        <p:spPr>
          <a:xfrm>
            <a:off x="1759341" y="5640781"/>
            <a:ext cx="8996694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এটি দেখতে গোলাকার, তবে উপরে ও নিচে কিছুটা চাপা।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F492D5-8836-4F6C-BB44-64B4AE8DE7F4}"/>
              </a:ext>
            </a:extLst>
          </p:cNvPr>
          <p:cNvSpPr txBox="1"/>
          <p:nvPr/>
        </p:nvSpPr>
        <p:spPr>
          <a:xfrm>
            <a:off x="1866674" y="5600773"/>
            <a:ext cx="7629594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পৃথিবীর উপরিভাগে আছে স্থলভাগ ও জলভাগ।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76FB99-FC04-4524-8AB5-F4820BF94E53}"/>
              </a:ext>
            </a:extLst>
          </p:cNvPr>
          <p:cNvSpPr txBox="1"/>
          <p:nvPr/>
        </p:nvSpPr>
        <p:spPr>
          <a:xfrm>
            <a:off x="1259973" y="5626049"/>
            <a:ext cx="8996694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স্থলভাগ বলতে কি বোঝায়? তোমরা কি বলতে পারবে?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0E4290-4B56-47C7-A9CC-4F79C827385B}"/>
              </a:ext>
            </a:extLst>
          </p:cNvPr>
          <p:cNvSpPr txBox="1"/>
          <p:nvPr/>
        </p:nvSpPr>
        <p:spPr>
          <a:xfrm>
            <a:off x="1249460" y="5571308"/>
            <a:ext cx="8996694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স্থলভাগ সমভূমি,পাহাড়,পর্বত,মরুভূমি ইত্যাদি নিয়ে গঠিত।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6B42C03-B36E-4F27-946F-6DA95D934CA2}"/>
              </a:ext>
            </a:extLst>
          </p:cNvPr>
          <p:cNvSpPr txBox="1"/>
          <p:nvPr/>
        </p:nvSpPr>
        <p:spPr>
          <a:xfrm>
            <a:off x="1382187" y="5626049"/>
            <a:ext cx="8996694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জলভাগ বলতে কী বোঝায়? তোমরা কি বলতে পারবে?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008547F-7AF3-4A9E-9304-0BE74B77D5B9}"/>
              </a:ext>
            </a:extLst>
          </p:cNvPr>
          <p:cNvSpPr txBox="1"/>
          <p:nvPr/>
        </p:nvSpPr>
        <p:spPr>
          <a:xfrm>
            <a:off x="2037855" y="5574190"/>
            <a:ext cx="7354287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জলভাগ নদী,সাগর ও মহাসাগর নিয়ে গঠিত।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3E10422-221C-4848-8B45-835DCA925214}"/>
              </a:ext>
            </a:extLst>
          </p:cNvPr>
          <p:cNvSpPr txBox="1"/>
          <p:nvPr/>
        </p:nvSpPr>
        <p:spPr>
          <a:xfrm>
            <a:off x="2366042" y="5333005"/>
            <a:ext cx="8520828" cy="120032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মানচিত্রে নীল অংশ বলতে পানি বোঝানো হচ্ছে আর বাকি অংশ মাটি বা স্থল বোঝানো হচ্ছে।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6A0726-5E90-4DFF-ABAB-8D98A84FA38C}"/>
              </a:ext>
            </a:extLst>
          </p:cNvPr>
          <p:cNvSpPr txBox="1"/>
          <p:nvPr/>
        </p:nvSpPr>
        <p:spPr>
          <a:xfrm>
            <a:off x="324707" y="5594612"/>
            <a:ext cx="11061531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পৃথিবীর চার ভাগের এক ভাগ হলো স্থলভাগ।বাকি তিন ভাগ হলো পানি।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A187526-F2F1-4168-B2B3-FDDDC63BFDEC}"/>
              </a:ext>
            </a:extLst>
          </p:cNvPr>
          <p:cNvSpPr txBox="1"/>
          <p:nvPr/>
        </p:nvSpPr>
        <p:spPr>
          <a:xfrm>
            <a:off x="1286253" y="5670246"/>
            <a:ext cx="9138438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মানচিত্রের উপরের দিক উত্তর এবং নিচের দিক দক্ষিণ।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7589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9" grpId="0"/>
      <p:bldP spid="19" grpId="1"/>
      <p:bldP spid="20" grpId="0"/>
      <p:bldP spid="18" grpId="0"/>
      <p:bldP spid="1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BF4C04CE-665F-42E3-897B-0D56CBF9F6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2" t="12358" r="7992" b="8872"/>
          <a:stretch/>
        </p:blipFill>
        <p:spPr>
          <a:xfrm>
            <a:off x="1662350" y="225083"/>
            <a:ext cx="7734868" cy="49377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BB1E085-9FCD-4170-AC59-25CC3899D218}"/>
              </a:ext>
            </a:extLst>
          </p:cNvPr>
          <p:cNvSpPr txBox="1"/>
          <p:nvPr/>
        </p:nvSpPr>
        <p:spPr>
          <a:xfrm>
            <a:off x="1425025" y="5320361"/>
            <a:ext cx="8833168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পৃথিবীর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স্থলভাগকে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সাতটি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বড়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ভাগে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ভাগ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করা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হয়েছে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B74454-8506-4F45-BBF6-70D31E7D17C7}"/>
              </a:ext>
            </a:extLst>
          </p:cNvPr>
          <p:cNvSpPr txBox="1"/>
          <p:nvPr/>
        </p:nvSpPr>
        <p:spPr>
          <a:xfrm>
            <a:off x="3169418" y="5343184"/>
            <a:ext cx="5608821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এক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একটি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ভাগকে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বলে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মহাদেশ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214009-8B74-4CB3-88BA-4647171BB714}"/>
              </a:ext>
            </a:extLst>
          </p:cNvPr>
          <p:cNvSpPr txBox="1"/>
          <p:nvPr/>
        </p:nvSpPr>
        <p:spPr>
          <a:xfrm>
            <a:off x="3336407" y="5335251"/>
            <a:ext cx="5608821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পৃথিবীতে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সাতটি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মহাদেশ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আছে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CF8E815-C8FE-4224-AF2F-FB58DA1A9B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179" y="445510"/>
            <a:ext cx="7152483" cy="35778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867F440-4891-4080-827A-ED27F70084D3}"/>
              </a:ext>
            </a:extLst>
          </p:cNvPr>
          <p:cNvSpPr txBox="1"/>
          <p:nvPr/>
        </p:nvSpPr>
        <p:spPr>
          <a:xfrm>
            <a:off x="2943422" y="5343184"/>
            <a:ext cx="6394789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পৃথিবীতে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সবচেয়ে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বড়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মহাদেশ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এশিয়া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4403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  <p:bldP spid="10" grpId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3EF483A-805D-46DB-9F1B-3A912DE938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75"/>
          <a:stretch/>
        </p:blipFill>
        <p:spPr>
          <a:xfrm>
            <a:off x="814753" y="688965"/>
            <a:ext cx="9396796" cy="481534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780AD65-E832-4228-A57D-E0B3584778B3}"/>
              </a:ext>
            </a:extLst>
          </p:cNvPr>
          <p:cNvSpPr/>
          <p:nvPr/>
        </p:nvSpPr>
        <p:spPr>
          <a:xfrm>
            <a:off x="4802860" y="5643822"/>
            <a:ext cx="142058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FECB02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এশিয়া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ECB02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68B3C9-F8CE-44E0-BA62-20F0DA066F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32" b="41151" l="57125" r="87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626" t="3032" r="12606" b="58564"/>
          <a:stretch/>
        </p:blipFill>
        <p:spPr>
          <a:xfrm>
            <a:off x="6214407" y="886261"/>
            <a:ext cx="2729133" cy="178659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823D8B6-B228-4A4F-BC5E-CD70B8C6D960}"/>
              </a:ext>
            </a:extLst>
          </p:cNvPr>
          <p:cNvSpPr/>
          <p:nvPr/>
        </p:nvSpPr>
        <p:spPr>
          <a:xfrm>
            <a:off x="4703905" y="5655575"/>
            <a:ext cx="168507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400" b="1" i="0" u="none" strike="noStrike" kern="1200" cap="none" spc="0" normalizeH="0" baseline="0" noProof="0" dirty="0">
                <a:ln w="0"/>
                <a:solidFill>
                  <a:srgbClr val="007AC3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ইউরোপ 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srgbClr val="007AC3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76FE815-C25B-4EF9-A931-34C88A3BF9E2}"/>
              </a:ext>
            </a:extLst>
          </p:cNvPr>
          <p:cNvSpPr/>
          <p:nvPr/>
        </p:nvSpPr>
        <p:spPr>
          <a:xfrm>
            <a:off x="4728985" y="5643822"/>
            <a:ext cx="182453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400" b="1" i="0" u="none" strike="noStrike" kern="1200" cap="none" spc="0" normalizeH="0" baseline="0" noProof="0" dirty="0">
                <a:ln w="0"/>
                <a:solidFill>
                  <a:srgbClr val="F07D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আফ্রিকা  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srgbClr val="F07D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B22DDBD-D234-4826-BC67-9A8AD3D22078}"/>
              </a:ext>
            </a:extLst>
          </p:cNvPr>
          <p:cNvSpPr/>
          <p:nvPr/>
        </p:nvSpPr>
        <p:spPr>
          <a:xfrm>
            <a:off x="4070158" y="5579943"/>
            <a:ext cx="328968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400" b="1" i="0" u="none" strike="noStrike" kern="1200" cap="none" spc="0" normalizeH="0" baseline="0" noProof="0" dirty="0">
                <a:ln w="0"/>
                <a:solidFill>
                  <a:srgbClr val="01953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উত্তর আমেরিকা   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srgbClr val="01953F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CE145FD-EEB2-4328-B75D-B0DDF4D6F2E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3" b="38654" l="11313" r="429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03" r="53510" b="59853"/>
          <a:stretch/>
        </p:blipFill>
        <p:spPr>
          <a:xfrm>
            <a:off x="1951011" y="786369"/>
            <a:ext cx="2827607" cy="186766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180113D-4FA3-46CA-9DF5-9EED3156F6D1}"/>
              </a:ext>
            </a:extLst>
          </p:cNvPr>
          <p:cNvSpPr/>
          <p:nvPr/>
        </p:nvSpPr>
        <p:spPr>
          <a:xfrm>
            <a:off x="3868308" y="5539571"/>
            <a:ext cx="328968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400" b="1" i="0" u="none" strike="noStrike" kern="1200" cap="none" spc="0" normalizeH="0" baseline="0" noProof="0" dirty="0">
                <a:ln w="0"/>
                <a:solidFill>
                  <a:srgbClr val="01953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দক্ষিন আমেরিকা   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srgbClr val="01953F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2677C1B-2A95-4BFE-A361-F8FBAB0E1909}"/>
              </a:ext>
            </a:extLst>
          </p:cNvPr>
          <p:cNvSpPr/>
          <p:nvPr/>
        </p:nvSpPr>
        <p:spPr>
          <a:xfrm>
            <a:off x="4379579" y="5620316"/>
            <a:ext cx="217394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400" b="1" i="0" u="none" strike="noStrike" kern="1200" cap="none" spc="0" normalizeH="0" baseline="0" noProof="0" dirty="0">
                <a:ln w="0"/>
                <a:solidFill>
                  <a:srgbClr val="CA038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অস্ট্রেলিয়া 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srgbClr val="CA038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90BFD40-66AA-448C-9CFB-BCEF108400D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502" b="89251" l="18625" r="826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13" t="78329" r="17479" b="10786"/>
          <a:stretch/>
        </p:blipFill>
        <p:spPr>
          <a:xfrm>
            <a:off x="2614574" y="4916729"/>
            <a:ext cx="5973751" cy="58758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82D9250-1C56-4EA2-AB5F-61DD8FAB9057}"/>
              </a:ext>
            </a:extLst>
          </p:cNvPr>
          <p:cNvSpPr/>
          <p:nvPr/>
        </p:nvSpPr>
        <p:spPr>
          <a:xfrm>
            <a:off x="4426178" y="5583978"/>
            <a:ext cx="217394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400" b="1" i="0" u="none" strike="noStrike" kern="1200" cap="none" spc="0" normalizeH="0" baseline="0" noProof="0" dirty="0">
                <a:ln w="0"/>
                <a:solidFill>
                  <a:srgbClr val="21BBF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এন্ট্রার্কটিকা  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srgbClr val="21BBF1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6E0A435-3E57-4C60-9621-34D4259B6E8B}"/>
              </a:ext>
            </a:extLst>
          </p:cNvPr>
          <p:cNvSpPr/>
          <p:nvPr/>
        </p:nvSpPr>
        <p:spPr>
          <a:xfrm>
            <a:off x="405599" y="52719"/>
            <a:ext cx="1075571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এসো আমরা পৃথিবীর এই মানচিত্র থেকে মহাদেশগুলো চিহ্নিত করি   </a:t>
            </a:r>
            <a:endParaRPr kumimoji="0" lang="en-US" sz="40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E908F8D-4AEE-49F9-89EA-7415079060B9}"/>
              </a:ext>
            </a:extLst>
          </p:cNvPr>
          <p:cNvSpPr/>
          <p:nvPr/>
        </p:nvSpPr>
        <p:spPr>
          <a:xfrm>
            <a:off x="9072067" y="3429000"/>
            <a:ext cx="915996" cy="172329"/>
          </a:xfrm>
          <a:prstGeom prst="rect">
            <a:avLst/>
          </a:prstGeom>
          <a:solidFill>
            <a:srgbClr val="D5E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DB50A81-2528-45FF-9BD0-9F88F4C10238}"/>
              </a:ext>
            </a:extLst>
          </p:cNvPr>
          <p:cNvSpPr/>
          <p:nvPr/>
        </p:nvSpPr>
        <p:spPr>
          <a:xfrm>
            <a:off x="8774826" y="1753860"/>
            <a:ext cx="481716" cy="197107"/>
          </a:xfrm>
          <a:prstGeom prst="rect">
            <a:avLst/>
          </a:prstGeom>
          <a:solidFill>
            <a:srgbClr val="D5E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7ACDC3A-74A7-49FC-8855-DA2133687566}"/>
              </a:ext>
            </a:extLst>
          </p:cNvPr>
          <p:cNvSpPr/>
          <p:nvPr/>
        </p:nvSpPr>
        <p:spPr>
          <a:xfrm>
            <a:off x="4960910" y="4865862"/>
            <a:ext cx="1223889" cy="172329"/>
          </a:xfrm>
          <a:prstGeom prst="rect">
            <a:avLst/>
          </a:prstGeom>
          <a:solidFill>
            <a:srgbClr val="D2E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00FA656-6836-4816-A30A-DC6CFBC432C0}"/>
              </a:ext>
            </a:extLst>
          </p:cNvPr>
          <p:cNvSpPr/>
          <p:nvPr/>
        </p:nvSpPr>
        <p:spPr>
          <a:xfrm>
            <a:off x="2194560" y="2891749"/>
            <a:ext cx="880983" cy="160744"/>
          </a:xfrm>
          <a:prstGeom prst="rect">
            <a:avLst/>
          </a:prstGeom>
          <a:solidFill>
            <a:srgbClr val="D5E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06ECCD0-7835-4264-A310-ECC623897C50}"/>
              </a:ext>
            </a:extLst>
          </p:cNvPr>
          <p:cNvSpPr/>
          <p:nvPr/>
        </p:nvSpPr>
        <p:spPr>
          <a:xfrm>
            <a:off x="4703905" y="3053583"/>
            <a:ext cx="678740" cy="193033"/>
          </a:xfrm>
          <a:prstGeom prst="rect">
            <a:avLst/>
          </a:prstGeom>
          <a:solidFill>
            <a:srgbClr val="D4E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6BCF5E9-A4EC-4AD7-9E82-BC0C49B20AB8}"/>
              </a:ext>
            </a:extLst>
          </p:cNvPr>
          <p:cNvSpPr/>
          <p:nvPr/>
        </p:nvSpPr>
        <p:spPr>
          <a:xfrm>
            <a:off x="4426178" y="1574251"/>
            <a:ext cx="695867" cy="179610"/>
          </a:xfrm>
          <a:prstGeom prst="rect">
            <a:avLst/>
          </a:prstGeom>
          <a:solidFill>
            <a:srgbClr val="D4E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A46E687-BC96-4927-A478-7DFEC2B9DEA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969" b="70141" l="76938" r="89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763" t="48995" r="10705" b="29535"/>
          <a:stretch/>
        </p:blipFill>
        <p:spPr>
          <a:xfrm>
            <a:off x="8032652" y="3311380"/>
            <a:ext cx="1223889" cy="12068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AA7C80B-74CA-48DD-BF75-E51C0EC520C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374" b="76439" l="23875" r="385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32" t="36155" r="61271" b="22660"/>
          <a:stretch/>
        </p:blipFill>
        <p:spPr>
          <a:xfrm>
            <a:off x="3075543" y="2574385"/>
            <a:ext cx="1426119" cy="23321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4BB94F-9F5B-4C87-BF3E-9EC66E828C3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779" b="64387" l="42313" r="595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312" t="23594" r="37844" b="35280"/>
          <a:stretch/>
        </p:blipFill>
        <p:spPr>
          <a:xfrm>
            <a:off x="4778618" y="1950967"/>
            <a:ext cx="1917604" cy="22876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987770-D5C4-4BD7-8462-D0C81D97B18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18" b="24756" l="46313" r="61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575" t="5753" r="38018" b="73079"/>
          <a:stretch/>
        </p:blipFill>
        <p:spPr>
          <a:xfrm>
            <a:off x="5004709" y="991768"/>
            <a:ext cx="1557500" cy="109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06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9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3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7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  <p:bldP spid="6" grpId="1"/>
      <p:bldP spid="9" grpId="0"/>
      <p:bldP spid="9" grpId="1"/>
      <p:bldP spid="11" grpId="0"/>
      <p:bldP spid="11" grpId="1"/>
      <p:bldP spid="13" grpId="0"/>
      <p:bldP spid="13" grpId="1"/>
      <p:bldP spid="15" grpId="0"/>
      <p:bldP spid="15" grpId="1"/>
      <p:bldP spid="17" grpId="0"/>
      <p:bldP spid="17" grpId="1"/>
      <p:bldP spid="18" grpId="0"/>
      <p:bldP spid="1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ACEAFDC-4F1C-46B9-B0C9-EAA1DA749DFD}"/>
              </a:ext>
            </a:extLst>
          </p:cNvPr>
          <p:cNvSpPr txBox="1"/>
          <p:nvPr/>
        </p:nvSpPr>
        <p:spPr>
          <a:xfrm>
            <a:off x="3964931" y="243695"/>
            <a:ext cx="3500137" cy="95410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5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একক কাজ </a:t>
            </a:r>
            <a:r>
              <a:rPr kumimoji="0" lang="en-US" sz="5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8B12DB-56CB-4005-8FC0-CA998DEA6677}"/>
              </a:ext>
            </a:extLst>
          </p:cNvPr>
          <p:cNvSpPr txBox="1"/>
          <p:nvPr/>
        </p:nvSpPr>
        <p:spPr>
          <a:xfrm>
            <a:off x="1109048" y="5372849"/>
            <a:ext cx="9211902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685800" marR="0" lvl="0" indent="-6858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প্রত্যেকে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একটি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করে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মহাদেশের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নাম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বল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883995-FE67-471F-B877-7C33E6D5F8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175" y="1359369"/>
            <a:ext cx="7232163" cy="393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8757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360</Words>
  <Application>Microsoft Office PowerPoint</Application>
  <PresentationFormat>Custom</PresentationFormat>
  <Paragraphs>75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Wingdings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4</cp:revision>
  <dcterms:created xsi:type="dcterms:W3CDTF">2021-09-19T07:00:15Z</dcterms:created>
  <dcterms:modified xsi:type="dcterms:W3CDTF">2021-09-22T04:00:07Z</dcterms:modified>
</cp:coreProperties>
</file>