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6" r:id="rId5"/>
    <p:sldId id="259" r:id="rId6"/>
    <p:sldId id="271" r:id="rId7"/>
    <p:sldId id="262" r:id="rId8"/>
    <p:sldId id="261" r:id="rId9"/>
    <p:sldId id="263" r:id="rId10"/>
    <p:sldId id="264" r:id="rId11"/>
    <p:sldId id="265" r:id="rId12"/>
    <p:sldId id="266" r:id="rId13"/>
    <p:sldId id="260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6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7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5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9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8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61D8-0EE5-4B68-85A4-75619D0ACB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C517-F308-4476-BED1-5CC0813B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hyperlink" Target="http://en.wikipedia.org/wiki/London" TargetMode="External"/><Relationship Id="rId4" Type="http://schemas.openxmlformats.org/officeDocument/2006/relationships/hyperlink" Target="https://www.google.com.bd/search?sa=X&amp;bih=610&amp;biw=1366&amp;hl=en&amp;sxsrf=AOaemvKlcM6jKaP9AK34DuzIyVflL-toQQ:1631851729679&amp;q=Pope's+villa&amp;stick=H4sIAAAAAAAAAOPgE-LQz9U3SK7MMFPi1U_XNzRMKq_MiU-3KNaSz0620i9IzS_ISdVPSU1OTSxOTYkvSC0qzs-zSslMTVnEyhOQX5CqXqxQlpmTk7iDlREAgxTVz04AAAA&amp;ved=2ahUKEwi7jbG1kYXzAhXD63MBHTYbBFAQmxMoAXoECEwQA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nooralam.na35@gmail.com" TargetMode="External"/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7" r="30533"/>
          <a:stretch/>
        </p:blipFill>
        <p:spPr>
          <a:xfrm>
            <a:off x="863600" y="394519"/>
            <a:ext cx="930241" cy="697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72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641600" y="1371600"/>
            <a:ext cx="2685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Innocence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099" y="2914580"/>
            <a:ext cx="4760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being not guilty of a crime or other wrong act · lack of experience with the world and with the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8" y="2451100"/>
            <a:ext cx="4368802" cy="280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217530" y="1230239"/>
            <a:ext cx="2062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Attaire</a:t>
            </a:r>
            <a:r>
              <a:rPr lang="en-US" sz="44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6300" y="2994435"/>
            <a:ext cx="3998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clothes, especially fine or formal ones.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6300" y="3975100"/>
            <a:ext cx="4565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dressed in clothes of a specified kind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 b="6852"/>
          <a:stretch/>
        </p:blipFill>
        <p:spPr>
          <a:xfrm>
            <a:off x="2019298" y="2276474"/>
            <a:ext cx="2738232" cy="3397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3810" y="5950226"/>
            <a:ext cx="690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80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 </a:t>
            </a:r>
            <a:r>
              <a:rPr lang="en-US" sz="2800" b="1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attired in</a:t>
            </a:r>
            <a:r>
              <a:rPr lang="en-US" sz="280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an elaborate evening </a:t>
            </a:r>
            <a:r>
              <a:rPr lang="en-US" sz="2800" dirty="0" smtClean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gown</a:t>
            </a:r>
            <a:r>
              <a:rPr lang="en-US" sz="2800" dirty="0"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7" l="4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99"/>
            <a:ext cx="12020551" cy="67627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26672" y="968912"/>
            <a:ext cx="5295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effectLst>
                  <a:reflection blurRad="6350" stA="24000" endPos="23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the poem </a:t>
            </a:r>
            <a:endParaRPr lang="en-US" sz="6000" b="1" i="1" dirty="0">
              <a:effectLst>
                <a:reflection blurRad="6350" stA="24000" endPos="23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26005" r="17778" b="23329"/>
          <a:stretch/>
        </p:blipFill>
        <p:spPr>
          <a:xfrm>
            <a:off x="9804399" y="4606926"/>
            <a:ext cx="1727201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699" y="38517"/>
            <a:ext cx="12204699" cy="6845300"/>
            <a:chOff x="-1" y="1"/>
            <a:chExt cx="12204699" cy="68453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69" y="774700"/>
            <a:ext cx="3611562" cy="3388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63600" y="2961689"/>
            <a:ext cx="3199607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30, 1744,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Radnor House Independent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School,Twickenham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, United Kingdom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6300" y="4284891"/>
            <a:ext cx="31369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Pope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600" y="1416685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Born: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21 May 1688;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London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‎, England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‎</a:t>
            </a:r>
          </a:p>
          <a:p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46294" y="1791255"/>
            <a:ext cx="3068638" cy="3032701"/>
            <a:chOff x="8102600" y="4493756"/>
            <a:chExt cx="3706813" cy="21505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600" y="4931222"/>
              <a:ext cx="3706813" cy="171308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69829" y="4493756"/>
              <a:ext cx="2807436" cy="371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Famous works</a:t>
              </a:r>
              <a:endParaRPr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403600" y="3657600"/>
            <a:ext cx="538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 Answer the questions</a:t>
            </a:r>
            <a:endParaRPr lang="en-US" sz="4000" b="1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8" y="646044"/>
            <a:ext cx="3416302" cy="2706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1700" y="1270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5400" b="1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8300" y="4610100"/>
            <a:ext cx="6654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 things does a happy man have ?</a:t>
            </a:r>
            <a:endParaRPr lang="en-US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8300" y="4957233"/>
            <a:ext cx="669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How does he pass time ?</a:t>
            </a:r>
            <a:endParaRPr lang="en-US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8300" y="5304366"/>
            <a:ext cx="600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How does he wish to die?</a:t>
            </a:r>
            <a:endParaRPr lang="en-US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8300" y="56515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How do you think you can be happy in life?</a:t>
            </a:r>
            <a:endParaRPr lang="en-US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358900" y="2552700"/>
            <a:ext cx="981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 happy man has a few paternal land, native air, cows , crops filled land etc.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900" y="3549650"/>
            <a:ext cx="928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 passes his time soft away with sound body and mind.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8899" y="4173756"/>
            <a:ext cx="923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He wish to die a peaceful death which will occur in his land.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8900" y="4857462"/>
            <a:ext cx="967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 am happy as I have parents and they keep me happy all time.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8850" y="952500"/>
            <a:ext cx="519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 </a:t>
            </a:r>
            <a:endParaRPr lang="en-US" sz="4800" b="1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9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31444" y="3492500"/>
            <a:ext cx="451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happiness? 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5771" y="1549400"/>
            <a:ext cx="4020458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6600" b="1" i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02" y="805411"/>
            <a:ext cx="7328197" cy="4058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900" y="5054600"/>
            <a:ext cx="269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you. </a:t>
            </a:r>
            <a:endParaRPr lang="en-US" sz="4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5400000">
            <a:off x="2679699" y="-2679700"/>
            <a:ext cx="6845301" cy="12204699"/>
          </a:xfrm>
          <a:custGeom>
            <a:avLst/>
            <a:gdLst>
              <a:gd name="connsiteX0" fmla="*/ 6692900 w 6845300"/>
              <a:gd name="connsiteY0" fmla="*/ 12052299 h 12204699"/>
              <a:gd name="connsiteX1" fmla="*/ 6692900 w 6845300"/>
              <a:gd name="connsiteY1" fmla="*/ 165100 h 12204699"/>
              <a:gd name="connsiteX2" fmla="*/ 6804660 w 6845300"/>
              <a:gd name="connsiteY2" fmla="*/ 165100 h 12204699"/>
              <a:gd name="connsiteX3" fmla="*/ 6804660 w 6845300"/>
              <a:gd name="connsiteY3" fmla="*/ 12700 h 12204699"/>
              <a:gd name="connsiteX4" fmla="*/ 6692900 w 6845300"/>
              <a:gd name="connsiteY4" fmla="*/ 12700 h 12204699"/>
              <a:gd name="connsiteX5" fmla="*/ 6692900 w 6845300"/>
              <a:gd name="connsiteY5" fmla="*/ 0 h 12204699"/>
              <a:gd name="connsiteX6" fmla="*/ 6845300 w 6845300"/>
              <a:gd name="connsiteY6" fmla="*/ 0 h 12204699"/>
              <a:gd name="connsiteX7" fmla="*/ 6845300 w 6845300"/>
              <a:gd name="connsiteY7" fmla="*/ 12192000 h 12204699"/>
              <a:gd name="connsiteX8" fmla="*/ 6817360 w 6845300"/>
              <a:gd name="connsiteY8" fmla="*/ 12192000 h 12204699"/>
              <a:gd name="connsiteX9" fmla="*/ 6817360 w 6845300"/>
              <a:gd name="connsiteY9" fmla="*/ 12052299 h 12204699"/>
              <a:gd name="connsiteX10" fmla="*/ 152400 w 6845300"/>
              <a:gd name="connsiteY10" fmla="*/ 165100 h 12204699"/>
              <a:gd name="connsiteX11" fmla="*/ 152400 w 6845300"/>
              <a:gd name="connsiteY11" fmla="*/ 12700 h 12204699"/>
              <a:gd name="connsiteX12" fmla="*/ 6692900 w 6845300"/>
              <a:gd name="connsiteY12" fmla="*/ 12700 h 12204699"/>
              <a:gd name="connsiteX13" fmla="*/ 6692900 w 6845300"/>
              <a:gd name="connsiteY13" fmla="*/ 165100 h 12204699"/>
              <a:gd name="connsiteX14" fmla="*/ 152400 w 6845300"/>
              <a:gd name="connsiteY14" fmla="*/ 12204699 h 12204699"/>
              <a:gd name="connsiteX15" fmla="*/ 152400 w 6845300"/>
              <a:gd name="connsiteY15" fmla="*/ 12052299 h 12204699"/>
              <a:gd name="connsiteX16" fmla="*/ 6692900 w 6845300"/>
              <a:gd name="connsiteY16" fmla="*/ 12052299 h 12204699"/>
              <a:gd name="connsiteX17" fmla="*/ 6692900 w 6845300"/>
              <a:gd name="connsiteY17" fmla="*/ 12192000 h 12204699"/>
              <a:gd name="connsiteX18" fmla="*/ 6817360 w 6845300"/>
              <a:gd name="connsiteY18" fmla="*/ 12192000 h 12204699"/>
              <a:gd name="connsiteX19" fmla="*/ 6817360 w 6845300"/>
              <a:gd name="connsiteY19" fmla="*/ 12204699 h 12204699"/>
              <a:gd name="connsiteX20" fmla="*/ 0 w 6845300"/>
              <a:gd name="connsiteY20" fmla="*/ 12204699 h 12204699"/>
              <a:gd name="connsiteX21" fmla="*/ 0 w 6845300"/>
              <a:gd name="connsiteY21" fmla="*/ 12700 h 12204699"/>
              <a:gd name="connsiteX22" fmla="*/ 38100 w 6845300"/>
              <a:gd name="connsiteY22" fmla="*/ 12700 h 12204699"/>
              <a:gd name="connsiteX23" fmla="*/ 38100 w 6845300"/>
              <a:gd name="connsiteY23" fmla="*/ 165100 h 12204699"/>
              <a:gd name="connsiteX24" fmla="*/ 152400 w 6845300"/>
              <a:gd name="connsiteY24" fmla="*/ 165100 h 12204699"/>
              <a:gd name="connsiteX25" fmla="*/ 152400 w 6845300"/>
              <a:gd name="connsiteY25" fmla="*/ 12052299 h 12204699"/>
              <a:gd name="connsiteX26" fmla="*/ 50800 w 6845300"/>
              <a:gd name="connsiteY26" fmla="*/ 12052299 h 12204699"/>
              <a:gd name="connsiteX27" fmla="*/ 50800 w 6845300"/>
              <a:gd name="connsiteY27" fmla="*/ 12204699 h 1220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45300" h="12204699">
                <a:moveTo>
                  <a:pt x="6692900" y="12052299"/>
                </a:moveTo>
                <a:lnTo>
                  <a:pt x="6692900" y="165100"/>
                </a:lnTo>
                <a:lnTo>
                  <a:pt x="6804660" y="165100"/>
                </a:lnTo>
                <a:lnTo>
                  <a:pt x="6804660" y="12700"/>
                </a:lnTo>
                <a:lnTo>
                  <a:pt x="6692900" y="12700"/>
                </a:lnTo>
                <a:lnTo>
                  <a:pt x="6692900" y="0"/>
                </a:lnTo>
                <a:lnTo>
                  <a:pt x="6845300" y="0"/>
                </a:lnTo>
                <a:lnTo>
                  <a:pt x="6845300" y="12192000"/>
                </a:lnTo>
                <a:lnTo>
                  <a:pt x="6817360" y="12192000"/>
                </a:lnTo>
                <a:lnTo>
                  <a:pt x="6817360" y="12052299"/>
                </a:lnTo>
                <a:close/>
                <a:moveTo>
                  <a:pt x="152400" y="165100"/>
                </a:moveTo>
                <a:lnTo>
                  <a:pt x="152400" y="12700"/>
                </a:lnTo>
                <a:lnTo>
                  <a:pt x="6692900" y="12700"/>
                </a:lnTo>
                <a:lnTo>
                  <a:pt x="6692900" y="165100"/>
                </a:lnTo>
                <a:close/>
                <a:moveTo>
                  <a:pt x="152400" y="12204699"/>
                </a:moveTo>
                <a:lnTo>
                  <a:pt x="152400" y="12052299"/>
                </a:lnTo>
                <a:lnTo>
                  <a:pt x="6692900" y="12052299"/>
                </a:lnTo>
                <a:lnTo>
                  <a:pt x="6692900" y="12192000"/>
                </a:lnTo>
                <a:lnTo>
                  <a:pt x="6817360" y="12192000"/>
                </a:lnTo>
                <a:lnTo>
                  <a:pt x="6817360" y="12204699"/>
                </a:lnTo>
                <a:close/>
                <a:moveTo>
                  <a:pt x="0" y="12204699"/>
                </a:moveTo>
                <a:lnTo>
                  <a:pt x="0" y="12700"/>
                </a:lnTo>
                <a:lnTo>
                  <a:pt x="38100" y="12700"/>
                </a:lnTo>
                <a:lnTo>
                  <a:pt x="38100" y="165100"/>
                </a:lnTo>
                <a:lnTo>
                  <a:pt x="152400" y="165100"/>
                </a:lnTo>
                <a:lnTo>
                  <a:pt x="152400" y="12052299"/>
                </a:lnTo>
                <a:lnTo>
                  <a:pt x="50800" y="12052299"/>
                </a:lnTo>
                <a:lnTo>
                  <a:pt x="50800" y="12204699"/>
                </a:lnTo>
                <a:close/>
              </a:path>
            </a:pathLst>
          </a:custGeom>
          <a:gradFill flip="none" rotWithShape="1">
            <a:gsLst>
              <a:gs pos="97000">
                <a:srgbClr val="C00000"/>
              </a:gs>
              <a:gs pos="16000">
                <a:srgbClr val="FF0000"/>
              </a:gs>
              <a:gs pos="33000">
                <a:srgbClr val="00B050"/>
              </a:gs>
              <a:gs pos="52000">
                <a:srgbClr val="002060"/>
              </a:gs>
              <a:gs pos="76000">
                <a:srgbClr val="7030A0"/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3" y="165101"/>
            <a:ext cx="11842748" cy="651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5675" y="318387"/>
            <a:ext cx="520065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0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endParaRPr lang="en-US" sz="10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5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524000" y="1479450"/>
            <a:ext cx="3614018" cy="3003650"/>
            <a:chOff x="1136932" y="1479450"/>
            <a:chExt cx="4001086" cy="31687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9500" y="1504849"/>
              <a:ext cx="2714164" cy="27598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1136932" y="1479450"/>
              <a:ext cx="4001086" cy="3168750"/>
              <a:chOff x="571500" y="609600"/>
              <a:chExt cx="6451600" cy="5118100"/>
            </a:xfrm>
          </p:grpSpPr>
          <p:sp>
            <p:nvSpPr>
              <p:cNvPr id="9" name="Flowchart: Connector 8"/>
              <p:cNvSpPr/>
              <p:nvPr/>
            </p:nvSpPr>
            <p:spPr>
              <a:xfrm>
                <a:off x="2374900" y="609600"/>
                <a:ext cx="4648200" cy="4457700"/>
              </a:xfrm>
              <a:prstGeom prst="flowChartConnector">
                <a:avLst/>
              </a:prstGeom>
              <a:noFill/>
              <a:ln w="307975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125" r="996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000" r="39121" b="8889"/>
              <a:stretch/>
            </p:blipFill>
            <p:spPr>
              <a:xfrm>
                <a:off x="571500" y="850900"/>
                <a:ext cx="4343400" cy="4876800"/>
              </a:xfrm>
              <a:prstGeom prst="rect">
                <a:avLst/>
              </a:prstGeom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" b="99272" l="1188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82" y="1249234"/>
            <a:ext cx="1886768" cy="4821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0932" y="4622800"/>
            <a:ext cx="4146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Noor –E- Alam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Siddiki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Teacher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Nageswari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Keramatia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M.L High School.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Mobile- 01716962418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nooralam.na35@gmail.com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78" y="1784250"/>
            <a:ext cx="2601612" cy="2829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16442" y="4724400"/>
            <a:ext cx="36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 </a:t>
            </a:r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07359" y="101600"/>
            <a:ext cx="2977282" cy="1015663"/>
            <a:chOff x="5138018" y="101600"/>
            <a:chExt cx="2977282" cy="1015663"/>
          </a:xfrm>
        </p:grpSpPr>
        <p:sp>
          <p:nvSpPr>
            <p:cNvPr id="15" name="Rectangle 14"/>
            <p:cNvSpPr/>
            <p:nvPr/>
          </p:nvSpPr>
          <p:spPr>
            <a:xfrm>
              <a:off x="5138018" y="284947"/>
              <a:ext cx="2729948" cy="8110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2000">
                  <a:srgbClr val="00B050"/>
                </a:gs>
                <a:gs pos="81000">
                  <a:srgbClr val="FF0000"/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9618" y="101600"/>
              <a:ext cx="28756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25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de on Solitude _ English poem for class 7 _ Full H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73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327400" y="673100"/>
            <a:ext cx="44831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video...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517900" y="5384800"/>
            <a:ext cx="515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video about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6788" y="5892800"/>
            <a:ext cx="673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about poem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 on solitude.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57300" y="1511300"/>
            <a:ext cx="473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class title is </a:t>
            </a:r>
            <a:endParaRPr lang="en-US" sz="4000" b="1" dirty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050" y="2459504"/>
            <a:ext cx="10375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00B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Ode on solitude</a:t>
            </a:r>
            <a:endParaRPr lang="en-US" sz="12000" b="1" dirty="0">
              <a:solidFill>
                <a:srgbClr val="00B05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3900" y="4597400"/>
            <a:ext cx="366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2, Lesson 3</a:t>
            </a:r>
            <a:endParaRPr lang="en-US" sz="4000" b="1" dirty="0"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9" y="450335"/>
            <a:ext cx="5009322" cy="265263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07096" y="3392557"/>
            <a:ext cx="797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studied the lesson , students will be able to 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8400" y="4189461"/>
            <a:ext cx="549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about ode on solitude poem.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8400" y="4984593"/>
            <a:ext cx="387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nswer questions.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8400" y="4587027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ecite the poem 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654298" y="1200784"/>
            <a:ext cx="1316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1400" y="3746500"/>
            <a:ext cx="509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lyric poem in the form of an address to a particular subject, often elevated in style or manner and written in varied or irregular meter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5"/>
          <a:stretch/>
        </p:blipFill>
        <p:spPr>
          <a:xfrm>
            <a:off x="2514600" y="2274332"/>
            <a:ext cx="2235200" cy="313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7400" y="393700"/>
            <a:ext cx="57912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some new words.</a:t>
            </a:r>
            <a:endParaRPr lang="en-US" sz="36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3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498587" y="1020970"/>
            <a:ext cx="2179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Solitude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4" y="1890055"/>
            <a:ext cx="3848100" cy="328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2007" y="2451100"/>
            <a:ext cx="4059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state or situation of being alone.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2007" y="3416300"/>
            <a:ext cx="4818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lonely or uninhabited place.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9001" y="5761383"/>
            <a:ext cx="934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battle to preserve beloved solitudes flared up all over the </a:t>
            </a:r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country. </a:t>
            </a:r>
            <a:endParaRPr lang="en-US" sz="2400" b="1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12204699" cy="6845300"/>
            <a:chOff x="-1" y="1"/>
            <a:chExt cx="12204699" cy="6845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37608" y="4629007"/>
              <a:ext cx="1848138" cy="2317748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 rot="5400000">
              <a:off x="2679699" y="-2679699"/>
              <a:ext cx="6845300" cy="12204699"/>
            </a:xfrm>
            <a:custGeom>
              <a:avLst/>
              <a:gdLst>
                <a:gd name="connsiteX0" fmla="*/ 6692900 w 6845300"/>
                <a:gd name="connsiteY0" fmla="*/ 12052299 h 12204699"/>
                <a:gd name="connsiteX1" fmla="*/ 6692900 w 6845300"/>
                <a:gd name="connsiteY1" fmla="*/ 165100 h 12204699"/>
                <a:gd name="connsiteX2" fmla="*/ 6804660 w 6845300"/>
                <a:gd name="connsiteY2" fmla="*/ 165100 h 12204699"/>
                <a:gd name="connsiteX3" fmla="*/ 6804660 w 6845300"/>
                <a:gd name="connsiteY3" fmla="*/ 12700 h 12204699"/>
                <a:gd name="connsiteX4" fmla="*/ 6692900 w 6845300"/>
                <a:gd name="connsiteY4" fmla="*/ 12700 h 12204699"/>
                <a:gd name="connsiteX5" fmla="*/ 6692900 w 6845300"/>
                <a:gd name="connsiteY5" fmla="*/ 0 h 12204699"/>
                <a:gd name="connsiteX6" fmla="*/ 6845300 w 6845300"/>
                <a:gd name="connsiteY6" fmla="*/ 0 h 12204699"/>
                <a:gd name="connsiteX7" fmla="*/ 6845300 w 6845300"/>
                <a:gd name="connsiteY7" fmla="*/ 12192000 h 12204699"/>
                <a:gd name="connsiteX8" fmla="*/ 6817360 w 6845300"/>
                <a:gd name="connsiteY8" fmla="*/ 12192000 h 12204699"/>
                <a:gd name="connsiteX9" fmla="*/ 6817360 w 6845300"/>
                <a:gd name="connsiteY9" fmla="*/ 12052299 h 12204699"/>
                <a:gd name="connsiteX10" fmla="*/ 152400 w 6845300"/>
                <a:gd name="connsiteY10" fmla="*/ 165100 h 12204699"/>
                <a:gd name="connsiteX11" fmla="*/ 152400 w 6845300"/>
                <a:gd name="connsiteY11" fmla="*/ 12700 h 12204699"/>
                <a:gd name="connsiteX12" fmla="*/ 6692900 w 6845300"/>
                <a:gd name="connsiteY12" fmla="*/ 12700 h 12204699"/>
                <a:gd name="connsiteX13" fmla="*/ 6692900 w 6845300"/>
                <a:gd name="connsiteY13" fmla="*/ 165100 h 12204699"/>
                <a:gd name="connsiteX14" fmla="*/ 152400 w 6845300"/>
                <a:gd name="connsiteY14" fmla="*/ 12204699 h 12204699"/>
                <a:gd name="connsiteX15" fmla="*/ 152400 w 6845300"/>
                <a:gd name="connsiteY15" fmla="*/ 12052299 h 12204699"/>
                <a:gd name="connsiteX16" fmla="*/ 6692900 w 6845300"/>
                <a:gd name="connsiteY16" fmla="*/ 12052299 h 12204699"/>
                <a:gd name="connsiteX17" fmla="*/ 6692900 w 6845300"/>
                <a:gd name="connsiteY17" fmla="*/ 12192000 h 12204699"/>
                <a:gd name="connsiteX18" fmla="*/ 6817360 w 6845300"/>
                <a:gd name="connsiteY18" fmla="*/ 12192000 h 12204699"/>
                <a:gd name="connsiteX19" fmla="*/ 6817360 w 6845300"/>
                <a:gd name="connsiteY19" fmla="*/ 12204699 h 12204699"/>
                <a:gd name="connsiteX20" fmla="*/ 0 w 6845300"/>
                <a:gd name="connsiteY20" fmla="*/ 12204699 h 12204699"/>
                <a:gd name="connsiteX21" fmla="*/ 0 w 6845300"/>
                <a:gd name="connsiteY21" fmla="*/ 12700 h 12204699"/>
                <a:gd name="connsiteX22" fmla="*/ 38100 w 6845300"/>
                <a:gd name="connsiteY22" fmla="*/ 12700 h 12204699"/>
                <a:gd name="connsiteX23" fmla="*/ 38100 w 6845300"/>
                <a:gd name="connsiteY23" fmla="*/ 165100 h 12204699"/>
                <a:gd name="connsiteX24" fmla="*/ 152400 w 6845300"/>
                <a:gd name="connsiteY24" fmla="*/ 165100 h 12204699"/>
                <a:gd name="connsiteX25" fmla="*/ 152400 w 6845300"/>
                <a:gd name="connsiteY25" fmla="*/ 12052299 h 12204699"/>
                <a:gd name="connsiteX26" fmla="*/ 50800 w 6845300"/>
                <a:gd name="connsiteY26" fmla="*/ 12052299 h 12204699"/>
                <a:gd name="connsiteX27" fmla="*/ 50800 w 6845300"/>
                <a:gd name="connsiteY27" fmla="*/ 12204699 h 1220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45300" h="12204699">
                  <a:moveTo>
                    <a:pt x="6692900" y="12052299"/>
                  </a:moveTo>
                  <a:lnTo>
                    <a:pt x="6692900" y="165100"/>
                  </a:lnTo>
                  <a:lnTo>
                    <a:pt x="6804660" y="165100"/>
                  </a:lnTo>
                  <a:lnTo>
                    <a:pt x="6804660" y="12700"/>
                  </a:lnTo>
                  <a:lnTo>
                    <a:pt x="6692900" y="12700"/>
                  </a:lnTo>
                  <a:lnTo>
                    <a:pt x="6692900" y="0"/>
                  </a:lnTo>
                  <a:lnTo>
                    <a:pt x="6845300" y="0"/>
                  </a:lnTo>
                  <a:lnTo>
                    <a:pt x="6845300" y="12192000"/>
                  </a:lnTo>
                  <a:lnTo>
                    <a:pt x="6817360" y="12192000"/>
                  </a:lnTo>
                  <a:lnTo>
                    <a:pt x="6817360" y="12052299"/>
                  </a:lnTo>
                  <a:close/>
                  <a:moveTo>
                    <a:pt x="152400" y="165100"/>
                  </a:moveTo>
                  <a:lnTo>
                    <a:pt x="152400" y="12700"/>
                  </a:lnTo>
                  <a:lnTo>
                    <a:pt x="6692900" y="12700"/>
                  </a:lnTo>
                  <a:lnTo>
                    <a:pt x="6692900" y="165100"/>
                  </a:lnTo>
                  <a:close/>
                  <a:moveTo>
                    <a:pt x="152400" y="12204699"/>
                  </a:moveTo>
                  <a:lnTo>
                    <a:pt x="152400" y="12052299"/>
                  </a:lnTo>
                  <a:lnTo>
                    <a:pt x="6692900" y="12052299"/>
                  </a:lnTo>
                  <a:lnTo>
                    <a:pt x="6692900" y="12192000"/>
                  </a:lnTo>
                  <a:lnTo>
                    <a:pt x="6817360" y="12192000"/>
                  </a:lnTo>
                  <a:lnTo>
                    <a:pt x="6817360" y="12204699"/>
                  </a:lnTo>
                  <a:close/>
                  <a:moveTo>
                    <a:pt x="0" y="12204699"/>
                  </a:moveTo>
                  <a:lnTo>
                    <a:pt x="0" y="12700"/>
                  </a:lnTo>
                  <a:lnTo>
                    <a:pt x="38100" y="12700"/>
                  </a:lnTo>
                  <a:lnTo>
                    <a:pt x="38100" y="165100"/>
                  </a:lnTo>
                  <a:lnTo>
                    <a:pt x="152400" y="165100"/>
                  </a:lnTo>
                  <a:lnTo>
                    <a:pt x="152400" y="12052299"/>
                  </a:lnTo>
                  <a:lnTo>
                    <a:pt x="50800" y="12052299"/>
                  </a:lnTo>
                  <a:lnTo>
                    <a:pt x="50800" y="12204699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C00000"/>
                </a:gs>
                <a:gs pos="16000">
                  <a:srgbClr val="FF0000"/>
                </a:gs>
                <a:gs pos="33000">
                  <a:srgbClr val="00B050"/>
                </a:gs>
                <a:gs pos="52000">
                  <a:srgbClr val="002060"/>
                </a:gs>
                <a:gs pos="76000">
                  <a:srgbClr val="7030A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159" y="133350"/>
              <a:ext cx="1848139" cy="231775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02340" y="987839"/>
            <a:ext cx="1816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Native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783" y="2590800"/>
            <a:ext cx="406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born in a specified place or associated with a place by birth, whether subsequently resident there or not.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4783" y="4438300"/>
            <a:ext cx="473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place or circumstances of a person's birth.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14493" b="9048"/>
          <a:stretch/>
        </p:blipFill>
        <p:spPr>
          <a:xfrm>
            <a:off x="2190459" y="1981200"/>
            <a:ext cx="3773020" cy="332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3066" y="5804450"/>
            <a:ext cx="466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a native Bangladeshi.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394519"/>
            <a:ext cx="825500" cy="5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367</Words>
  <Application>Microsoft Office PowerPoint</Application>
  <PresentationFormat>Widescreen</PresentationFormat>
  <Paragraphs>54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26</cp:revision>
  <dcterms:created xsi:type="dcterms:W3CDTF">2021-09-17T03:55:49Z</dcterms:created>
  <dcterms:modified xsi:type="dcterms:W3CDTF">2021-09-21T19:35:47Z</dcterms:modified>
</cp:coreProperties>
</file>