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92" r:id="rId3"/>
    <p:sldId id="259" r:id="rId4"/>
    <p:sldId id="260" r:id="rId5"/>
    <p:sldId id="261" r:id="rId6"/>
    <p:sldId id="288" r:id="rId7"/>
    <p:sldId id="280" r:id="rId8"/>
    <p:sldId id="281" r:id="rId9"/>
    <p:sldId id="282" r:id="rId10"/>
    <p:sldId id="264" r:id="rId11"/>
    <p:sldId id="287" r:id="rId12"/>
    <p:sldId id="277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50595"/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20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7666-E203-472C-AE37-119BC2EB2CA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CD3E3-58DC-4122-B2B7-25124B8C11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খামার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মাগুড়া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মুহাম্মদিয়া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উচ্চ</a:t>
            </a:r>
            <a:r>
              <a:rPr lang="en-US" baseline="0" dirty="0" smtClean="0">
                <a:solidFill>
                  <a:schemeClr val="accent2"/>
                </a:solidFill>
              </a:rPr>
              <a:t> </a:t>
            </a:r>
            <a:r>
              <a:rPr lang="en-US" baseline="0" dirty="0" err="1" smtClean="0">
                <a:solidFill>
                  <a:schemeClr val="accent2"/>
                </a:solidFill>
              </a:rPr>
              <a:t>বিদ্যালয়</a:t>
            </a:r>
            <a:r>
              <a:rPr lang="en-US" baseline="0" dirty="0" smtClean="0">
                <a:solidFill>
                  <a:schemeClr val="accent2"/>
                </a:solidFill>
              </a:rPr>
              <a:t>, </a:t>
            </a:r>
            <a:r>
              <a:rPr lang="en-US" baseline="0" dirty="0" err="1" smtClean="0">
                <a:solidFill>
                  <a:schemeClr val="accent2"/>
                </a:solidFill>
              </a:rPr>
              <a:t>উলিপুর</a:t>
            </a:r>
            <a:r>
              <a:rPr lang="en-US" baseline="0" dirty="0" smtClean="0">
                <a:solidFill>
                  <a:schemeClr val="accent2"/>
                </a:solidFill>
              </a:rPr>
              <a:t>, </a:t>
            </a:r>
            <a:r>
              <a:rPr lang="en-US" baseline="0" dirty="0" err="1" smtClean="0">
                <a:solidFill>
                  <a:schemeClr val="accent2"/>
                </a:solidFill>
              </a:rPr>
              <a:t>কুড়িগ্রাম</a:t>
            </a:r>
            <a:r>
              <a:rPr lang="en-US" baseline="0" dirty="0" smtClean="0">
                <a:solidFill>
                  <a:schemeClr val="accent2"/>
                </a:solidFill>
              </a:rPr>
              <a:t>।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D3E3-58DC-4122-B2B7-25124B8C114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784EE-0F47-46AC-BAB8-13020AEED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1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600D9-3672-4CE5-98AC-B2A17FFBA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65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8908A-0E56-47AD-8601-C362A8AEDF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6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9DFEA-F0D7-47ED-9874-42A32F64D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10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C51E-E1D1-4063-98C2-D93E6890A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0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0D524-C803-4D1E-A135-11659FDE42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82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F296B-00F5-482F-BCE8-E247325338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6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6F39-1DE4-4E93-BDD6-A4D5924F2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3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EDBD-28CF-4746-A0B6-1809BAD26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9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F5800-8900-48BD-94EE-D1DCB7DB6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39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C398F-92A1-4D4F-B763-237FD6EB96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A4364-57C6-4B39-8F3B-DB33123388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6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tiff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if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Desktop\su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05" y="3530436"/>
            <a:ext cx="2413752" cy="264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su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3" y="1169496"/>
            <a:ext cx="2561919" cy="2375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su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21" y="1184049"/>
            <a:ext cx="2536936" cy="2375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su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71" y="3525439"/>
            <a:ext cx="2445100" cy="264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EL\Desktop\jab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59" y="1174222"/>
            <a:ext cx="2103256" cy="237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EL\Desktop\jab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71" y="4095844"/>
            <a:ext cx="2140134" cy="2090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0" y="3098815"/>
            <a:ext cx="4571999" cy="14290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মাগুড়া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bn-BD" sz="3200" b="1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hikkhok Batayon Registration &amp; Login | শিক্ষক বাতায়ন নিবন্ধন">
            <a:extLst>
              <a:ext uri="{FF2B5EF4-FFF2-40B4-BE49-F238E27FC236}">
                <a16:creationId xmlns="" xmlns:a16="http://schemas.microsoft.com/office/drawing/2014/main" id="{5CCE9875-E412-4481-B65D-DE2BC25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6548" b="94643" l="3667" r="95000">
                        <a14:foregroundMark x1="9667" y1="50595" x2="17000" y2="65476"/>
                        <a14:foregroundMark x1="17000" y1="65476" x2="24667" y2="69643"/>
                        <a14:foregroundMark x1="26333" y1="6548" x2="26333" y2="8333"/>
                        <a14:foregroundMark x1="40333" y1="45833" x2="49333" y2="47024"/>
                        <a14:foregroundMark x1="93333" y1="46429" x2="95333" y2="46429"/>
                        <a14:foregroundMark x1="64522" y1="81300" x2="67667" y2="82143"/>
                        <a14:foregroundMark x1="80000" y1="82738" x2="80000" y2="83155"/>
                        <a14:foregroundMark x1="73667" y1="88095" x2="75333" y2="84524"/>
                        <a14:foregroundMark x1="90000" y1="89286" x2="90333" y2="86310"/>
                        <a14:foregroundMark x1="84000" y1="94643" x2="84000" y2="94643"/>
                        <a14:foregroundMark x1="5667" y1="76190" x2="3667" y2="86310"/>
                        <a14:foregroundMark x1="79993" y1="89166" x2="80000" y2="89286"/>
                        <a14:backgroundMark x1="40000" y1="44643" x2="40667" y2="45238"/>
                        <a14:backgroundMark x1="60333" y1="79167" x2="64667" y2="80952"/>
                        <a14:backgroundMark x1="81000" y1="83333" x2="80667" y2="89286"/>
                        <a14:backgroundMark x1="96000" y1="91667" x2="96000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9500"/>
            <a:ext cx="1318493" cy="92003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" y="97764"/>
            <a:ext cx="1556691" cy="97098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 descr="y31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76200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73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pic>
        <p:nvPicPr>
          <p:cNvPr id="40964" name="Picture 17" descr="Nari (1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9578"/>
            <a:ext cx="3886200" cy="2524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04930"/>
            <a:ext cx="3810000" cy="2254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9578"/>
            <a:ext cx="3733800" cy="2524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4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“ নারী ”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25" y="1304929"/>
            <a:ext cx="3940175" cy="22822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y3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1" y="381000"/>
            <a:ext cx="5473700" cy="730250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1593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981200"/>
            <a:ext cx="16002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সাম্য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" y="4724404"/>
            <a:ext cx="1828800" cy="7207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পীড়া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3276600"/>
            <a:ext cx="1563688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রণ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71800"/>
            <a:ext cx="3640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48204"/>
            <a:ext cx="14414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410200" y="1828800"/>
            <a:ext cx="16002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সমতা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6781800" y="3505200"/>
            <a:ext cx="1563688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যুদ্ধ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257800" y="4724400"/>
            <a:ext cx="18288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বেদনা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y3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2" y="566742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2815969"/>
            <a:ext cx="7010400" cy="1323439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000">
                <a:solidFill>
                  <a:srgbClr val="050595"/>
                </a:solidFill>
                <a:latin typeface="NikoshBAN" pitchFamily="2" charset="0"/>
                <a:cs typeface="NikoshBAN" pitchFamily="2" charset="0"/>
              </a:rPr>
              <a:t>সমাজের নারী উন্নয়নে নজরুলের নারী কবিতা অবলম্বনে ৫টি বাক্য লিখ।</a:t>
            </a:r>
            <a:endParaRPr lang="en-US" sz="4000">
              <a:solidFill>
                <a:srgbClr val="05059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3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179052"/>
            <a:ext cx="8229600" cy="31700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কাজী নজরুল ইসলাম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 সালে?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কবিতার নাম বল।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লক্ষী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 আমরা কি বুঝি?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পুরুষ উভয় মিলে কাজ করলে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পাওয়া যায়?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3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4"/>
            <a:ext cx="5122862" cy="102155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3" y="1605342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4876801"/>
            <a:ext cx="8382000" cy="5539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000" dirty="0">
                <a:solidFill>
                  <a:srgbClr val="2A11E7"/>
                </a:solidFill>
                <a:latin typeface="NikoshBAN" pitchFamily="2" charset="0"/>
                <a:cs typeface="NikoshBAN" pitchFamily="2" charset="0"/>
              </a:rPr>
              <a:t>মানব সভ্যতায় নারীর অবদান যে পুরুষের চেয়ে কম নয়- তা ব্যাখ্যা </a:t>
            </a:r>
            <a:r>
              <a:rPr lang="bn-BD" sz="3000" dirty="0" smtClean="0">
                <a:solidFill>
                  <a:srgbClr val="2A11E7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rgbClr val="2A11E7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rgbClr val="2A11E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y3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7620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7543800" cy="464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y3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35710"/>
            <a:ext cx="2091401" cy="702690"/>
          </a:xfr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441918"/>
            <a:ext cx="426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পুষ্প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চন্দন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মাগুড়া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মুহাম্মদিয়া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উলিপুর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722165579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NikoshBAN" panose="02000000000000000000" pitchFamily="2" charset="0"/>
              </a:rPr>
              <a:t>info.ck79@gmail.com</a:t>
            </a:r>
            <a:endParaRPr lang="bn-IN" sz="2000" dirty="0">
              <a:solidFill>
                <a:srgbClr val="0070C0"/>
              </a:solidFill>
              <a:latin typeface="Arial Narrow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4800" y="1219200"/>
            <a:ext cx="1828800" cy="2115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hikkhok Batayon Registration &amp; Login | শিক্ষক বাতায়ন নিবন্ধন">
            <a:extLst>
              <a:ext uri="{FF2B5EF4-FFF2-40B4-BE49-F238E27FC236}">
                <a16:creationId xmlns="" xmlns:a16="http://schemas.microsoft.com/office/drawing/2014/main" id="{5CCE9875-E412-4481-B65D-DE2BC25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548" b="94643" l="3667" r="95000">
                        <a14:foregroundMark x1="9667" y1="50595" x2="17000" y2="65476"/>
                        <a14:foregroundMark x1="17000" y1="65476" x2="24667" y2="69643"/>
                        <a14:foregroundMark x1="26333" y1="6548" x2="26333" y2="8333"/>
                        <a14:foregroundMark x1="40333" y1="45833" x2="49333" y2="47024"/>
                        <a14:foregroundMark x1="93333" y1="46429" x2="95333" y2="46429"/>
                        <a14:foregroundMark x1="64522" y1="81300" x2="67667" y2="82143"/>
                        <a14:foregroundMark x1="80000" y1="82738" x2="80000" y2="83155"/>
                        <a14:foregroundMark x1="73667" y1="88095" x2="75333" y2="84524"/>
                        <a14:foregroundMark x1="90000" y1="89286" x2="90333" y2="86310"/>
                        <a14:foregroundMark x1="84000" y1="94643" x2="84000" y2="94643"/>
                        <a14:foregroundMark x1="5667" y1="76190" x2="3667" y2="86310"/>
                        <a14:foregroundMark x1="79993" y1="89166" x2="80000" y2="89286"/>
                        <a14:backgroundMark x1="40000" y1="44643" x2="40667" y2="45238"/>
                        <a14:backgroundMark x1="60333" y1="79167" x2="64667" y2="80952"/>
                        <a14:backgroundMark x1="81000" y1="83333" x2="80667" y2="89286"/>
                        <a14:backgroundMark x1="96000" y1="91667" x2="96000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2365"/>
            <a:ext cx="1294176" cy="90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1447800" cy="903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4252" y="3995578"/>
            <a:ext cx="3372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      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0" y="1278607"/>
            <a:ext cx="2381250" cy="2585357"/>
          </a:xfrm>
          <a:prstGeom prst="rect">
            <a:avLst/>
          </a:prstGeom>
        </p:spPr>
      </p:pic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22860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75560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9596">
        <p15:prstTrans prst="airplane"/>
      </p:transition>
    </mc:Choice>
    <mc:Fallback>
      <p:transition spd="slow" advTm="19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Nari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8100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6" descr="Nari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3810000" cy="21431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7" descr="Nari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57600"/>
            <a:ext cx="3886200" cy="24876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9" descr="Nari (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657600"/>
            <a:ext cx="3962400" cy="2446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762" y="954226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066800" y="2895600"/>
            <a:ext cx="7239000" cy="2895600"/>
          </a:xfrm>
          <a:prstGeom prst="flowChartPunchedTap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নারী </a:t>
            </a:r>
            <a:r>
              <a:rPr lang="en-US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(কবিতা )</a:t>
            </a:r>
          </a:p>
          <a:p>
            <a:pPr algn="ctr"/>
            <a:r>
              <a:rPr lang="bn-BD" sz="2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কাজী নজরুল ইসলাম</a:t>
            </a:r>
            <a:endParaRPr lang="en-US" sz="2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3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Char char="•"/>
            </a:pPr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295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609600" y="1981204"/>
            <a:ext cx="594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2004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 বলতে পারবে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আবৃতি করতে পারবে।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শব্দের অ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র্থ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বলতে পারবে।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অবদান ব্যাখ্যা করতে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y3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460261"/>
            <a:ext cx="2286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/>
          </p:cNvSpPr>
          <p:nvPr/>
        </p:nvSpPr>
        <p:spPr bwMode="auto">
          <a:xfrm>
            <a:off x="2319267" y="1201741"/>
            <a:ext cx="4343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bn-BD" sz="40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4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2677178"/>
            <a:ext cx="2514600" cy="5847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en-US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১৮৯৯,২৪মে </a:t>
            </a:r>
            <a:endParaRPr lang="en-US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700" y="2374370"/>
            <a:ext cx="2373313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 কবি </a:t>
            </a:r>
            <a:endParaRPr lang="en-US" sz="36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900" y="3212571"/>
            <a:ext cx="2449513" cy="1076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কবি </a:t>
            </a:r>
            <a:endParaRPr lang="en-US"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0400" y="4981307"/>
            <a:ext cx="2819400" cy="1200329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কবিতা,গান,গজল,   </a:t>
            </a:r>
            <a:r>
              <a:rPr lang="bn-BD" sz="36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6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ন্যাস</a:t>
            </a:r>
            <a:r>
              <a:rPr lang="bn-BD" sz="36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,ছোট গল্প</a:t>
            </a:r>
            <a:r>
              <a:rPr lang="en-US" sz="36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3820180"/>
            <a:ext cx="2667000" cy="52322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১৯৭৬,২৯ আগস্ট 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4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40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y3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7891" name="Picture 12" descr="Nari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4"/>
            <a:ext cx="38862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3" descr="Nari (2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5" descr="Nari (1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47813"/>
            <a:ext cx="37338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4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“ নারী ”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04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8915" name="Picture 9" descr="Nari (1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1" descr="Nar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148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3" descr="Nari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4" descr="Nari (2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4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“ নারী ”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9939" name="Picture 11" descr="Nari (1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2" descr="Nari (1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4" descr="Nari (1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" descr="Nari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86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4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“ নারী ”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y3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192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puspa</cp:lastModifiedBy>
  <cp:revision>109</cp:revision>
  <dcterms:created xsi:type="dcterms:W3CDTF">2015-05-05T06:43:27Z</dcterms:created>
  <dcterms:modified xsi:type="dcterms:W3CDTF">2021-09-21T16:07:49Z</dcterms:modified>
</cp:coreProperties>
</file>