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7" r:id="rId3"/>
    <p:sldId id="288" r:id="rId4"/>
    <p:sldId id="289" r:id="rId5"/>
    <p:sldId id="299" r:id="rId6"/>
    <p:sldId id="300" r:id="rId7"/>
    <p:sldId id="257" r:id="rId8"/>
    <p:sldId id="258" r:id="rId9"/>
    <p:sldId id="259" r:id="rId10"/>
    <p:sldId id="272" r:id="rId11"/>
    <p:sldId id="273" r:id="rId12"/>
    <p:sldId id="274" r:id="rId13"/>
    <p:sldId id="294" r:id="rId14"/>
    <p:sldId id="295" r:id="rId15"/>
    <p:sldId id="296" r:id="rId16"/>
    <p:sldId id="297" r:id="rId17"/>
    <p:sldId id="298" r:id="rId18"/>
    <p:sldId id="276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BA467-9E8C-4E70-8DD8-73DE2D51915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C1F8C-B8C1-41CB-9F75-4A10ACC31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C1F8C-B8C1-41CB-9F75-4A10ACC313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395D-A10F-4CDC-A5DB-097C0BAA691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5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3910" y="2321004"/>
            <a:ext cx="94841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9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" y="5696255"/>
            <a:ext cx="12192000" cy="105939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5841229"/>
            <a:ext cx="121919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বিড়ালটি দেখলেই দাদি রেগে যান।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4876721"/>
            <a:ext cx="1760330" cy="1733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78" y="4876721"/>
            <a:ext cx="1760330" cy="17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" y="5415331"/>
            <a:ext cx="12192000" cy="105939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5560305"/>
            <a:ext cx="121919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একরাতে দাদি ঘুমিয়ে ছিলেন।এমন সময় দাদির ঘরে অনেক ইঁদুর ঢুকে।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7797"/>
            <a:ext cx="1760330" cy="149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39" y="2738813"/>
            <a:ext cx="2969455" cy="24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88934" y="93562"/>
            <a:ext cx="6580681" cy="157758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762" y="157379"/>
            <a:ext cx="6415791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ঘুম ভেঙে যায়।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 কী করবেন বুঝতে পারছেন না।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5360468"/>
            <a:ext cx="1760330" cy="149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1603929"/>
            <a:ext cx="1760330" cy="14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668814" y="5277549"/>
            <a:ext cx="5523185" cy="158045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79169" y="5364152"/>
            <a:ext cx="5302468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সময় অপুর বিড়াল 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ঘরে উঁকি দেয়।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220"/>
            <a:ext cx="1760330" cy="149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20" y="1258246"/>
            <a:ext cx="1760330" cy="14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1298" y="5809465"/>
            <a:ext cx="12192000" cy="105939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00" y="5954439"/>
            <a:ext cx="121919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বিড়ালটি ইঁদুরগুলোর ওপর ঝাঁপিয়ে পড়ে।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220"/>
            <a:ext cx="1760330" cy="149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41" y="5226348"/>
            <a:ext cx="1760330" cy="1497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10" y="460507"/>
            <a:ext cx="3122714" cy="312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16" y="0"/>
            <a:ext cx="2969455" cy="24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5337288"/>
            <a:ext cx="12159575" cy="137776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421" y="5391806"/>
            <a:ext cx="11824138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বিড়ালের ভয়ে ইঁদুরগুলো সব ছোটাছুটি শুরু করে।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এসময় পড়িমরি করে পালাতে থাকে।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220"/>
            <a:ext cx="1760330" cy="149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29" y="5108220"/>
            <a:ext cx="1760330" cy="1497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34" y="1107287"/>
            <a:ext cx="3122714" cy="3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" y="5711251"/>
            <a:ext cx="12192000" cy="105939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5856225"/>
            <a:ext cx="121919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অপুর বিড়াল একটি ইঁদুর ধরে ফেলে।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6911"/>
            <a:ext cx="2068643" cy="1898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76" y="4674470"/>
            <a:ext cx="2068643" cy="1898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89700"/>
            <a:ext cx="3122714" cy="3122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48" y="0"/>
            <a:ext cx="2969455" cy="24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5111652"/>
            <a:ext cx="12192001" cy="1738855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5256626"/>
            <a:ext cx="12191999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দেখে দাদি খুব খুশি হলেন।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 এখন অপুর বিড়ালকে খুব ভালোবাসে।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3147934"/>
            <a:ext cx="2053652" cy="1816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96" y="3119243"/>
            <a:ext cx="2053652" cy="1816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08" y="670369"/>
            <a:ext cx="3122714" cy="3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984" y="764492"/>
            <a:ext cx="996572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তোম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রা গল্পবই খোলে ছবিগুলো দেখ...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55" y="1759025"/>
            <a:ext cx="2969455" cy="2442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52" y="2062888"/>
            <a:ext cx="2456569" cy="2138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12" y="1838035"/>
            <a:ext cx="2638270" cy="34627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2760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57023" cy="6857999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3147931" y="854441"/>
            <a:ext cx="5756223" cy="158895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25842" y="1092128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8387" y="3312825"/>
            <a:ext cx="8214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অপুর কয়টি বিড়াল ছিল?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অপুর বিড়াল কয়টি ইঁদুর ধরেছিল?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দাদি অপুর বিড়ালকে ভালোবাসলেন কেনো?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1" y="1751902"/>
            <a:ext cx="2068642" cy="1497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89" y="1815293"/>
            <a:ext cx="2068642" cy="14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7" y="2944227"/>
            <a:ext cx="7933413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নামঃ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মন্তোষ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ভৌমিক</a:t>
            </a:r>
            <a:endParaRPr lang="en-US" sz="4800" b="1" dirty="0" smtClean="0">
              <a:solidFill>
                <a:srgbClr val="FF0000"/>
              </a:solidFill>
              <a:latin typeface="Bijoy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পদবীঃ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সহকারী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Bijoy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latin typeface="Bijoy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বাড়ন্তি সরকারি প্রাথমিক বিদ্যালয়।</a:t>
            </a:r>
          </a:p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সদর। </a:t>
            </a:r>
            <a:r>
              <a:rPr lang="en-US" sz="4800" b="1" dirty="0" smtClean="0">
                <a:solidFill>
                  <a:srgbClr val="FF0000"/>
                </a:solidFill>
                <a:latin typeface="Bijoy" pitchFamily="2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Bijoy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613730" y="0"/>
            <a:ext cx="6324600" cy="2438400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11585" r="23661" b="33552"/>
          <a:stretch/>
        </p:blipFill>
        <p:spPr>
          <a:xfrm>
            <a:off x="8401436" y="1548160"/>
            <a:ext cx="2837828" cy="4139637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14997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1555" y="2236030"/>
            <a:ext cx="9308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52" y="4180322"/>
            <a:ext cx="940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স্বাস্থ্যবিধি মেনে চলবো এবং মাক্স ব্যবহার করবো।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76981"/>
            <a:ext cx="6990735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743348" y="119919"/>
            <a:ext cx="6324600" cy="24384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9149" y="2908091"/>
            <a:ext cx="6670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শুনি ও বলি।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04" y="2163606"/>
            <a:ext cx="2638270" cy="34627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4183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005526" y="629585"/>
            <a:ext cx="5833241" cy="240207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0"/>
              <a:solidFill>
                <a:schemeClr val="bg2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2729" y="3402768"/>
            <a:ext cx="99684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3.1.3-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৩.১.১২-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৫.২.১-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1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28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3389" y="1436279"/>
            <a:ext cx="90052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2120" y="2960312"/>
            <a:ext cx="89525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কার কার বাড়িতে বিড়াল আছে?</a:t>
            </a:r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কিভাবে ডাকে তোমরা কী জানো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ouCut_20210921_19544901416322325231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8757" y="284812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12191999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অডিও শুনি......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63" y="1200329"/>
            <a:ext cx="3297838" cy="3131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0329"/>
            <a:ext cx="1813809" cy="2622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01" y="1249359"/>
            <a:ext cx="2969455" cy="2442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40" y="1399519"/>
            <a:ext cx="381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4668467"/>
            <a:ext cx="2714625" cy="170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8467"/>
            <a:ext cx="2638268" cy="2192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26" y="3192904"/>
            <a:ext cx="2133600" cy="3782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7377"/>
            <a:ext cx="2581275" cy="2100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93421" y="4283746"/>
            <a:ext cx="3983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8435" y="3686416"/>
            <a:ext cx="429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বিড়ালের ছবি?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8" name="Horizontal Scroll 17"/>
          <p:cNvSpPr/>
          <p:nvPr/>
        </p:nvSpPr>
        <p:spPr>
          <a:xfrm>
            <a:off x="2476223" y="269824"/>
            <a:ext cx="7270230" cy="241341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3639" y="753257"/>
            <a:ext cx="7015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88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7" y="3365226"/>
            <a:ext cx="3016892" cy="2293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04" y="3322195"/>
            <a:ext cx="3016892" cy="22934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62177" y="2660759"/>
            <a:ext cx="7084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endParaRPr lang="bn-IN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বিড়াল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95160" y="4055565"/>
            <a:ext cx="4242216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42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" y="5546361"/>
            <a:ext cx="12192000" cy="105939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9171" y="5691335"/>
            <a:ext cx="9713626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অপুর একটি বিড়াল আছে।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 বিড়াল খুব ভালোবাসে।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220"/>
            <a:ext cx="1760330" cy="1497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026" y="5098268"/>
            <a:ext cx="1563974" cy="14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" y="5751341"/>
            <a:ext cx="12192000" cy="105939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5896315"/>
            <a:ext cx="121919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দাদি বিড়ালটি একদম পছন্দ করেন না।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4826833"/>
            <a:ext cx="1760330" cy="177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10" y="5006855"/>
            <a:ext cx="1760330" cy="17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263</Words>
  <Application>Microsoft Office PowerPoint</Application>
  <PresentationFormat>Widescreen</PresentationFormat>
  <Paragraphs>46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Bijoy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2021-08-14T14:11:06Z</dcterms:created>
  <dcterms:modified xsi:type="dcterms:W3CDTF">2021-09-21T17:53:06Z</dcterms:modified>
</cp:coreProperties>
</file>