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316468"/>
            <a:ext cx="3886200" cy="1323439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bn-BD" sz="80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স্বাগতম</a:t>
            </a:r>
            <a:r>
              <a:rPr lang="bn-BD" sz="8000" dirty="0" smtClean="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en-US" sz="8000" dirty="0">
              <a:solidFill>
                <a:schemeClr val="bg1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83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81601"/>
            <a:ext cx="288867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একক কাজ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4575" y="1300701"/>
            <a:ext cx="635923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১,লিঙ্গভেদে এসেম কত প্রকার?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6018" y="2024204"/>
            <a:ext cx="3733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3200" dirty="0" smtClean="0"/>
              <a:t>২প্রকার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64575" y="2752682"/>
            <a:ext cx="6477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২, </a:t>
            </a:r>
            <a:r>
              <a:rPr lang="ar-SA" sz="2800" dirty="0" smtClean="0"/>
              <a:t>مذكر </a:t>
            </a:r>
            <a:r>
              <a:rPr lang="bn-BD" sz="2800" dirty="0" smtClean="0"/>
              <a:t>শব্দের অর্থ কি 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15290" y="3336621"/>
            <a:ext cx="369916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2800" dirty="0" smtClean="0"/>
              <a:t>পুরুষ বাচক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2284" y="3998900"/>
            <a:ext cx="608214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مؤنث </a:t>
            </a:r>
            <a:r>
              <a:rPr lang="bn-BD" sz="2800" dirty="0" smtClean="0"/>
              <a:t>শব্দের অর্থ কি ?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84118" y="4652242"/>
            <a:ext cx="373033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bn-BD" sz="2800" dirty="0" smtClean="0"/>
              <a:t>স্ত্রীবাচক</a:t>
            </a:r>
            <a:r>
              <a:rPr lang="bn-BD" sz="1400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1" y="5354222"/>
            <a:ext cx="571499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৪,</a:t>
            </a:r>
            <a:r>
              <a:rPr lang="ar-SA" sz="2800" dirty="0" smtClean="0"/>
              <a:t>مذكر</a:t>
            </a:r>
            <a:r>
              <a:rPr lang="bn-BD" sz="2800" dirty="0" smtClean="0"/>
              <a:t> কত প্রকার ?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84118" y="6096000"/>
            <a:ext cx="39624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BD" sz="3200" dirty="0" smtClean="0"/>
              <a:t>২ প্রকার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175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2982" y="854149"/>
            <a:ext cx="3810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জোড়ায় কাজ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048000"/>
            <a:ext cx="723900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مؤنث</a:t>
            </a:r>
            <a:r>
              <a:rPr lang="ar-SA" dirty="0" smtClean="0"/>
              <a:t> </a:t>
            </a:r>
            <a:r>
              <a:rPr lang="bn-BD" sz="3200" dirty="0" smtClean="0"/>
              <a:t> এর চিহ্নগুলো কি কি তা উল্যেখ  কর 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65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57200"/>
            <a:ext cx="25908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মূল্যায়ন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475903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১,</a:t>
            </a:r>
            <a:r>
              <a:rPr lang="ar-SA" sz="3200" dirty="0" smtClean="0"/>
              <a:t>مذكر</a:t>
            </a:r>
            <a:r>
              <a:rPr lang="bn-BD" sz="3200" dirty="0" smtClean="0"/>
              <a:t> কাকে বলে ?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489261"/>
            <a:ext cx="475903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২,</a:t>
            </a:r>
            <a:r>
              <a:rPr lang="ar-SA" sz="3200" dirty="0" smtClean="0"/>
              <a:t>مؤنث </a:t>
            </a:r>
            <a:r>
              <a:rPr lang="bn-BD" sz="3200" dirty="0" smtClean="0"/>
              <a:t> কাকে বলে ?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276600"/>
            <a:ext cx="51816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৩,প্রকৃত পুংলিঙ্গ আরবি কি ?  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51816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৪, অপ্রকৃত পুংলিঙ্গ আরবি কি ?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922921"/>
            <a:ext cx="4953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৫,</a:t>
            </a:r>
            <a:r>
              <a:rPr lang="ar-SA" sz="2800" dirty="0" smtClean="0"/>
              <a:t>مؤنث</a:t>
            </a:r>
            <a:r>
              <a:rPr lang="bn-BD" sz="2800" dirty="0" smtClean="0"/>
              <a:t> কত প্রকার ? 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772045"/>
            <a:ext cx="51816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৬,</a:t>
            </a:r>
            <a:r>
              <a:rPr lang="ar-SA" sz="2800" dirty="0" smtClean="0"/>
              <a:t>مؤنث قياسي </a:t>
            </a:r>
            <a:r>
              <a:rPr lang="bn-BD" sz="2800" dirty="0" smtClean="0"/>
              <a:t> শব্দের অর্থ কি  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00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9936" y="583332"/>
            <a:ext cx="3581400" cy="584775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বাড়ির কাজ </a:t>
            </a:r>
            <a:endParaRPr lang="en-US" sz="5400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6" y="5638800"/>
            <a:ext cx="865043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লিঙ্গভেদে এসেম কত প্রকার ও কি কি ? প্রত্যেক প্রকারের সংজ্ঞা সহ উদাহরন দাও।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001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44334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সবাইকে ধন্যবাদ </a:t>
            </a:r>
            <a:endParaRPr lang="en-US" sz="48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120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927" y="1276337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সুলতানা চাহবিয়া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8927" y="2075765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জ্যেষ্ঠ প্রভাষক আরবি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82783" y="2832970"/>
            <a:ext cx="4253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রামপুর আদর্শ আলিম মাদরাসা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9655" y="4191000"/>
            <a:ext cx="417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চাঁদপুর সদর, চাঁদপুর।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073" y="5029200"/>
            <a:ext cx="457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sultanacahbia@gmail.com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0" y="2722095"/>
            <a:ext cx="0" cy="352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51764" y="1276337"/>
            <a:ext cx="0" cy="3652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62600" y="1429434"/>
            <a:ext cx="350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শ্রেণি – দাখিল অষ্টম </a:t>
            </a:r>
          </a:p>
          <a:p>
            <a:endParaRPr lang="bn-BD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2405527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বিষয় – আরবি ২য় 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3140746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দ্বিতীয়</a:t>
            </a:r>
            <a:r>
              <a:rPr lang="bn-BD" sz="3200" dirty="0" smtClean="0"/>
              <a:t> ইউনিট 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555673" y="4572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পাঠ – </a:t>
            </a:r>
            <a:r>
              <a:rPr lang="en-US" sz="3200" dirty="0" smtClean="0"/>
              <a:t>১ম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873971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ইলমে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নাহু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297382" y="152400"/>
            <a:ext cx="3657600" cy="92333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BD" sz="1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পরিচিতি </a:t>
            </a:r>
            <a:endParaRPr lang="en-US" sz="1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35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1000"/>
            <a:ext cx="3886200" cy="563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3886200" cy="556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2200" y="6216134"/>
            <a:ext cx="1524000" cy="58477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مذكر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71650" y="6216134"/>
            <a:ext cx="1562100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مؤنث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3497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18" y="838200"/>
            <a:ext cx="3733800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পাঠ ঘোষণা </a:t>
            </a:r>
            <a:endParaRPr lang="en-US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34734"/>
            <a:ext cx="7543800" cy="23083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লিঙ্গভেদে এসেম এর প্রকারভেদ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5149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9436"/>
            <a:ext cx="1066800" cy="62478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শিখন ফল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15240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/>
              <a:t>লিঙ্গভেদে এসেম কত প্রকার তা জানতে পারবে ।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986314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/>
              <a:t>মুজাক্কার কাকে বলে এবং তা কত প্রকার তা বর্ণনা করতে পারবে 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08909" y="4380875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/>
              <a:t>মুয়ান্নাস কাকে বলে এবং তা কত প্রকার ব্যাখ্যা করতে পারবে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771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15257"/>
            <a:ext cx="4953000" cy="7694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4400" dirty="0" smtClean="0"/>
              <a:t>ا </a:t>
            </a:r>
            <a:r>
              <a:rPr lang="ar-SA" sz="4400" dirty="0"/>
              <a:t>قسام الاسم باعتبار الجنس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75973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جنس</a:t>
            </a:r>
            <a:r>
              <a:rPr lang="bn-BD" sz="2800" dirty="0" smtClean="0"/>
              <a:t> শব্দের অর্থ - লিঙ্গ।লিঙ্গভেদে এসেম ২ প্রকার ।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39879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1,</a:t>
            </a:r>
            <a:r>
              <a:rPr lang="ar-SA" sz="2800" dirty="0" smtClean="0"/>
              <a:t>مذكر</a:t>
            </a:r>
            <a:r>
              <a:rPr lang="bn-BD" sz="2800" dirty="0" smtClean="0"/>
              <a:t> তথা পুংলিঙ্গ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90209" y="218446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2</a:t>
            </a:r>
            <a:r>
              <a:rPr lang="bn-BD" sz="2800" dirty="0" smtClean="0"/>
              <a:t>, </a:t>
            </a:r>
            <a:r>
              <a:rPr lang="ar-SA" sz="2800" dirty="0" smtClean="0"/>
              <a:t>مؤنث</a:t>
            </a:r>
            <a:r>
              <a:rPr lang="bn-BD" sz="2800" dirty="0" smtClean="0"/>
              <a:t> তথা স্ত্রীলিঙ্গ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599" y="3135868"/>
            <a:ext cx="49530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1</a:t>
            </a:r>
            <a:r>
              <a:rPr lang="bn-BD" sz="2800" dirty="0" smtClean="0"/>
              <a:t>, </a:t>
            </a:r>
            <a:r>
              <a:rPr lang="ar-SA" sz="2800" dirty="0" smtClean="0"/>
              <a:t>مذكر</a:t>
            </a:r>
            <a:r>
              <a:rPr lang="bn-BD" sz="2800" dirty="0" smtClean="0"/>
              <a:t> এর সংজ্ঞাঃ </a:t>
            </a:r>
            <a:r>
              <a:rPr lang="ar-SA" sz="2800" dirty="0" smtClean="0"/>
              <a:t>مذكر </a:t>
            </a:r>
            <a:r>
              <a:rPr lang="bn-BD" sz="2800" dirty="0" smtClean="0"/>
              <a:t> শব্দের অর্থ-পুরুষবাচক ।পরিভাষায় – </a:t>
            </a:r>
            <a:r>
              <a:rPr lang="ar-SA" sz="2800" dirty="0" smtClean="0"/>
              <a:t>هذا</a:t>
            </a:r>
            <a:r>
              <a:rPr lang="bn-BD" sz="2800" dirty="0" smtClean="0"/>
              <a:t>  দ্বারা যে শব্দের দিকে ইঙ্গিত করা হয় তাকে </a:t>
            </a:r>
            <a:r>
              <a:rPr lang="ar-SA" sz="2800" dirty="0" smtClean="0"/>
              <a:t>مذكر </a:t>
            </a:r>
            <a:r>
              <a:rPr lang="bn-BD" sz="2800" dirty="0" smtClean="0"/>
              <a:t> বলে । আর </a:t>
            </a:r>
            <a:r>
              <a:rPr lang="ar-SA" sz="2800" dirty="0" smtClean="0"/>
              <a:t>هذا</a:t>
            </a:r>
            <a:r>
              <a:rPr lang="bn-BD" sz="2800" dirty="0" smtClean="0"/>
              <a:t> শব্দটি সর্বদা পুরুষজাতীয় শব্দের দিকেই ইঙ্গিত করে ।যেমনঃ </a:t>
            </a:r>
            <a:r>
              <a:rPr lang="ar-SA" sz="2800" dirty="0" smtClean="0"/>
              <a:t>بكر – احمد 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2971800"/>
            <a:ext cx="296703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05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441960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مذكر</a:t>
            </a:r>
            <a:r>
              <a:rPr lang="ar-SA" dirty="0" smtClean="0"/>
              <a:t> </a:t>
            </a:r>
            <a:r>
              <a:rPr lang="bn-BD" dirty="0" smtClean="0"/>
              <a:t> </a:t>
            </a:r>
            <a:r>
              <a:rPr lang="bn-BD" sz="3600" dirty="0" smtClean="0"/>
              <a:t>এর প্রকারভেদ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مذكر</a:t>
            </a:r>
            <a:r>
              <a:rPr lang="bn-BD" dirty="0" smtClean="0"/>
              <a:t> </a:t>
            </a:r>
            <a:r>
              <a:rPr lang="bn-BD" sz="2800" dirty="0" smtClean="0"/>
              <a:t>সাধারনত ২ প্রকার। যেমন---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7982" y="1765012"/>
            <a:ext cx="32004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1</a:t>
            </a:r>
            <a:r>
              <a:rPr lang="ar-SA" sz="3200" dirty="0" smtClean="0"/>
              <a:t>مذكر  حقيقي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1736511"/>
            <a:ext cx="32766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২, </a:t>
            </a:r>
            <a:r>
              <a:rPr lang="ar-SA" sz="3200" dirty="0" smtClean="0"/>
              <a:t>مذكر غير حقيقي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0273" y="2787134"/>
            <a:ext cx="8361218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1</a:t>
            </a:r>
            <a:r>
              <a:rPr lang="bn-BD" sz="2800" dirty="0" smtClean="0"/>
              <a:t>, যে এসেম দ্বারা পুংলিঙ্গবাচক প্রাণী বুঝায় এবং যার বিপরীতে স্ত্রীবাচক প্রাণী আছে তাকে </a:t>
            </a:r>
            <a:r>
              <a:rPr lang="ar-SA" sz="2800" dirty="0" smtClean="0"/>
              <a:t>مذكر حقيقي </a:t>
            </a:r>
            <a:r>
              <a:rPr lang="bn-BD" sz="2800" dirty="0" smtClean="0"/>
              <a:t> বলে ।যেমন – </a:t>
            </a:r>
            <a:r>
              <a:rPr lang="ar-SA" sz="2800" dirty="0" smtClean="0"/>
              <a:t>رجل </a:t>
            </a:r>
            <a:r>
              <a:rPr lang="bn-BD" sz="2800" dirty="0" smtClean="0"/>
              <a:t> এর বিপরীতে </a:t>
            </a:r>
            <a:r>
              <a:rPr lang="ar-SA" sz="2800" dirty="0" smtClean="0"/>
              <a:t>امرأة </a:t>
            </a:r>
            <a:r>
              <a:rPr lang="bn-BD" sz="2800" dirty="0" smtClean="0"/>
              <a:t> রয়েছে । 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4495800"/>
            <a:ext cx="8333509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২, যে এসেম প্রকৃতপক্ষে পুংলিঙ্গবাচক নয় ,কিন্তু পুংলিঙ্গ হিসাবে ব্যবহার করা হয় এবং যার বিপরীতে কোন স্ত্রীলিঙ্গ প্রাণী নেই, তাকে </a:t>
            </a:r>
            <a:r>
              <a:rPr lang="ar-SA" sz="2800" dirty="0" smtClean="0"/>
              <a:t>مذكر غير حقيقي </a:t>
            </a:r>
            <a:r>
              <a:rPr lang="bn-BD" sz="2800" dirty="0" smtClean="0"/>
              <a:t> বলে । যেমন – </a:t>
            </a:r>
            <a:r>
              <a:rPr lang="ar-SA" sz="2800" dirty="0" smtClean="0"/>
              <a:t>قلم  - صدر  </a:t>
            </a:r>
            <a:r>
              <a:rPr lang="bn-BD" sz="2800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2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২, </a:t>
            </a:r>
            <a:r>
              <a:rPr lang="ar-SA" sz="2800" dirty="0" smtClean="0"/>
              <a:t>مؤنث </a:t>
            </a:r>
            <a:r>
              <a:rPr lang="bn-BD" sz="2800" dirty="0" smtClean="0"/>
              <a:t> এর সংজ্ঞাঃ </a:t>
            </a:r>
            <a:r>
              <a:rPr lang="ar-SA" sz="2800" dirty="0" smtClean="0"/>
              <a:t>مؤنث </a:t>
            </a:r>
            <a:r>
              <a:rPr lang="bn-BD" sz="2800" dirty="0" smtClean="0"/>
              <a:t> শব্দের অর্থ – স্ত্রীবাচক । পরিভাষায় </a:t>
            </a:r>
            <a:r>
              <a:rPr lang="ar-SA" sz="2800" dirty="0" smtClean="0"/>
              <a:t>هذه </a:t>
            </a:r>
            <a:r>
              <a:rPr lang="bn-BD" sz="2800" dirty="0" smtClean="0"/>
              <a:t> দ্বারা যে শব্দের দিকে ইঙ্গিত করা হয়,তাকে </a:t>
            </a:r>
            <a:r>
              <a:rPr lang="ar-SA" sz="2800" dirty="0" smtClean="0"/>
              <a:t>مؤنث</a:t>
            </a:r>
            <a:r>
              <a:rPr lang="bn-BD" sz="2800" dirty="0" smtClean="0"/>
              <a:t> বলা হয়।আর </a:t>
            </a:r>
            <a:r>
              <a:rPr lang="ar-SA" sz="2800" dirty="0" smtClean="0"/>
              <a:t>هذه</a:t>
            </a:r>
            <a:r>
              <a:rPr lang="bn-BD" sz="2800" dirty="0" smtClean="0"/>
              <a:t> শব্দটি সর্বদা স্ত্রী জাতীয় শব্দের দিকেই ইঙ্গিত করে ।যেমন – </a:t>
            </a:r>
            <a:r>
              <a:rPr lang="ar-SA" sz="2800" dirty="0" smtClean="0"/>
              <a:t>بقرة – عين 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4855" y="236276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مؤنث</a:t>
            </a:r>
            <a:r>
              <a:rPr lang="ar-SA" dirty="0" smtClean="0"/>
              <a:t> </a:t>
            </a:r>
            <a:r>
              <a:rPr lang="bn-BD" dirty="0" smtClean="0"/>
              <a:t> </a:t>
            </a:r>
            <a:r>
              <a:rPr lang="bn-BD" sz="2400" dirty="0" smtClean="0"/>
              <a:t>প্রথমত ২ প্রকার । যেমন -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509" y="3091190"/>
            <a:ext cx="410094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1, </a:t>
            </a:r>
            <a:r>
              <a:rPr lang="ar-SA" sz="2800" dirty="0" smtClean="0"/>
              <a:t>مؤنث حقيقي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38254" y="3091190"/>
            <a:ext cx="40386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2,</a:t>
            </a:r>
            <a:r>
              <a:rPr lang="ar-SA" sz="2800" dirty="0" smtClean="0"/>
              <a:t>مؤنث لفظي 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990109"/>
            <a:ext cx="8472054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১</a:t>
            </a:r>
            <a:r>
              <a:rPr lang="bn-BD" sz="2800" dirty="0" smtClean="0"/>
              <a:t>,যে স্ত্রীলিঙ্গবাচক বিশেষ্যের বিপরীতে কোণো পুরুষজাতীয় প্রাণী আছে তাকে </a:t>
            </a:r>
            <a:r>
              <a:rPr lang="ar-SA" sz="2800" dirty="0" smtClean="0"/>
              <a:t>مؤنث حقيقي </a:t>
            </a:r>
            <a:r>
              <a:rPr lang="bn-BD" sz="2800" dirty="0" smtClean="0"/>
              <a:t> বলে।যেমন –</a:t>
            </a:r>
            <a:r>
              <a:rPr lang="ar-SA" sz="2800" dirty="0" smtClean="0"/>
              <a:t>امراة</a:t>
            </a:r>
            <a:r>
              <a:rPr lang="bn-BD" sz="2800" dirty="0" smtClean="0"/>
              <a:t> এর বিপরীতে </a:t>
            </a:r>
            <a:r>
              <a:rPr lang="ar-SA" sz="2800" dirty="0" smtClean="0"/>
              <a:t>رجل </a:t>
            </a:r>
            <a:r>
              <a:rPr lang="bn-BD" sz="2800" dirty="0" smtClean="0"/>
              <a:t> 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6364" y="5576455"/>
            <a:ext cx="839585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২</a:t>
            </a:r>
            <a:r>
              <a:rPr lang="bn-BD" sz="2800" dirty="0" smtClean="0"/>
              <a:t>,যে স্ত্রীলিঙ্গবাচক বিশেষ্যের বিপরীতে পুরুষজাতীয় কোন প্রাণী নেই তাকে </a:t>
            </a:r>
            <a:r>
              <a:rPr lang="ar-SA" sz="2800" dirty="0" smtClean="0"/>
              <a:t>مؤنث لفظي </a:t>
            </a:r>
            <a:r>
              <a:rPr lang="bn-BD" sz="2800" dirty="0" smtClean="0"/>
              <a:t> বলে। যেমন- </a:t>
            </a:r>
            <a:r>
              <a:rPr lang="ar-SA" sz="2800" dirty="0" smtClean="0"/>
              <a:t>ظلمة – عين </a:t>
            </a:r>
            <a:r>
              <a:rPr lang="bn-BD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415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7018" y="471052"/>
            <a:ext cx="628303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مؤنث</a:t>
            </a:r>
            <a:r>
              <a:rPr lang="ar-SA" sz="2800" dirty="0" smtClean="0"/>
              <a:t> </a:t>
            </a:r>
            <a:r>
              <a:rPr lang="ar-SA" sz="3200" dirty="0" smtClean="0"/>
              <a:t>لفظي</a:t>
            </a:r>
            <a:r>
              <a:rPr lang="ar-SA" sz="2400" dirty="0" smtClean="0"/>
              <a:t> </a:t>
            </a:r>
            <a:r>
              <a:rPr lang="bn-BD" sz="2000" dirty="0" smtClean="0"/>
              <a:t> </a:t>
            </a:r>
            <a:r>
              <a:rPr lang="bn-BD" sz="2400" dirty="0" smtClean="0"/>
              <a:t>আবার ২ প্রকার ।যেমন ---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89913"/>
            <a:ext cx="34290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</a:t>
            </a:r>
            <a:r>
              <a:rPr lang="ar-SA" sz="3200" dirty="0" smtClean="0"/>
              <a:t> </a:t>
            </a:r>
            <a:r>
              <a:rPr lang="bn-BD" sz="3200" dirty="0" smtClean="0"/>
              <a:t>,</a:t>
            </a:r>
            <a:r>
              <a:rPr lang="ar-SA" sz="3200" dirty="0" smtClean="0"/>
              <a:t>مؤنث سماعي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88873" y="1295400"/>
            <a:ext cx="38862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২,</a:t>
            </a:r>
            <a:r>
              <a:rPr lang="ar-SA" sz="3200" dirty="0" smtClean="0"/>
              <a:t>مؤنث قياسي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7982" y="2362200"/>
            <a:ext cx="8153400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১</a:t>
            </a:r>
            <a:r>
              <a:rPr lang="bn-BD" sz="3200" dirty="0" smtClean="0"/>
              <a:t>, যে এসেম এ স্ত্রীলিঙ্গের কোন চিহ্ন নেই;বরং আরবি ভাষাভাষী লোক থেকে শুনেই স্ত্রীলিঙ্গ হিসাবে গন্য করা হয় ,তাকে </a:t>
            </a:r>
            <a:r>
              <a:rPr lang="ar-SA" sz="3200" dirty="0" smtClean="0"/>
              <a:t>مؤنث سماعي </a:t>
            </a:r>
            <a:r>
              <a:rPr lang="bn-BD" sz="3200" dirty="0" smtClean="0"/>
              <a:t> বলে ।যেমন – </a:t>
            </a:r>
            <a:r>
              <a:rPr lang="ar-SA" sz="3200" dirty="0" smtClean="0"/>
              <a:t>أرض-يد -دار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77982" y="4800600"/>
            <a:ext cx="836121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২</a:t>
            </a:r>
            <a:r>
              <a:rPr lang="bn-BD" sz="3200" dirty="0" smtClean="0"/>
              <a:t>, যে এসেমের শেষে গোল তা </a:t>
            </a:r>
            <a:r>
              <a:rPr lang="ar-SA" sz="3200" dirty="0" smtClean="0"/>
              <a:t>ة)</a:t>
            </a:r>
            <a:r>
              <a:rPr lang="bn-BD" sz="3200" dirty="0" smtClean="0"/>
              <a:t>) থাকে , তাকে </a:t>
            </a:r>
            <a:r>
              <a:rPr lang="ar-SA" sz="3200" dirty="0" smtClean="0"/>
              <a:t>مؤنث قياسي </a:t>
            </a:r>
            <a:r>
              <a:rPr lang="bn-BD" sz="3200" dirty="0" smtClean="0"/>
              <a:t> বলে।যেমন – </a:t>
            </a:r>
            <a:r>
              <a:rPr lang="ar-SA" sz="3200" dirty="0" smtClean="0"/>
              <a:t>غرفة – فرحة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8847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467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</dc:creator>
  <cp:lastModifiedBy>ismail - [2010]</cp:lastModifiedBy>
  <cp:revision>31</cp:revision>
  <dcterms:created xsi:type="dcterms:W3CDTF">2006-08-16T00:00:00Z</dcterms:created>
  <dcterms:modified xsi:type="dcterms:W3CDTF">2021-09-05T04:05:23Z</dcterms:modified>
</cp:coreProperties>
</file>