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9" r:id="rId4"/>
    <p:sldId id="260" r:id="rId5"/>
    <p:sldId id="261" r:id="rId6"/>
    <p:sldId id="262" r:id="rId7"/>
    <p:sldId id="287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68" r:id="rId16"/>
    <p:sldId id="270" r:id="rId17"/>
    <p:sldId id="273" r:id="rId18"/>
    <p:sldId id="285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BA9"/>
    <a:srgbClr val="BCDAA8"/>
    <a:srgbClr val="70AD47"/>
    <a:srgbClr val="FF66FF"/>
    <a:srgbClr val="E77F21"/>
    <a:srgbClr val="A5C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C98C-F5DC-4AEE-925C-C77A44BC0FCC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AA33-3D29-43D2-A01F-B4AB1F36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5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3AA33-3D29-43D2-A01F-B4AB1F364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9368-449D-4CE1-8B53-074269B14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A996D-26A4-4B10-A4D6-378416FBE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8ACB6-5F05-47BD-B1C6-0BBF837D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52F27-4EE5-4D26-B4DA-9C964FCB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FEBB-8D9B-4FF7-B855-9C55CD65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1473-E1B1-4132-BAE5-CA51305F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0B84A-EC28-4EB5-B824-C84959F51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0201-A703-48F9-8E0A-AE288FBA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53DF-B2F4-40F9-8220-FF20063D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EBC7-393C-4944-9FEA-56FB318B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7706F-AF8D-42D4-BEDB-47CDE70BA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E02A3-98F4-4D35-B0E4-481A8218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BA47A-9123-40FF-8128-B67F7569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6E71-91EA-4F2A-B1D3-F83C8441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03B1-1D0E-4F43-B1E2-3EE142A9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2DDA-6DC4-4F47-8F83-2F2E9E69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D9CA-AF19-4214-8741-672DF262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07765-4F76-4215-8C7C-EAA4DE83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FB3C1-8168-40DD-A9CB-DD25813A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5D95-80AC-4B6E-9A7F-8DA89131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3CB0-88D1-4751-A2A7-0ED9F1B9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DC504-1BE0-462F-BD61-9098019BA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2955-5755-4B9C-9861-A48A4B8A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C77A-322C-4C96-93C2-BBD53F00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46CA1-AF6E-464C-ABA9-C5291F82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2534-B73B-4C7D-A4EF-68E94829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9530-84B1-4D6D-8873-FF7E141F5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17B7B-DD4D-4DE8-B644-21CA24BC3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B4347-2C4C-4EC4-A4F8-8659C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B47C5-E6F8-42C3-BF4B-E609B336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7AC33-94DE-4C61-8495-6DC492EA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5D9F-CA17-4F63-9C54-B4F75067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0CF92-2F63-4136-960C-BF44BB29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33576-BAC3-4A78-A897-F2113C567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F06AF-2B79-4A9E-900E-A3BF88B12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C51A8-FE03-435F-9A07-5A3930CFD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DFED7-325E-471A-9F1B-462D2740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CC63E-ABB9-47E4-9F01-458C556A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D1C44-05B6-45B7-8358-F053CDC6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74A7-13B4-421D-8A0C-77BF2E11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92623-4351-4E48-AC53-2C0BBA30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398D7-79E9-425C-A28F-AB8AF26C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55F28-4D1C-43F3-9C55-D38300B0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14A7E-DC5F-4871-BBA0-DFBE20EA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F3061-5E73-41D8-8431-98A71D4E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5053E-6D73-41ED-A13C-B086C244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90C3-354E-44F4-BFDE-C4094BEC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D4A4-0B42-45D1-B844-B5052EF7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3F3C1-08D6-478C-95B1-8F22FEE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A7144-0162-448C-808B-BB954E5D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3291-4AFD-46FF-BB46-7825E140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A8914-85D9-437D-8045-2790B4BF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C2BD-6238-43A9-A161-A42C5F09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6FFA8-3432-4840-A118-1DA60D6A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268A-EF88-4B43-AC85-A1FAF7395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0D6D-1DED-40B8-B619-A8DAFFF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3A20C-900F-4A76-BB41-ECD8C68B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0360F-5E33-424F-AF7F-83D59F79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6DE74-ADAD-4B92-B075-A42DE69C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BFBA-C862-4C65-A5DA-7776811A4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A05F-C474-4E0E-AB7E-32BE81B5A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9CD3E-CFAB-49A0-81C3-B6629EA6908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5F7B-5A13-4991-BC01-D2E7F2B77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F0967-8555-4D81-ACC8-778153C6D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0998-EB8B-44E5-9405-0ADB48D7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7" Type="http://schemas.openxmlformats.org/officeDocument/2006/relationships/image" Target="../media/image27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7" Type="http://schemas.openxmlformats.org/officeDocument/2006/relationships/image" Target="../media/image37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fif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EB1CBC-AF37-4345-922E-5B9C5677F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12192000" cy="68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7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85F16-F618-48A2-8D32-BA6FCD9E60CF}"/>
              </a:ext>
            </a:extLst>
          </p:cNvPr>
          <p:cNvSpPr txBox="1"/>
          <p:nvPr/>
        </p:nvSpPr>
        <p:spPr>
          <a:xfrm>
            <a:off x="3324860" y="1249105"/>
            <a:ext cx="682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92121-2632-4105-9399-A1D2BBC79EEC}"/>
              </a:ext>
            </a:extLst>
          </p:cNvPr>
          <p:cNvSpPr txBox="1"/>
          <p:nvPr/>
        </p:nvSpPr>
        <p:spPr>
          <a:xfrm>
            <a:off x="2438400" y="5024120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না।সবার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8CD1A-328B-45B4-A467-A2CF13A4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136" y="2357119"/>
            <a:ext cx="3047680" cy="2083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1DE9D-53E7-4FFF-A0F0-295A57CD2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02" y="2322156"/>
            <a:ext cx="2111058" cy="2027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71A9B0-98DD-4FEB-9712-65CF60FDE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46" y="2364739"/>
            <a:ext cx="2952972" cy="19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A7BF8F-6673-4E4F-9956-9C192A0DC18F}"/>
              </a:ext>
            </a:extLst>
          </p:cNvPr>
          <p:cNvSpPr txBox="1"/>
          <p:nvPr/>
        </p:nvSpPr>
        <p:spPr>
          <a:xfrm>
            <a:off x="3383280" y="309880"/>
            <a:ext cx="55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D925E-3B43-4B9A-A150-5189122DBDDA}"/>
              </a:ext>
            </a:extLst>
          </p:cNvPr>
          <p:cNvSpPr txBox="1"/>
          <p:nvPr/>
        </p:nvSpPr>
        <p:spPr>
          <a:xfrm>
            <a:off x="2763520" y="4408865"/>
            <a:ext cx="800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AFC29-32F7-4CEC-9F13-9E8D000CC34D}"/>
              </a:ext>
            </a:extLst>
          </p:cNvPr>
          <p:cNvSpPr txBox="1"/>
          <p:nvPr/>
        </p:nvSpPr>
        <p:spPr>
          <a:xfrm>
            <a:off x="2204720" y="5729665"/>
            <a:ext cx="867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F9A321-C40B-4E54-91AE-B54F005D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32" y="1485549"/>
            <a:ext cx="3482016" cy="19434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9785B4-4BFC-4B38-9245-EEC526D5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468190"/>
            <a:ext cx="3267644" cy="2127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F48A7B-8C29-4AA6-9D6C-1983076E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720" y="1391035"/>
            <a:ext cx="4074648" cy="22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85BAC-4A67-4166-BEE6-FC0EBB17E86A}"/>
              </a:ext>
            </a:extLst>
          </p:cNvPr>
          <p:cNvSpPr txBox="1"/>
          <p:nvPr/>
        </p:nvSpPr>
        <p:spPr>
          <a:xfrm>
            <a:off x="3667760" y="677207"/>
            <a:ext cx="4277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33AA0-C8F9-400B-88F2-76D585144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80" y="2134969"/>
            <a:ext cx="5860288" cy="36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209C1-B54D-47AF-A410-E5A501B78E0F}"/>
              </a:ext>
            </a:extLst>
          </p:cNvPr>
          <p:cNvSpPr txBox="1"/>
          <p:nvPr/>
        </p:nvSpPr>
        <p:spPr>
          <a:xfrm>
            <a:off x="2595880" y="835134"/>
            <a:ext cx="7091680" cy="830997"/>
          </a:xfrm>
          <a:prstGeom prst="rect">
            <a:avLst/>
          </a:prstGeom>
          <a:solidFill>
            <a:srgbClr val="70AD4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0F26B-5A42-45B1-B963-BD55C6DD343A}"/>
              </a:ext>
            </a:extLst>
          </p:cNvPr>
          <p:cNvSpPr txBox="1"/>
          <p:nvPr/>
        </p:nvSpPr>
        <p:spPr>
          <a:xfrm>
            <a:off x="1767840" y="3535679"/>
            <a:ext cx="832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44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8A815-D0CB-4B3E-9F00-2E500B962045}"/>
              </a:ext>
            </a:extLst>
          </p:cNvPr>
          <p:cNvSpPr txBox="1"/>
          <p:nvPr/>
        </p:nvSpPr>
        <p:spPr>
          <a:xfrm>
            <a:off x="1757680" y="447040"/>
            <a:ext cx="715264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E9C21-5CA6-4D59-98AA-BA2E35B0E401}"/>
              </a:ext>
            </a:extLst>
          </p:cNvPr>
          <p:cNvSpPr txBox="1"/>
          <p:nvPr/>
        </p:nvSpPr>
        <p:spPr>
          <a:xfrm>
            <a:off x="3027680" y="5583679"/>
            <a:ext cx="387096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E7BE6-2BE1-446A-99F4-8613860D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0" y="1341120"/>
            <a:ext cx="7152640" cy="40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B1D75-0C65-4EA7-AF62-7F531470ABA9}"/>
              </a:ext>
            </a:extLst>
          </p:cNvPr>
          <p:cNvSpPr txBox="1"/>
          <p:nvPr/>
        </p:nvSpPr>
        <p:spPr>
          <a:xfrm>
            <a:off x="3210560" y="438835"/>
            <a:ext cx="415544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9C39F-3936-4C3F-ADC2-B3D0AF6D7DE8}"/>
              </a:ext>
            </a:extLst>
          </p:cNvPr>
          <p:cNvSpPr txBox="1"/>
          <p:nvPr/>
        </p:nvSpPr>
        <p:spPr>
          <a:xfrm>
            <a:off x="1391920" y="2560320"/>
            <a:ext cx="8503920" cy="138499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থাকে।সুষম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গুরুত্বপূর্ণ।সুস্থ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13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E321A-AB48-467E-90FD-79704AB3A7F2}"/>
              </a:ext>
            </a:extLst>
          </p:cNvPr>
          <p:cNvSpPr txBox="1"/>
          <p:nvPr/>
        </p:nvSpPr>
        <p:spPr>
          <a:xfrm>
            <a:off x="2230120" y="309880"/>
            <a:ext cx="6858000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1E04B-721E-40CA-BF32-06AF3F85E5AF}"/>
              </a:ext>
            </a:extLst>
          </p:cNvPr>
          <p:cNvSpPr txBox="1"/>
          <p:nvPr/>
        </p:nvSpPr>
        <p:spPr>
          <a:xfrm>
            <a:off x="162560" y="5130800"/>
            <a:ext cx="116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C843F-8465-4A76-909C-57801C6F4AB7}"/>
              </a:ext>
            </a:extLst>
          </p:cNvPr>
          <p:cNvSpPr txBox="1"/>
          <p:nvPr/>
        </p:nvSpPr>
        <p:spPr>
          <a:xfrm>
            <a:off x="5638800" y="29514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CBCF72-3C16-4654-9169-6EE492DEDAE2}"/>
              </a:ext>
            </a:extLst>
          </p:cNvPr>
          <p:cNvSpPr txBox="1"/>
          <p:nvPr/>
        </p:nvSpPr>
        <p:spPr>
          <a:xfrm>
            <a:off x="1076960" y="2609959"/>
            <a:ext cx="891032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বাধাগ্রস্ত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582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50A64-FB2E-450D-A9B6-36B031E0FB82}"/>
              </a:ext>
            </a:extLst>
          </p:cNvPr>
          <p:cNvSpPr txBox="1"/>
          <p:nvPr/>
        </p:nvSpPr>
        <p:spPr>
          <a:xfrm>
            <a:off x="1915160" y="4597400"/>
            <a:ext cx="3540760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বেশি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54050-CCD1-42CB-A39C-982A68651696}"/>
              </a:ext>
            </a:extLst>
          </p:cNvPr>
          <p:cNvSpPr txBox="1"/>
          <p:nvPr/>
        </p:nvSpPr>
        <p:spPr>
          <a:xfrm>
            <a:off x="2987040" y="309880"/>
            <a:ext cx="53543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41DA1-E63B-4341-B3BD-AAACBBC2AFF7}"/>
              </a:ext>
            </a:extLst>
          </p:cNvPr>
          <p:cNvSpPr txBox="1"/>
          <p:nvPr/>
        </p:nvSpPr>
        <p:spPr>
          <a:xfrm>
            <a:off x="1828800" y="2514183"/>
            <a:ext cx="6096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শিশুর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স্বাভাবিক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বৃদ্ধি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বিকাশ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বাধাগ্রস্ত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কিসের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অভাবে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6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58C80-86DF-4BE8-A638-ACCADA05312E}"/>
              </a:ext>
            </a:extLst>
          </p:cNvPr>
          <p:cNvSpPr txBox="1"/>
          <p:nvPr/>
        </p:nvSpPr>
        <p:spPr>
          <a:xfrm>
            <a:off x="2748280" y="172899"/>
            <a:ext cx="743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EB86F-7B6B-43E5-86FC-27BB0545E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25457" r="35547" b="7381"/>
          <a:stretch/>
        </p:blipFill>
        <p:spPr>
          <a:xfrm>
            <a:off x="3291840" y="1161623"/>
            <a:ext cx="4206240" cy="5218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D12BA-DD0D-4295-9230-D2462AF4E7CE}"/>
              </a:ext>
            </a:extLst>
          </p:cNvPr>
          <p:cNvSpPr txBox="1"/>
          <p:nvPr/>
        </p:nvSpPr>
        <p:spPr>
          <a:xfrm>
            <a:off x="3911600" y="377279"/>
            <a:ext cx="392176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CAB06-7535-43E6-B8AE-579066BC7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3" y="1673498"/>
            <a:ext cx="2988833" cy="1710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6572F8-AF86-4B78-85CC-EDE8C7FC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70" y="1649095"/>
            <a:ext cx="2533650" cy="1800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B710E-E92B-4F31-B719-FCF86C574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32" y="4449445"/>
            <a:ext cx="2619375" cy="1743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8F77E7-8A93-4BA2-AB06-0D544020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40" y="451040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3D705-32BE-4972-B5A8-75C99DDC7D1D}"/>
              </a:ext>
            </a:extLst>
          </p:cNvPr>
          <p:cNvSpPr txBox="1"/>
          <p:nvPr/>
        </p:nvSpPr>
        <p:spPr>
          <a:xfrm>
            <a:off x="2895600" y="2791639"/>
            <a:ext cx="6126480" cy="769441"/>
          </a:xfrm>
          <a:prstGeom prst="rect">
            <a:avLst/>
          </a:prstGeom>
          <a:solidFill>
            <a:srgbClr val="BCDAA8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81DF9-3C77-49D8-A89A-F97D95A96B95}"/>
              </a:ext>
            </a:extLst>
          </p:cNvPr>
          <p:cNvSpPr txBox="1"/>
          <p:nvPr/>
        </p:nvSpPr>
        <p:spPr>
          <a:xfrm>
            <a:off x="3992880" y="234685"/>
            <a:ext cx="35255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E859A8-FD98-4746-B95A-059CD1E1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75" y="5024120"/>
            <a:ext cx="2847975" cy="1600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07DF15-B762-4AE6-AF93-4B436054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9" y="4998720"/>
            <a:ext cx="2876550" cy="1590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31B968-ED7E-453B-977A-3A74FFB82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5" y="4870132"/>
            <a:ext cx="2466975" cy="18478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C4BCF77-230F-4877-991D-39DDE6C9B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62" y="1614606"/>
            <a:ext cx="1012396" cy="21431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34A8609-F40B-4460-8EEE-10E106202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7" y="1574800"/>
            <a:ext cx="2143125" cy="21431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01D71F-A935-4792-941B-4E6E8EBB6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4" y="1375662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F9EC6-3EF7-46C0-9B04-55AE4D17D801}"/>
              </a:ext>
            </a:extLst>
          </p:cNvPr>
          <p:cNvGrpSpPr/>
          <p:nvPr/>
        </p:nvGrpSpPr>
        <p:grpSpPr>
          <a:xfrm>
            <a:off x="3210560" y="147873"/>
            <a:ext cx="6878320" cy="987905"/>
            <a:chOff x="3210560" y="147873"/>
            <a:chExt cx="6878320" cy="987905"/>
          </a:xfrm>
        </p:grpSpPr>
        <p:sp>
          <p:nvSpPr>
            <p:cNvPr id="20" name="Plaque 19">
              <a:extLst>
                <a:ext uri="{FF2B5EF4-FFF2-40B4-BE49-F238E27FC236}">
                  <a16:creationId xmlns:a16="http://schemas.microsoft.com/office/drawing/2014/main" id="{AD3098F7-BB68-4338-8F5F-FB0B0800F0D9}"/>
                </a:ext>
              </a:extLst>
            </p:cNvPr>
            <p:cNvSpPr/>
            <p:nvPr/>
          </p:nvSpPr>
          <p:spPr>
            <a:xfrm>
              <a:off x="3210560" y="147873"/>
              <a:ext cx="5125720" cy="987905"/>
            </a:xfrm>
            <a:prstGeom prst="plaque">
              <a:avLst>
                <a:gd name="adj" fmla="val 2489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87EA9C-8ECF-44D5-A364-241D16649AEC}"/>
                </a:ext>
              </a:extLst>
            </p:cNvPr>
            <p:cNvSpPr txBox="1"/>
            <p:nvPr/>
          </p:nvSpPr>
          <p:spPr>
            <a:xfrm>
              <a:off x="3850640" y="240417"/>
              <a:ext cx="6238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আমিষ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15E1828-7BF1-48F3-915F-75B3FC9D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72965"/>
            <a:ext cx="2876550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37D4D-9B73-448F-A44B-1306B063B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10" y="4629467"/>
            <a:ext cx="2628900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DA959-FB4F-4C36-B4DF-813F7B29F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66" y="2023309"/>
            <a:ext cx="2600325" cy="1762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5003D2-ECF1-4042-A45E-FF86CFEA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21" y="2227514"/>
            <a:ext cx="2260677" cy="16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392174" y="4620738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90FED-5E43-44B6-8E73-BD718BD24C87}"/>
              </a:ext>
            </a:extLst>
          </p:cNvPr>
          <p:cNvSpPr txBox="1"/>
          <p:nvPr/>
        </p:nvSpPr>
        <p:spPr>
          <a:xfrm>
            <a:off x="2946398" y="251022"/>
            <a:ext cx="525272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B64A-ED02-4E34-B21C-C80C245C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98" y="1873581"/>
            <a:ext cx="2857500" cy="1600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AF87B-AC0A-4D46-B3B6-40F7265A7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53" y="1919645"/>
            <a:ext cx="2847975" cy="1600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45C152-FA11-4BF8-A2F1-B54B2DFF4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" y="1680170"/>
            <a:ext cx="1831499" cy="18396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BF7F7A4-49A3-4003-BD7C-4EAC28D7D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60" y="4553267"/>
            <a:ext cx="2466975" cy="18478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FF2E23-1F8D-401C-BF5B-8A7F28975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73" y="4534216"/>
            <a:ext cx="2876550" cy="15906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77BFD6-E227-47A4-B34A-103F0BC64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42579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90FED-5E43-44B6-8E73-BD718BD24C87}"/>
              </a:ext>
            </a:extLst>
          </p:cNvPr>
          <p:cNvSpPr txBox="1"/>
          <p:nvPr/>
        </p:nvSpPr>
        <p:spPr>
          <a:xfrm>
            <a:off x="4455159" y="396240"/>
            <a:ext cx="2626361" cy="711200"/>
          </a:xfrm>
          <a:prstGeom prst="rect">
            <a:avLst/>
          </a:prstGeom>
          <a:solidFill>
            <a:srgbClr val="BCDBA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D31638-2639-4BA1-8132-6D60FC5CA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43111" r="25083" b="5778"/>
          <a:stretch/>
        </p:blipFill>
        <p:spPr>
          <a:xfrm>
            <a:off x="1841499" y="1773292"/>
            <a:ext cx="7853680" cy="456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CA878-9C30-4965-B39B-4887277C762C}"/>
              </a:ext>
            </a:extLst>
          </p:cNvPr>
          <p:cNvSpPr txBox="1"/>
          <p:nvPr/>
        </p:nvSpPr>
        <p:spPr>
          <a:xfrm>
            <a:off x="4958080" y="151229"/>
            <a:ext cx="2336800" cy="646331"/>
          </a:xfrm>
          <a:prstGeom prst="rect">
            <a:avLst/>
          </a:prstGeom>
          <a:solidFill>
            <a:srgbClr val="BCDAA8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900D6-D92D-4D22-BEE7-6BD6E9C8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7350" r="17749" b="4889"/>
          <a:stretch/>
        </p:blipFill>
        <p:spPr>
          <a:xfrm>
            <a:off x="2286000" y="1189891"/>
            <a:ext cx="7741920" cy="53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55651-712E-498C-95AF-7BFA4EC3C32C}"/>
              </a:ext>
            </a:extLst>
          </p:cNvPr>
          <p:cNvSpPr txBox="1"/>
          <p:nvPr/>
        </p:nvSpPr>
        <p:spPr>
          <a:xfrm>
            <a:off x="5044440" y="543560"/>
            <a:ext cx="1422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DD4AC-6EF1-4109-9FFC-CCF01E38F8DA}"/>
              </a:ext>
            </a:extLst>
          </p:cNvPr>
          <p:cNvSpPr txBox="1"/>
          <p:nvPr/>
        </p:nvSpPr>
        <p:spPr>
          <a:xfrm>
            <a:off x="1280160" y="2824480"/>
            <a:ext cx="880872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19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B0B70C-E1F0-45F3-891C-9C77B88008E5}"/>
              </a:ext>
            </a:extLst>
          </p:cNvPr>
          <p:cNvSpPr txBox="1"/>
          <p:nvPr/>
        </p:nvSpPr>
        <p:spPr>
          <a:xfrm>
            <a:off x="3007360" y="904241"/>
            <a:ext cx="3388360" cy="707886"/>
          </a:xfrm>
          <a:prstGeom prst="rect">
            <a:avLst/>
          </a:prstGeom>
          <a:solidFill>
            <a:srgbClr val="BCDBA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6F1F9-EEAE-4E23-A6AB-87470154D395}"/>
              </a:ext>
            </a:extLst>
          </p:cNvPr>
          <p:cNvSpPr txBox="1"/>
          <p:nvPr/>
        </p:nvSpPr>
        <p:spPr>
          <a:xfrm>
            <a:off x="863600" y="2499360"/>
            <a:ext cx="849376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15913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D5971-D7F9-4714-A3E0-D530AA8BEDDF}"/>
              </a:ext>
            </a:extLst>
          </p:cNvPr>
          <p:cNvSpPr txBox="1"/>
          <p:nvPr/>
        </p:nvSpPr>
        <p:spPr>
          <a:xfrm>
            <a:off x="4053840" y="2860040"/>
            <a:ext cx="707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C2787-AE69-492E-A6EF-E21AE5DEBBFE}"/>
              </a:ext>
            </a:extLst>
          </p:cNvPr>
          <p:cNvSpPr txBox="1"/>
          <p:nvPr/>
        </p:nvSpPr>
        <p:spPr>
          <a:xfrm>
            <a:off x="3586480" y="309880"/>
            <a:ext cx="4318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12906-47C5-4AF3-8881-32F5EB4CDE53}"/>
              </a:ext>
            </a:extLst>
          </p:cNvPr>
          <p:cNvSpPr txBox="1"/>
          <p:nvPr/>
        </p:nvSpPr>
        <p:spPr>
          <a:xfrm>
            <a:off x="497840" y="1686560"/>
            <a:ext cx="5110480" cy="432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9F2C29-B5DB-4CA1-9631-233E94650D8F}"/>
              </a:ext>
            </a:extLst>
          </p:cNvPr>
          <p:cNvGrpSpPr/>
          <p:nvPr/>
        </p:nvGrpSpPr>
        <p:grpSpPr>
          <a:xfrm>
            <a:off x="1381760" y="1233210"/>
            <a:ext cx="8778240" cy="5386030"/>
            <a:chOff x="1381760" y="1233210"/>
            <a:chExt cx="8778240" cy="5386030"/>
          </a:xfrm>
        </p:grpSpPr>
        <p:sp>
          <p:nvSpPr>
            <p:cNvPr id="5" name="Sun 4">
              <a:extLst>
                <a:ext uri="{FF2B5EF4-FFF2-40B4-BE49-F238E27FC236}">
                  <a16:creationId xmlns:a16="http://schemas.microsoft.com/office/drawing/2014/main" id="{EB4FD0E6-C3E0-4DFD-8C98-054CAE65F560}"/>
                </a:ext>
              </a:extLst>
            </p:cNvPr>
            <p:cNvSpPr/>
            <p:nvPr/>
          </p:nvSpPr>
          <p:spPr>
            <a:xfrm>
              <a:off x="8199120" y="4597400"/>
              <a:ext cx="1229360" cy="1595120"/>
            </a:xfrm>
            <a:prstGeom prst="su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4874953A-2FF6-4E6B-9740-6251CFEC961C}"/>
                </a:ext>
              </a:extLst>
            </p:cNvPr>
            <p:cNvSpPr/>
            <p:nvPr/>
          </p:nvSpPr>
          <p:spPr>
            <a:xfrm>
              <a:off x="3728720" y="5024120"/>
              <a:ext cx="1229360" cy="1595120"/>
            </a:xfrm>
            <a:prstGeom prst="su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ACE102-B0D4-4ABF-8D3E-2CC3B7C915A3}"/>
                </a:ext>
              </a:extLst>
            </p:cNvPr>
            <p:cNvSpPr txBox="1"/>
            <p:nvPr/>
          </p:nvSpPr>
          <p:spPr>
            <a:xfrm>
              <a:off x="1554480" y="1233210"/>
              <a:ext cx="4226560" cy="49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8280DE-1932-4676-8355-984B7073EB5B}"/>
                </a:ext>
              </a:extLst>
            </p:cNvPr>
            <p:cNvSpPr/>
            <p:nvPr/>
          </p:nvSpPr>
          <p:spPr>
            <a:xfrm rot="10800000">
              <a:off x="1381760" y="1639610"/>
              <a:ext cx="4226560" cy="49085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4B7CA3-47FC-444E-8655-B5605166C0F7}"/>
                </a:ext>
              </a:extLst>
            </p:cNvPr>
            <p:cNvSpPr/>
            <p:nvPr/>
          </p:nvSpPr>
          <p:spPr>
            <a:xfrm>
              <a:off x="5933440" y="1660545"/>
              <a:ext cx="4226560" cy="49085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58E5CE-5AB3-4F09-88DA-DD5FE9119C10}"/>
                </a:ext>
              </a:extLst>
            </p:cNvPr>
            <p:cNvSpPr/>
            <p:nvPr/>
          </p:nvSpPr>
          <p:spPr>
            <a:xfrm>
              <a:off x="5669280" y="1718965"/>
              <a:ext cx="165100" cy="47916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CDF0799-6216-4F94-9582-08C066D1235E}"/>
              </a:ext>
            </a:extLst>
          </p:cNvPr>
          <p:cNvSpPr txBox="1"/>
          <p:nvPr/>
        </p:nvSpPr>
        <p:spPr>
          <a:xfrm>
            <a:off x="1727200" y="3062813"/>
            <a:ext cx="369824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রাহেলা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মিঠাভরাং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14E374-2FAC-42FB-869E-B27E3B523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8" t="32460" r="25877" b="44947"/>
          <a:stretch/>
        </p:blipFill>
        <p:spPr>
          <a:xfrm>
            <a:off x="6827519" y="2717646"/>
            <a:ext cx="2638559" cy="2794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67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00BFD-85D1-4910-BDE6-524596055AB3}"/>
              </a:ext>
            </a:extLst>
          </p:cNvPr>
          <p:cNvSpPr/>
          <p:nvPr/>
        </p:nvSpPr>
        <p:spPr>
          <a:xfrm>
            <a:off x="6126162" y="1535055"/>
            <a:ext cx="3950970" cy="4886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645B9-D536-41A3-BFE3-2543DB92CF69}"/>
              </a:ext>
            </a:extLst>
          </p:cNvPr>
          <p:cNvSpPr txBox="1"/>
          <p:nvPr/>
        </p:nvSpPr>
        <p:spPr>
          <a:xfrm>
            <a:off x="5638800" y="29514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1649C-A256-4056-A117-5A6D2924C731}"/>
              </a:ext>
            </a:extLst>
          </p:cNvPr>
          <p:cNvSpPr txBox="1"/>
          <p:nvPr/>
        </p:nvSpPr>
        <p:spPr>
          <a:xfrm>
            <a:off x="4473336" y="55671"/>
            <a:ext cx="313515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306E14-C7BB-49D6-959C-7D68AC91BDCF}"/>
              </a:ext>
            </a:extLst>
          </p:cNvPr>
          <p:cNvSpPr/>
          <p:nvPr/>
        </p:nvSpPr>
        <p:spPr>
          <a:xfrm>
            <a:off x="1926155" y="1535055"/>
            <a:ext cx="3983645" cy="4905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98C7C-2567-421E-9DDA-A3D8DCA5B66E}"/>
              </a:ext>
            </a:extLst>
          </p:cNvPr>
          <p:cNvSpPr txBox="1"/>
          <p:nvPr/>
        </p:nvSpPr>
        <p:spPr>
          <a:xfrm>
            <a:off x="2212382" y="2037536"/>
            <a:ext cx="3353551" cy="41549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অধ্যায়ঃ০৬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শিরোনামঃসুষম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39FA07-E515-4CBF-B2C6-0356D31C8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22741" r="37011" b="16148"/>
          <a:stretch/>
        </p:blipFill>
        <p:spPr>
          <a:xfrm>
            <a:off x="6173005" y="1559560"/>
            <a:ext cx="3945551" cy="48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0B1C9-BDD7-4ABF-9A4D-B2CBF1CD7AD0}"/>
              </a:ext>
            </a:extLst>
          </p:cNvPr>
          <p:cNvSpPr txBox="1"/>
          <p:nvPr/>
        </p:nvSpPr>
        <p:spPr>
          <a:xfrm>
            <a:off x="3609339" y="543560"/>
            <a:ext cx="4485641" cy="769441"/>
          </a:xfrm>
          <a:prstGeom prst="rect">
            <a:avLst/>
          </a:prstGeom>
          <a:noFill/>
          <a:ln w="76200">
            <a:solidFill>
              <a:srgbClr val="FFC000"/>
            </a:solidFill>
            <a:prstDash val="dash"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2E532-968F-45B2-95F0-692889A09C14}"/>
              </a:ext>
            </a:extLst>
          </p:cNvPr>
          <p:cNvSpPr txBox="1"/>
          <p:nvPr/>
        </p:nvSpPr>
        <p:spPr>
          <a:xfrm>
            <a:off x="1666240" y="3251200"/>
            <a:ext cx="788416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খিদে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শুনাবেন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58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D46B9-A17F-4E8B-9585-76D75875297C}"/>
              </a:ext>
            </a:extLst>
          </p:cNvPr>
          <p:cNvSpPr txBox="1"/>
          <p:nvPr/>
        </p:nvSpPr>
        <p:spPr>
          <a:xfrm>
            <a:off x="3962400" y="571679"/>
            <a:ext cx="394208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B8B3963B-9F82-4482-AE80-2C9FD4200B5A}"/>
              </a:ext>
            </a:extLst>
          </p:cNvPr>
          <p:cNvSpPr/>
          <p:nvPr/>
        </p:nvSpPr>
        <p:spPr>
          <a:xfrm>
            <a:off x="2496820" y="5080000"/>
            <a:ext cx="7198360" cy="123444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1E94FD-2F14-463E-8B13-EA2A9CC5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5" y="2053058"/>
            <a:ext cx="5180805" cy="21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D46B9-A17F-4E8B-9585-76D75875297C}"/>
              </a:ext>
            </a:extLst>
          </p:cNvPr>
          <p:cNvSpPr txBox="1"/>
          <p:nvPr/>
        </p:nvSpPr>
        <p:spPr>
          <a:xfrm>
            <a:off x="0" y="-35560"/>
            <a:ext cx="1889760" cy="76944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B8B3963B-9F82-4482-AE80-2C9FD4200B5A}"/>
              </a:ext>
            </a:extLst>
          </p:cNvPr>
          <p:cNvSpPr/>
          <p:nvPr/>
        </p:nvSpPr>
        <p:spPr>
          <a:xfrm>
            <a:off x="1889760" y="2042160"/>
            <a:ext cx="7165340" cy="298196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৮.১.১-বয়স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৮.১.২-প্রয়োজনের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209C1-B54D-47AF-A410-E5A501B78E0F}"/>
              </a:ext>
            </a:extLst>
          </p:cNvPr>
          <p:cNvSpPr txBox="1"/>
          <p:nvPr/>
        </p:nvSpPr>
        <p:spPr>
          <a:xfrm>
            <a:off x="2595880" y="835134"/>
            <a:ext cx="7091680" cy="830997"/>
          </a:xfrm>
          <a:prstGeom prst="rect">
            <a:avLst/>
          </a:prstGeom>
          <a:solidFill>
            <a:srgbClr val="70AD4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0F26B-5A42-45B1-B963-BD55C6DD343A}"/>
              </a:ext>
            </a:extLst>
          </p:cNvPr>
          <p:cNvSpPr txBox="1"/>
          <p:nvPr/>
        </p:nvSpPr>
        <p:spPr>
          <a:xfrm>
            <a:off x="2123440" y="5394960"/>
            <a:ext cx="832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2D1DE-79D0-45FE-A905-3427B87E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2036971"/>
            <a:ext cx="3548380" cy="2904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CB0B2-E5AA-4599-AD56-FEF21A62F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70" y="2571253"/>
            <a:ext cx="4167356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/>
            </a:gs>
            <a:gs pos="89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>
            <a:extLst>
              <a:ext uri="{FF2B5EF4-FFF2-40B4-BE49-F238E27FC236}">
                <a16:creationId xmlns:a16="http://schemas.microsoft.com/office/drawing/2014/main" id="{EB4FD0E6-C3E0-4DFD-8C98-054CAE65F560}"/>
              </a:ext>
            </a:extLst>
          </p:cNvPr>
          <p:cNvSpPr/>
          <p:nvPr/>
        </p:nvSpPr>
        <p:spPr>
          <a:xfrm>
            <a:off x="8199120" y="459740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AB895F-A9B1-4734-8356-E011041ED2D8}"/>
              </a:ext>
            </a:extLst>
          </p:cNvPr>
          <p:cNvSpPr/>
          <p:nvPr/>
        </p:nvSpPr>
        <p:spPr>
          <a:xfrm>
            <a:off x="1981200" y="-3556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E9943653-DC7C-432E-ABF7-4483B05CE846}"/>
              </a:ext>
            </a:extLst>
          </p:cNvPr>
          <p:cNvSpPr/>
          <p:nvPr/>
        </p:nvSpPr>
        <p:spPr>
          <a:xfrm>
            <a:off x="162560" y="5130800"/>
            <a:ext cx="1229360" cy="159512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874953A-2FF6-4E6B-9740-6251CFEC961C}"/>
              </a:ext>
            </a:extLst>
          </p:cNvPr>
          <p:cNvSpPr/>
          <p:nvPr/>
        </p:nvSpPr>
        <p:spPr>
          <a:xfrm>
            <a:off x="3728720" y="5024120"/>
            <a:ext cx="1229360" cy="1595120"/>
          </a:xfrm>
          <a:prstGeom prst="su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E8D6B1B-2B84-4E59-B40C-ACCD27A0AFCA}"/>
              </a:ext>
            </a:extLst>
          </p:cNvPr>
          <p:cNvSpPr/>
          <p:nvPr/>
        </p:nvSpPr>
        <p:spPr>
          <a:xfrm>
            <a:off x="10266680" y="30988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66A63E2-F26D-4EF4-9B55-890F8101BFB2}"/>
              </a:ext>
            </a:extLst>
          </p:cNvPr>
          <p:cNvSpPr/>
          <p:nvPr/>
        </p:nvSpPr>
        <p:spPr>
          <a:xfrm>
            <a:off x="5852160" y="543560"/>
            <a:ext cx="1229360" cy="1595120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C311E2-23D7-465A-9E5F-F5A2B5FB335F}"/>
              </a:ext>
            </a:extLst>
          </p:cNvPr>
          <p:cNvSpPr txBox="1"/>
          <p:nvPr/>
        </p:nvSpPr>
        <p:spPr>
          <a:xfrm>
            <a:off x="3728720" y="399554"/>
            <a:ext cx="634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08D98-FA47-4183-844B-99E07B7E3FC3}"/>
              </a:ext>
            </a:extLst>
          </p:cNvPr>
          <p:cNvSpPr txBox="1"/>
          <p:nvPr/>
        </p:nvSpPr>
        <p:spPr>
          <a:xfrm>
            <a:off x="2468880" y="5347474"/>
            <a:ext cx="7294880" cy="65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978813-270F-4817-A9BF-D2ACE3AB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90060"/>
            <a:ext cx="3255480" cy="2226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92DE30-EB91-49AE-AEC0-2FA279655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2075632"/>
            <a:ext cx="3194050" cy="22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363</Words>
  <Application>Microsoft Office PowerPoint</Application>
  <PresentationFormat>Widescreen</PresentationFormat>
  <Paragraphs>58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Rahela Begum Saby</dc:creator>
  <cp:lastModifiedBy>Rahela Begum Saby</cp:lastModifiedBy>
  <cp:revision>22</cp:revision>
  <dcterms:created xsi:type="dcterms:W3CDTF">2021-09-03T06:29:53Z</dcterms:created>
  <dcterms:modified xsi:type="dcterms:W3CDTF">2021-09-22T03:54:49Z</dcterms:modified>
</cp:coreProperties>
</file>