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3" r:id="rId7"/>
    <p:sldId id="265" r:id="rId8"/>
    <p:sldId id="264" r:id="rId9"/>
    <p:sldId id="260" r:id="rId10"/>
    <p:sldId id="269" r:id="rId11"/>
    <p:sldId id="261" r:id="rId12"/>
    <p:sldId id="270" r:id="rId13"/>
    <p:sldId id="272" r:id="rId14"/>
    <p:sldId id="26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530D"/>
    <a:srgbClr val="FFE48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4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7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39E7-3F10-464A-BCE2-CEEC848915A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B4A8-2197-4AD2-B76F-521389C9B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56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39E7-3F10-464A-BCE2-CEEC848915A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B4A8-2197-4AD2-B76F-521389C9B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242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39E7-3F10-464A-BCE2-CEEC848915A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B4A8-2197-4AD2-B76F-521389C9B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582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39E7-3F10-464A-BCE2-CEEC848915A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B4A8-2197-4AD2-B76F-521389C9B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805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39E7-3F10-464A-BCE2-CEEC848915A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B4A8-2197-4AD2-B76F-521389C9B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34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39E7-3F10-464A-BCE2-CEEC848915A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B4A8-2197-4AD2-B76F-521389C9B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434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39E7-3F10-464A-BCE2-CEEC848915A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B4A8-2197-4AD2-B76F-521389C9B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8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39E7-3F10-464A-BCE2-CEEC848915A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B4A8-2197-4AD2-B76F-521389C9B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957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39E7-3F10-464A-BCE2-CEEC848915A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B4A8-2197-4AD2-B76F-521389C9B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27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39E7-3F10-464A-BCE2-CEEC848915A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B4A8-2197-4AD2-B76F-521389C9B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62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39E7-3F10-464A-BCE2-CEEC848915A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B4A8-2197-4AD2-B76F-521389C9B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12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E39E7-3F10-464A-BCE2-CEEC848915A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AB4A8-2197-4AD2-B76F-521389C9B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39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0" y="156754"/>
            <a:ext cx="12192000" cy="1240971"/>
          </a:xfrm>
          <a:prstGeom prst="cube">
            <a:avLst>
              <a:gd name="adj" fmla="val 1125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</a:rPr>
              <a:t>বানিয়াচংঅনলাইন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</a:rPr>
              <a:t>স্কুলের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</a:rPr>
              <a:t>পক্ষ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</a:rPr>
              <a:t>থেকে</a:t>
            </a:r>
            <a:endParaRPr lang="en-US" sz="48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 rot="20251064">
            <a:off x="-52744" y="2220685"/>
            <a:ext cx="3931920" cy="1045029"/>
          </a:xfrm>
          <a:prstGeom prst="cube">
            <a:avLst>
              <a:gd name="adj" fmla="val 15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SutonnyMJ" pitchFamily="2" charset="0"/>
              </a:rPr>
              <a:t>সবাইকে</a:t>
            </a:r>
            <a:endParaRPr lang="en-US" sz="60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5633884" y="1686955"/>
            <a:ext cx="6228157" cy="1941148"/>
          </a:xfrm>
          <a:prstGeom prst="cube">
            <a:avLst>
              <a:gd name="adj" fmla="val 989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  <a:latin typeface="SutonnyMJ" pitchFamily="2" charset="0"/>
              </a:rPr>
              <a:t>¯^</a:t>
            </a:r>
            <a:r>
              <a:rPr lang="en-US" sz="19900" dirty="0" err="1" smtClean="0">
                <a:solidFill>
                  <a:schemeClr val="tx1"/>
                </a:solidFill>
                <a:latin typeface="SutonnyMJ" pitchFamily="2" charset="0"/>
              </a:rPr>
              <a:t>v</a:t>
            </a:r>
            <a:r>
              <a:rPr lang="en-US" sz="13800" dirty="0" err="1" smtClean="0">
                <a:solidFill>
                  <a:schemeClr val="tx1"/>
                </a:solidFill>
                <a:latin typeface="SutonnyMJ" pitchFamily="2" charset="0"/>
              </a:rPr>
              <a:t>MZg</a:t>
            </a:r>
            <a:endParaRPr lang="en-US" sz="13800" dirty="0">
              <a:solidFill>
                <a:schemeClr val="tx1"/>
              </a:solidFill>
              <a:latin typeface="SutonnyMJ" pitchFamily="2" charset="0"/>
            </a:endParaRPr>
          </a:p>
        </p:txBody>
      </p:sp>
      <p:pic>
        <p:nvPicPr>
          <p:cNvPr id="1026" name="Picture 2" descr="C:\Users\HP\Pictures\2009-07\Copy of Chrysanthem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0351" y="3916565"/>
            <a:ext cx="4679576" cy="2675964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 rot="18964258">
            <a:off x="7287871" y="4010401"/>
            <a:ext cx="2474259" cy="231289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830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754" y="2956785"/>
            <a:ext cx="11312435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 + এ = এ (অ লোপ ) যেমনঃ শত + এক = শতেক । 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 +আ =আ (একটি আ লোপ) যেমনঃ রূপা + আলি =রূপালি। 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 + উ = উ ( আ লোপ ) যেমনঃ মিথ্যা + উক = মিথ্যুক ।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+ এ = ই ( এ লোপ ) যেমনঃ কুড়ি + এক =কুড়িক 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6818" y="222069"/>
            <a:ext cx="10177787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স্বরসন্ধিতে দুটি স্বরের একটি লোপ হয় 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smtClean="0">
                <a:latin typeface="SutonnyMJ" pitchFamily="2" charset="0"/>
                <a:cs typeface="NikoshBAN" panose="02000000000000000000" pitchFamily="2" charset="0"/>
              </a:rPr>
              <a:t>‡</a:t>
            </a:r>
            <a:r>
              <a:rPr lang="en-US" sz="4400" dirty="0" err="1" smtClean="0">
                <a:latin typeface="SutonnyMJ" pitchFamily="2" charset="0"/>
                <a:cs typeface="NikoshBAN" panose="02000000000000000000" pitchFamily="2" charset="0"/>
              </a:rPr>
              <a:t>hgbÑ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705395" y="352698"/>
            <a:ext cx="418011" cy="391884"/>
          </a:xfrm>
          <a:prstGeom prst="star5">
            <a:avLst>
              <a:gd name="adj" fmla="val 19850"/>
              <a:gd name="hf" fmla="val 105146"/>
              <a:gd name="vf" fmla="val 11055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2901284">
            <a:off x="4429312" y="1818752"/>
            <a:ext cx="484632" cy="1031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0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023" y="3977640"/>
            <a:ext cx="7942218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দিক + অন্ত = দিগন্ত  ( ক + অ = গ )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উৎ + লাস = উল্লাস  ( ত + ল = ল্ল )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পরি + ছদ = পরিচ্ছদ ( ই + ছ = চ্ছ </a:t>
            </a:r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510" y="1384404"/>
            <a:ext cx="10829107" cy="2400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স্বরধ্বনির সঙ্গে </a:t>
            </a:r>
            <a:r>
              <a:rPr lang="bn-IN" sz="4000" b="1" dirty="0" smtClean="0">
                <a:latin typeface="SutonnyMJ" pitchFamily="2" charset="0"/>
                <a:cs typeface="NikoshBAN" panose="02000000000000000000" pitchFamily="2" charset="0"/>
              </a:rPr>
              <a:t>ব্য</a:t>
            </a:r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Ä</a:t>
            </a:r>
            <a:r>
              <a:rPr lang="bn-IN" sz="4000" b="1" dirty="0" smtClean="0">
                <a:latin typeface="SutonnyMJ" pitchFamily="2" charset="0"/>
                <a:cs typeface="NikoshBAN" panose="02000000000000000000" pitchFamily="2" charset="0"/>
              </a:rPr>
              <a:t>নধ্বনির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কিংবা </a:t>
            </a:r>
            <a:r>
              <a:rPr lang="bn-IN" sz="4000" b="1" dirty="0" smtClean="0">
                <a:latin typeface="SutonnyMJ" pitchFamily="2" charset="0"/>
                <a:cs typeface="NikoshBAN" panose="02000000000000000000" pitchFamily="2" charset="0"/>
              </a:rPr>
              <a:t>ব্য</a:t>
            </a:r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Ä</a:t>
            </a:r>
            <a:r>
              <a:rPr lang="bn-IN" sz="4000" b="1" dirty="0" smtClean="0">
                <a:latin typeface="SutonnyMJ" pitchFamily="2" charset="0"/>
                <a:cs typeface="NikoshBAN" panose="02000000000000000000" pitchFamily="2" charset="0"/>
              </a:rPr>
              <a:t>ধ্বনির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সঙ্গে </a:t>
            </a:r>
            <a:r>
              <a:rPr lang="bn-IN" sz="4000" b="1" dirty="0" smtClean="0">
                <a:latin typeface="SutonnyMJ" pitchFamily="2" charset="0"/>
                <a:cs typeface="NikoshBAN" panose="02000000000000000000" pitchFamily="2" charset="0"/>
              </a:rPr>
              <a:t>ব্য</a:t>
            </a:r>
            <a:r>
              <a:rPr lang="en-US" sz="5400" b="1" dirty="0" smtClean="0">
                <a:latin typeface="SutonnyMJ" pitchFamily="2" charset="0"/>
                <a:cs typeface="NikoshBAN" panose="02000000000000000000" pitchFamily="2" charset="0"/>
              </a:rPr>
              <a:t>Ä</a:t>
            </a:r>
            <a:r>
              <a:rPr lang="bn-IN" sz="4000" b="1" dirty="0" smtClean="0">
                <a:latin typeface="SutonnyMJ" pitchFamily="2" charset="0"/>
                <a:cs typeface="NikoshBAN" panose="02000000000000000000" pitchFamily="2" charset="0"/>
              </a:rPr>
              <a:t>নধ্বনি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মিলিত হয়ে যে সন্ধি হয় , তাকে </a:t>
            </a:r>
            <a:r>
              <a:rPr lang="bn-IN" sz="4000" b="1" dirty="0" smtClean="0">
                <a:latin typeface="SutonnyMJ" pitchFamily="2" charset="0"/>
                <a:cs typeface="NikoshBAN" panose="02000000000000000000" pitchFamily="2" charset="0"/>
              </a:rPr>
              <a:t>ব্য</a:t>
            </a:r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Ä</a:t>
            </a:r>
            <a:r>
              <a:rPr lang="bn-IN" sz="4000" b="1" dirty="0" smtClean="0">
                <a:latin typeface="SutonnyMJ" pitchFamily="2" charset="0"/>
                <a:cs typeface="NikoshBAN" panose="02000000000000000000" pitchFamily="2" charset="0"/>
              </a:rPr>
              <a:t>নসন্ধি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বলে। যেমনঃ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9446" y="202865"/>
            <a:ext cx="304364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31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74" y="1139483"/>
            <a:ext cx="1198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74" y="393897"/>
            <a:ext cx="11840977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স্বরধ্বনির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পরে ব্যঞ্জনধ্বনি এলে স্বরধ্বনিটি লুপ্ত হয় । যেমনঃ কাঁচা + কলা =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কাঁচকলা ।</a:t>
            </a:r>
          </a:p>
          <a:p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হলন্ত র ধ্বনির পরে অন্য ব্যঞ্জন ধ্বনি থাকলে র লুপ্ত হয়ে পরবর্তী ধ্বনি দিত্ব হয় । যেমনঃ আর + না = আন্না ।</a:t>
            </a:r>
          </a:p>
          <a:p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‘প’ এর পরে ‘চ’ এবং ‘স’ এর পরে ‘ত’ এলে চ ও ত এর স্থলে শ হয় । যেমনঃ পাঁচ + শ = পাঁশশ।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9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976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b="1" dirty="0">
              <a:latin typeface="SutonnyMJ" pitchFamily="2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3278778" y="195943"/>
            <a:ext cx="4885508" cy="1606732"/>
          </a:xfrm>
          <a:prstGeom prst="cube">
            <a:avLst>
              <a:gd name="adj" fmla="val 1291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3D530D"/>
                </a:solidFill>
                <a:latin typeface="SutonnyMJ" pitchFamily="2" charset="0"/>
              </a:rPr>
              <a:t>g~j¨vqb</a:t>
            </a:r>
            <a:endParaRPr lang="en-US" sz="9600" b="1" dirty="0">
              <a:solidFill>
                <a:srgbClr val="3D530D"/>
              </a:solidFill>
              <a:latin typeface="SutonnyMJ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248194" y="2063931"/>
            <a:ext cx="11717383" cy="1280159"/>
          </a:xfrm>
          <a:prstGeom prst="cube">
            <a:avLst>
              <a:gd name="adj" fmla="val 11335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SutonnyMJ" pitchFamily="2" charset="0"/>
              </a:rPr>
              <a:t>mwÜ</a:t>
            </a:r>
            <a:r>
              <a:rPr lang="en-US" sz="5400" b="1" dirty="0" smtClean="0">
                <a:latin typeface="SutonnyMJ" pitchFamily="2" charset="0"/>
              </a:rPr>
              <a:t> A_© </a:t>
            </a:r>
            <a:r>
              <a:rPr lang="en-US" sz="5400" b="1" dirty="0" err="1" smtClean="0">
                <a:latin typeface="SutonnyMJ" pitchFamily="2" charset="0"/>
              </a:rPr>
              <a:t>wK</a:t>
            </a:r>
            <a:r>
              <a:rPr lang="en-US" sz="5400" b="1" dirty="0" smtClean="0">
                <a:latin typeface="SutonnyMJ" pitchFamily="2" charset="0"/>
              </a:rPr>
              <a:t>? </a:t>
            </a:r>
            <a:r>
              <a:rPr lang="en-US" sz="5400" b="1" dirty="0" err="1" smtClean="0">
                <a:latin typeface="SutonnyMJ" pitchFamily="2" charset="0"/>
              </a:rPr>
              <a:t>mwÜ</a:t>
            </a:r>
            <a:r>
              <a:rPr lang="en-US" sz="5400" b="1" dirty="0" smtClean="0">
                <a:latin typeface="SutonnyMJ" pitchFamily="2" charset="0"/>
              </a:rPr>
              <a:t> KZ </a:t>
            </a:r>
            <a:r>
              <a:rPr lang="en-US" sz="5400" b="1" dirty="0" err="1" smtClean="0">
                <a:latin typeface="SutonnyMJ" pitchFamily="2" charset="0"/>
              </a:rPr>
              <a:t>cÖKvi</a:t>
            </a:r>
            <a:r>
              <a:rPr lang="en-US" sz="5400" b="1" dirty="0" smtClean="0">
                <a:latin typeface="SutonnyMJ" pitchFamily="2" charset="0"/>
              </a:rPr>
              <a:t> I </a:t>
            </a:r>
            <a:r>
              <a:rPr lang="en-US" sz="5400" b="1" dirty="0" err="1" smtClean="0">
                <a:latin typeface="SutonnyMJ" pitchFamily="2" charset="0"/>
              </a:rPr>
              <a:t>wK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wK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ej‡Z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cvi‡e</a:t>
            </a:r>
            <a:r>
              <a:rPr lang="en-US" sz="5400" b="1" dirty="0" smtClean="0">
                <a:latin typeface="SutonnyMJ" pitchFamily="2" charset="0"/>
              </a:rPr>
              <a:t>|</a:t>
            </a:r>
            <a:endParaRPr lang="en-US" sz="5400" b="1" dirty="0">
              <a:latin typeface="SutonnyMJ" pitchFamily="2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836024" y="3696788"/>
            <a:ext cx="10162903" cy="1175657"/>
          </a:xfrm>
          <a:prstGeom prst="cube">
            <a:avLst>
              <a:gd name="adj" fmla="val 11957"/>
            </a:avLst>
          </a:prstGeom>
          <a:solidFill>
            <a:schemeClr val="bg2">
              <a:lumMod val="2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SutonnyMJ" pitchFamily="2" charset="0"/>
              </a:rPr>
              <a:t>¯^</a:t>
            </a:r>
            <a:r>
              <a:rPr lang="en-US" sz="5400" b="1" dirty="0" err="1" smtClean="0">
                <a:latin typeface="SutonnyMJ" pitchFamily="2" charset="0"/>
              </a:rPr>
              <a:t>imwÜ</a:t>
            </a:r>
            <a:r>
              <a:rPr lang="en-US" sz="5400" b="1" dirty="0" smtClean="0">
                <a:latin typeface="SutonnyMJ" pitchFamily="2" charset="0"/>
              </a:rPr>
              <a:t> I </a:t>
            </a:r>
            <a:r>
              <a:rPr lang="en-US" sz="5400" b="1" dirty="0" err="1" smtClean="0">
                <a:latin typeface="SutonnyMJ" pitchFamily="2" charset="0"/>
              </a:rPr>
              <a:t>e¨ÄbmwÜ</a:t>
            </a:r>
            <a:r>
              <a:rPr lang="en-US" sz="5400" b="1" dirty="0" smtClean="0">
                <a:latin typeface="SutonnyMJ" pitchFamily="2" charset="0"/>
              </a:rPr>
              <a:t> KZ </a:t>
            </a:r>
            <a:r>
              <a:rPr lang="en-US" sz="5400" b="1" dirty="0" err="1" smtClean="0">
                <a:latin typeface="SutonnyMJ" pitchFamily="2" charset="0"/>
              </a:rPr>
              <a:t>cÖKvi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ej‡Z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cvi‡e</a:t>
            </a:r>
            <a:r>
              <a:rPr lang="en-US" sz="5400" b="1" dirty="0" smtClean="0">
                <a:latin typeface="SutonnyMJ" pitchFamily="2" charset="0"/>
              </a:rPr>
              <a:t>|</a:t>
            </a:r>
            <a:endParaRPr lang="en-US" sz="5400" b="1" dirty="0">
              <a:latin typeface="SutonnyMJ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496389" y="5290457"/>
            <a:ext cx="11077303" cy="1031965"/>
          </a:xfrm>
          <a:prstGeom prst="cube">
            <a:avLst>
              <a:gd name="adj" fmla="val 17405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SutonnyMJ" pitchFamily="2" charset="0"/>
              </a:rPr>
              <a:t>mwÜi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MVb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cÖYvjx</a:t>
            </a:r>
            <a:r>
              <a:rPr lang="en-US" sz="4800" b="1" dirty="0" smtClean="0">
                <a:latin typeface="SutonnyMJ" pitchFamily="2" charset="0"/>
              </a:rPr>
              <a:t>  </a:t>
            </a:r>
            <a:r>
              <a:rPr lang="en-US" sz="4800" b="1" dirty="0" err="1" smtClean="0">
                <a:latin typeface="SutonnyMJ" pitchFamily="2" charset="0"/>
              </a:rPr>
              <a:t>m¤ú‡K</a:t>
            </a:r>
            <a:r>
              <a:rPr lang="en-US" sz="4800" b="1" dirty="0" smtClean="0">
                <a:latin typeface="SutonnyMJ" pitchFamily="2" charset="0"/>
              </a:rPr>
              <a:t>© </a:t>
            </a:r>
            <a:r>
              <a:rPr lang="en-US" sz="4800" b="1" dirty="0" err="1" smtClean="0">
                <a:latin typeface="SutonnyMJ" pitchFamily="2" charset="0"/>
              </a:rPr>
              <a:t>aviYv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AR©b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Ki‡Z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cvi‡e</a:t>
            </a:r>
            <a:r>
              <a:rPr lang="en-US" sz="4800" b="1" dirty="0" smtClean="0">
                <a:latin typeface="SutonnyMJ" pitchFamily="2" charset="0"/>
              </a:rPr>
              <a:t>|</a:t>
            </a:r>
            <a:endParaRPr lang="en-US" sz="4800" b="1" dirty="0">
              <a:latin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01858" y="225083"/>
            <a:ext cx="1716259" cy="1533379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975188" y="225083"/>
            <a:ext cx="1856935" cy="167405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069" y="4115524"/>
            <a:ext cx="11325497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নিচের শব্দগুলোর সন্ধি বিচ্ছেদ করঃ</a:t>
            </a:r>
          </a:p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উল্লাস ,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দিগন্ত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সোনালি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পরিচ্ছদ ,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দুর্বার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যথেচ্ছা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বিদ্যালয়  , হিমালয় ।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263" y="731521"/>
            <a:ext cx="5499463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57109" y="444137"/>
            <a:ext cx="5107577" cy="316121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54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8881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Bevel 4"/>
          <p:cNvSpPr/>
          <p:nvPr/>
        </p:nvSpPr>
        <p:spPr>
          <a:xfrm>
            <a:off x="2299062" y="0"/>
            <a:ext cx="7537269" cy="1750423"/>
          </a:xfrm>
          <a:prstGeom prst="bevel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SutonnyMJ" pitchFamily="2" charset="0"/>
              </a:rPr>
              <a:t>ab¨ev</a:t>
            </a:r>
            <a:r>
              <a:rPr lang="en-US" sz="9600" dirty="0" smtClean="0">
                <a:solidFill>
                  <a:schemeClr val="bg1"/>
                </a:solidFill>
                <a:latin typeface="SutonnyMJ" pitchFamily="2" charset="0"/>
              </a:rPr>
              <a:t>`  </a:t>
            </a:r>
            <a:r>
              <a:rPr lang="en-US" sz="9600" dirty="0" err="1" smtClean="0">
                <a:solidFill>
                  <a:schemeClr val="bg1"/>
                </a:solidFill>
                <a:latin typeface="SutonnyMJ" pitchFamily="2" charset="0"/>
              </a:rPr>
              <a:t>mKj‡K</a:t>
            </a:r>
            <a:endParaRPr lang="en-US" sz="9600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 rot="1659278">
            <a:off x="1293223" y="3030583"/>
            <a:ext cx="2847703" cy="26386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20214036">
            <a:off x="7458891" y="2991394"/>
            <a:ext cx="2991395" cy="256032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330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207321" y="2553906"/>
            <a:ext cx="5303520" cy="3892730"/>
          </a:xfrm>
          <a:prstGeom prst="cube">
            <a:avLst>
              <a:gd name="adj" fmla="val 548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মোঃ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ইছহাক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আহমদ</a:t>
            </a:r>
            <a:endPara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সিনিয়র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শিক্ষক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হিয়ালা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উচ্চ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বিদ্যালয়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বানিয়াচং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হবিগঞ্জ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মোবাইল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ঃ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01718602626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690646" y="457200"/>
            <a:ext cx="6035040" cy="1397726"/>
          </a:xfrm>
          <a:prstGeom prst="cube">
            <a:avLst>
              <a:gd name="adj" fmla="val 4592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</a:rPr>
              <a:t>শিক্ষক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</a:rPr>
              <a:t>পরিচিতি</a:t>
            </a:r>
            <a:endParaRPr lang="en-US" sz="48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7510300" y="1279316"/>
            <a:ext cx="4415246" cy="5094515"/>
          </a:xfrm>
          <a:prstGeom prst="cube">
            <a:avLst>
              <a:gd name="adj" fmla="val 5479"/>
            </a:avLst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446639" y="4461387"/>
            <a:ext cx="4306529" cy="14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741607" y="4402394"/>
            <a:ext cx="3406878" cy="294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073445" y="4468762"/>
            <a:ext cx="3406878" cy="442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23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9535" y="1554480"/>
            <a:ext cx="4020506" cy="4953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be 4"/>
          <p:cNvSpPr/>
          <p:nvPr/>
        </p:nvSpPr>
        <p:spPr>
          <a:xfrm>
            <a:off x="1112520" y="226423"/>
            <a:ext cx="6479177" cy="1436914"/>
          </a:xfrm>
          <a:prstGeom prst="cube">
            <a:avLst>
              <a:gd name="adj" fmla="val 21429"/>
            </a:avLst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chemeClr val="tx1"/>
                </a:solidFill>
                <a:latin typeface="SutonnyMJ" pitchFamily="2" charset="0"/>
              </a:rPr>
              <a:t>cvV-cwiwPwZ</a:t>
            </a:r>
            <a:endParaRPr lang="en-US" sz="115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418011" y="2024743"/>
            <a:ext cx="4534989" cy="4127863"/>
          </a:xfrm>
          <a:prstGeom prst="bevel">
            <a:avLst>
              <a:gd name="adj" fmla="val 6250"/>
            </a:avLst>
          </a:prstGeom>
          <a:solidFill>
            <a:srgbClr val="FFE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SutonnyMJ" pitchFamily="2" charset="0"/>
              </a:rPr>
              <a:t>‡</a:t>
            </a:r>
            <a:r>
              <a:rPr lang="en-US" sz="7200" dirty="0" err="1" smtClean="0">
                <a:solidFill>
                  <a:schemeClr val="tx1"/>
                </a:solidFill>
                <a:latin typeface="SutonnyMJ" pitchFamily="2" charset="0"/>
              </a:rPr>
              <a:t>kÖYxt</a:t>
            </a:r>
            <a:r>
              <a:rPr lang="en-US" sz="7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SutonnyMJ" pitchFamily="2" charset="0"/>
              </a:rPr>
              <a:t>Aóg</a:t>
            </a:r>
            <a:endParaRPr lang="en-US" sz="7200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</a:rPr>
              <a:t>evsjv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</a:rPr>
              <a:t>wØZxq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</a:rPr>
              <a:t>cÎ</a:t>
            </a:r>
            <a:endParaRPr lang="en-US" sz="5400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</a:rPr>
              <a:t>Z…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</a:rPr>
              <a:t>Zxq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</a:rPr>
              <a:t>cwi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</a:rPr>
              <a:t>‡”Q`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</a:rPr>
              <a:t>mwÜ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</a:rPr>
              <a:t> ce©Ñ01</a:t>
            </a:r>
            <a:endParaRPr lang="en-US" sz="5400" dirty="0">
              <a:solidFill>
                <a:schemeClr val="tx1"/>
              </a:solidFill>
              <a:latin typeface="SutonnyMJ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168140" y="4015740"/>
            <a:ext cx="4419600" cy="76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983480" y="3962400"/>
            <a:ext cx="3200400" cy="609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556760" y="3977640"/>
            <a:ext cx="3261360" cy="60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90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218" y="2574388"/>
            <a:ext cx="11802794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 কি জানতে পারবে । 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সন্ধির প্রকারভেদ জানতে পারবে ।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 ও ব্য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নসন্ধি সম্পর্কে বিস্তারিত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 পারবে 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3135087" y="287383"/>
            <a:ext cx="5212080" cy="1489166"/>
          </a:xfrm>
          <a:prstGeom prst="cube">
            <a:avLst>
              <a:gd name="adj" fmla="val 83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00B0F0"/>
                </a:solidFill>
                <a:latin typeface="SutonnyMJ" pitchFamily="2" charset="0"/>
              </a:rPr>
              <a:t>wkLb</a:t>
            </a:r>
            <a:r>
              <a:rPr lang="en-US" sz="115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11500" dirty="0" err="1" smtClean="0">
                <a:solidFill>
                  <a:srgbClr val="00B0F0"/>
                </a:solidFill>
                <a:latin typeface="SutonnyMJ" pitchFamily="2" charset="0"/>
              </a:rPr>
              <a:t>dj</a:t>
            </a:r>
            <a:endParaRPr lang="en-US" sz="11500" dirty="0">
              <a:solidFill>
                <a:srgbClr val="00B0F0"/>
              </a:solidFill>
              <a:latin typeface="SutonnyMJ" pitchFamily="2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431074" y="2730137"/>
            <a:ext cx="391886" cy="496389"/>
          </a:xfrm>
          <a:prstGeom prst="star6">
            <a:avLst>
              <a:gd name="adj" fmla="val 21431"/>
              <a:gd name="hf" fmla="val 11547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6-Point Star 5"/>
          <p:cNvSpPr/>
          <p:nvPr/>
        </p:nvSpPr>
        <p:spPr>
          <a:xfrm>
            <a:off x="418011" y="3344090"/>
            <a:ext cx="391886" cy="548641"/>
          </a:xfrm>
          <a:prstGeom prst="star6">
            <a:avLst>
              <a:gd name="adj" fmla="val 19757"/>
              <a:gd name="hf" fmla="val 11547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31074" y="3971109"/>
            <a:ext cx="444137" cy="483325"/>
          </a:xfrm>
          <a:prstGeom prst="star5">
            <a:avLst>
              <a:gd name="adj" fmla="val 18670"/>
              <a:gd name="hf" fmla="val 105146"/>
              <a:gd name="vf" fmla="val 11055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0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54" y="1544296"/>
            <a:ext cx="12035246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সন্ধিঃপাশাপাশি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, তাকে সন্ধি বলে।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বিদ্যা +আলয় =বিদ্যালয় 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" y="3744728"/>
            <a:ext cx="10149840" cy="27392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সন্ধিতে ধ্বনির চার ধরনের মিলন হয়ঃ</a:t>
            </a:r>
            <a:endParaRPr lang="en-US" sz="36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উভয় ধ্বনি মিলে একটি ধ্বনি হয় ।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Plaque 3"/>
          <p:cNvSpPr/>
          <p:nvPr/>
        </p:nvSpPr>
        <p:spPr>
          <a:xfrm>
            <a:off x="4310742" y="235132"/>
            <a:ext cx="3122023" cy="1045029"/>
          </a:xfrm>
          <a:prstGeom prst="plaque">
            <a:avLst>
              <a:gd name="adj" fmla="val 29167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mwÜt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latin typeface="SutonnyMJ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35131" y="3749040"/>
            <a:ext cx="457200" cy="47026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tx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61257" y="4336869"/>
            <a:ext cx="404949" cy="378823"/>
          </a:xfrm>
          <a:prstGeom prst="star5">
            <a:avLst>
              <a:gd name="adj" fmla="val 12860"/>
              <a:gd name="hf" fmla="val 105146"/>
              <a:gd name="vf" fmla="val 11055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48196" y="4924697"/>
            <a:ext cx="404948" cy="404949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87383" y="5394960"/>
            <a:ext cx="378823" cy="431074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74321" y="5995851"/>
            <a:ext cx="431074" cy="404949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85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" y="883920"/>
            <a:ext cx="11932920" cy="6247864"/>
          </a:xfrm>
          <a:prstGeom prst="rect">
            <a:avLst/>
          </a:prstGeom>
          <a:gradFill>
            <a:gsLst>
              <a:gs pos="53000">
                <a:schemeClr val="accent4">
                  <a:lumMod val="105000"/>
                  <a:satMod val="103000"/>
                  <a:tint val="73000"/>
                </a:schemeClr>
              </a:gs>
              <a:gs pos="1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উভয়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ধ্বনি মিলে একটি ধ্বনি হয় । </a:t>
            </a:r>
            <a:endParaRPr lang="en-GB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যথেচ্ছা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400" b="1" dirty="0" err="1" smtClean="0">
                <a:latin typeface="SutonnyMJ" pitchFamily="2" charset="0"/>
                <a:cs typeface="NikoshBAN" panose="02000000000000000000" pitchFamily="2" charset="0"/>
              </a:rPr>
              <a:t>h_v</a:t>
            </a:r>
            <a:r>
              <a:rPr lang="en-US" sz="4400" b="1" dirty="0" smtClean="0">
                <a:latin typeface="SutonnyMJ" pitchFamily="2" charset="0"/>
                <a:cs typeface="NikoshBAN" panose="02000000000000000000" pitchFamily="2" charset="0"/>
              </a:rPr>
              <a:t> +A_© = </a:t>
            </a:r>
            <a:r>
              <a:rPr lang="en-US" sz="4400" b="1" dirty="0" err="1" smtClean="0">
                <a:latin typeface="SutonnyMJ" pitchFamily="2" charset="0"/>
                <a:cs typeface="NikoshBAN" panose="02000000000000000000" pitchFamily="2" charset="0"/>
              </a:rPr>
              <a:t>h_v</a:t>
            </a:r>
            <a:r>
              <a:rPr lang="en-US" sz="4400" b="1" dirty="0" smtClean="0">
                <a:latin typeface="SutonnyMJ" pitchFamily="2" charset="0"/>
                <a:cs typeface="NikoshBAN" panose="02000000000000000000" pitchFamily="2" charset="0"/>
              </a:rPr>
              <a:t>_©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/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    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4400" b="1" dirty="0" err="1" smtClean="0">
                <a:latin typeface="SutonnyMJ" pitchFamily="2" charset="0"/>
                <a:cs typeface="NikoshBAN" panose="02000000000000000000" pitchFamily="2" charset="0"/>
              </a:rPr>
              <a:t>cybt</a:t>
            </a:r>
            <a:r>
              <a:rPr lang="en-US" sz="4400" b="1" dirty="0" smtClean="0">
                <a:latin typeface="SutonnyMJ" pitchFamily="2" charset="0"/>
                <a:cs typeface="NikoshBAN" panose="02000000000000000000" pitchFamily="2" charset="0"/>
              </a:rPr>
              <a:t> + </a:t>
            </a:r>
            <a:r>
              <a:rPr lang="en-US" sz="4400" b="1" dirty="0" err="1" smtClean="0">
                <a:latin typeface="SutonnyMJ" pitchFamily="2" charset="0"/>
                <a:cs typeface="NikoshBAN" panose="02000000000000000000" pitchFamily="2" charset="0"/>
              </a:rPr>
              <a:t>Avq</a:t>
            </a:r>
            <a:r>
              <a:rPr lang="en-US" sz="4400" b="1" dirty="0" smtClean="0">
                <a:latin typeface="SutonnyMJ" pitchFamily="2" charset="0"/>
                <a:cs typeface="NikoshBAN" panose="02000000000000000000" pitchFamily="2" charset="0"/>
              </a:rPr>
              <a:t> = </a:t>
            </a:r>
            <a:r>
              <a:rPr lang="en-US" sz="4400" b="1" dirty="0" err="1" smtClean="0">
                <a:latin typeface="SutonnyMJ" pitchFamily="2" charset="0"/>
                <a:cs typeface="NikoshBAN" panose="02000000000000000000" pitchFamily="2" charset="0"/>
              </a:rPr>
              <a:t>cybivq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/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      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NikoshBAN" panose="02000000000000000000" pitchFamily="2" charset="0"/>
              </a:rPr>
              <a:t>wng</a:t>
            </a:r>
            <a:r>
              <a:rPr lang="en-US" sz="4400" b="1" dirty="0" smtClean="0">
                <a:latin typeface="SutonnyMJ" pitchFamily="2" charset="0"/>
                <a:cs typeface="NikoshBAN" panose="02000000000000000000" pitchFamily="2" charset="0"/>
              </a:rPr>
              <a:t> + </a:t>
            </a:r>
            <a:r>
              <a:rPr lang="en-US" sz="4400" b="1" dirty="0" err="1" smtClean="0">
                <a:latin typeface="SutonnyMJ" pitchFamily="2" charset="0"/>
                <a:cs typeface="NikoshBAN" panose="02000000000000000000" pitchFamily="2" charset="0"/>
              </a:rPr>
              <a:t>Avjq</a:t>
            </a:r>
            <a:r>
              <a:rPr lang="en-US" sz="4400" b="1" dirty="0" smtClean="0">
                <a:latin typeface="SutonnyMJ" pitchFamily="2" charset="0"/>
                <a:cs typeface="NikoshBAN" panose="02000000000000000000" pitchFamily="2" charset="0"/>
              </a:rPr>
              <a:t> = </a:t>
            </a:r>
            <a:r>
              <a:rPr lang="en-US" sz="4400" b="1" dirty="0" err="1" smtClean="0">
                <a:latin typeface="SutonnyMJ" pitchFamily="2" charset="0"/>
                <a:cs typeface="NikoshBAN" panose="02000000000000000000" pitchFamily="2" charset="0"/>
              </a:rPr>
              <a:t>wngvjq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/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উৎ +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উচ্ছ্বাস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4400" b="1" dirty="0" smtClean="0">
                <a:latin typeface="SutonnyMJ" pitchFamily="2" charset="0"/>
                <a:cs typeface="NikoshBAN" panose="02000000000000000000" pitchFamily="2" charset="0"/>
              </a:rPr>
              <a:t>Dr + </a:t>
            </a:r>
            <a:r>
              <a:rPr lang="en-US" sz="4400" b="1" dirty="0" err="1" smtClean="0">
                <a:latin typeface="SutonnyMJ" pitchFamily="2" charset="0"/>
                <a:cs typeface="NikoshBAN" panose="02000000000000000000" pitchFamily="2" charset="0"/>
              </a:rPr>
              <a:t>jvm</a:t>
            </a:r>
            <a:r>
              <a:rPr lang="en-US" sz="4400" b="1" dirty="0" smtClean="0">
                <a:latin typeface="SutonnyMJ" pitchFamily="2" charset="0"/>
                <a:cs typeface="NikoshBAN" panose="02000000000000000000" pitchFamily="2" charset="0"/>
              </a:rPr>
              <a:t> = </a:t>
            </a:r>
            <a:r>
              <a:rPr lang="en-US" sz="4400" b="1" dirty="0" err="1" smtClean="0">
                <a:latin typeface="SutonnyMJ" pitchFamily="2" charset="0"/>
                <a:cs typeface="NikoshBAN" panose="02000000000000000000" pitchFamily="2" charset="0"/>
              </a:rPr>
              <a:t>Djøvm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570" y="0"/>
            <a:ext cx="3553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SutonnyMJ" pitchFamily="2" charset="0"/>
              </a:rPr>
              <a:t>D`vniY</a:t>
            </a:r>
            <a:r>
              <a:rPr lang="en-US" sz="5400" b="1" dirty="0" smtClean="0">
                <a:latin typeface="SutonnyMJ" pitchFamily="2" charset="0"/>
              </a:rPr>
              <a:t> Ñ </a:t>
            </a:r>
            <a:r>
              <a:rPr lang="en-US" sz="3600" b="1" dirty="0" smtClean="0">
                <a:latin typeface="SutonnyMJ" pitchFamily="2" charset="0"/>
              </a:rPr>
              <a:t>†</a:t>
            </a:r>
            <a:r>
              <a:rPr lang="en-US" sz="3600" b="1" dirty="0" err="1" smtClean="0">
                <a:latin typeface="SutonnyMJ" pitchFamily="2" charset="0"/>
              </a:rPr>
              <a:t>hgb</a:t>
            </a:r>
            <a:r>
              <a:rPr lang="en-US" sz="3600" b="1" dirty="0" smtClean="0">
                <a:latin typeface="SutonnyMJ" pitchFamily="2" charset="0"/>
              </a:rPr>
              <a:t> t</a:t>
            </a:r>
            <a:endParaRPr lang="en-US" sz="3600" b="1" dirty="0">
              <a:latin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4766" y="1489165"/>
            <a:ext cx="418012" cy="41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303519" y="1489165"/>
            <a:ext cx="418012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329647" y="3187337"/>
            <a:ext cx="418011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0890" y="3174275"/>
            <a:ext cx="378823" cy="378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08469" y="4767942"/>
            <a:ext cx="352697" cy="418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48639" y="4781003"/>
            <a:ext cx="378823" cy="404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760720" y="6361612"/>
            <a:ext cx="365760" cy="339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96389" y="6348549"/>
            <a:ext cx="378823" cy="352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457200" y="875211"/>
            <a:ext cx="352698" cy="339634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78822" y="2521131"/>
            <a:ext cx="313510" cy="326572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378823" y="4167051"/>
            <a:ext cx="431074" cy="365760"/>
          </a:xfrm>
          <a:prstGeom prst="star5">
            <a:avLst>
              <a:gd name="adj" fmla="val 21948"/>
              <a:gd name="hf" fmla="val 105146"/>
              <a:gd name="vf" fmla="val 11055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444138" y="5734593"/>
            <a:ext cx="418012" cy="418012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02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3056708" y="444137"/>
            <a:ext cx="5656217" cy="1084217"/>
          </a:xfrm>
          <a:prstGeom prst="cube">
            <a:avLst>
              <a:gd name="adj" fmla="val 9337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mwÜ‡K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 `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yB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fvMKiv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nq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634" y="1789612"/>
            <a:ext cx="11142618" cy="44152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evsjv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k‡ãi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mwÜ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 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Zrmg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k‡ãi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mwÜ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rot="16200000" flipH="1">
            <a:off x="3804557" y="3895998"/>
            <a:ext cx="4271554" cy="58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</p:cNvCxnSpPr>
          <p:nvPr/>
        </p:nvCxnSpPr>
        <p:spPr>
          <a:xfrm rot="16200000" flipH="1">
            <a:off x="3876403" y="3824151"/>
            <a:ext cx="4140925" cy="71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Terminator 8"/>
          <p:cNvSpPr/>
          <p:nvPr/>
        </p:nvSpPr>
        <p:spPr>
          <a:xfrm>
            <a:off x="5852160" y="2076995"/>
            <a:ext cx="91440" cy="3905794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3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509452" y="261257"/>
            <a:ext cx="4036422" cy="1097280"/>
          </a:xfrm>
          <a:prstGeom prst="cube">
            <a:avLst>
              <a:gd name="adj" fmla="val 952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SutonnyMJ" pitchFamily="2" charset="0"/>
              </a:rPr>
              <a:t>evsjv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mwÜ</a:t>
            </a:r>
            <a:r>
              <a:rPr lang="en-US" sz="4400" b="1" dirty="0" smtClean="0">
                <a:latin typeface="SutonnyMJ" pitchFamily="2" charset="0"/>
              </a:rPr>
              <a:t> `</a:t>
            </a:r>
            <a:r>
              <a:rPr lang="en-US" sz="4400" b="1" dirty="0" err="1" smtClean="0">
                <a:latin typeface="SutonnyMJ" pitchFamily="2" charset="0"/>
              </a:rPr>
              <a:t>yB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cÖKvi</a:t>
            </a:r>
            <a:endParaRPr lang="en-US" sz="4400" b="1" dirty="0">
              <a:latin typeface="SutonnyMJ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6217920" y="235131"/>
            <a:ext cx="5408024" cy="1097280"/>
          </a:xfrm>
          <a:prstGeom prst="cube">
            <a:avLst>
              <a:gd name="adj" fmla="val 13235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SutonnyMJ" pitchFamily="2" charset="0"/>
              </a:rPr>
              <a:t>Zrmg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k‡ãi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mwÜ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wZb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cÖKvi</a:t>
            </a:r>
            <a:endParaRPr lang="en-US" sz="4400" b="1" dirty="0">
              <a:latin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0525" y="2651760"/>
            <a:ext cx="3344091" cy="118872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SutonnyMJ" pitchFamily="2" charset="0"/>
              </a:rPr>
              <a:t>¯^</a:t>
            </a:r>
            <a:r>
              <a:rPr lang="en-US" sz="6000" b="1" dirty="0" err="1" smtClean="0">
                <a:solidFill>
                  <a:schemeClr val="tx1"/>
                </a:solidFill>
                <a:latin typeface="SutonnyMJ" pitchFamily="2" charset="0"/>
              </a:rPr>
              <a:t>imwÜ</a:t>
            </a:r>
            <a:endParaRPr lang="en-US" sz="60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0343" y="4918168"/>
            <a:ext cx="3108960" cy="118218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e¨ÄbmwÜ</a:t>
            </a:r>
            <a:endParaRPr lang="en-US" sz="54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547257" y="1580606"/>
            <a:ext cx="484632" cy="901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625634" y="4036423"/>
            <a:ext cx="484632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720148" y="2142309"/>
            <a:ext cx="2808515" cy="9274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SutonnyMJ" pitchFamily="2" charset="0"/>
              </a:rPr>
              <a:t>¯^</a:t>
            </a:r>
            <a:r>
              <a:rPr lang="en-US" sz="6000" b="1" dirty="0" err="1" smtClean="0">
                <a:solidFill>
                  <a:schemeClr val="tx1"/>
                </a:solidFill>
                <a:latin typeface="SutonnyMJ" pitchFamily="2" charset="0"/>
              </a:rPr>
              <a:t>imwÜ</a:t>
            </a:r>
            <a:endParaRPr lang="en-US" sz="60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33211" y="3827417"/>
            <a:ext cx="2821578" cy="9405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SutonnyMJ" pitchFamily="2" charset="0"/>
              </a:rPr>
              <a:t>e¨ÄbmwÜ</a:t>
            </a:r>
            <a:endParaRPr lang="en-US" sz="54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2401" y="5342708"/>
            <a:ext cx="2808514" cy="10058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SutonnyMJ" pitchFamily="2" charset="0"/>
              </a:rPr>
              <a:t>wemM©mwÜ</a:t>
            </a:r>
            <a:endParaRPr lang="en-US" sz="54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9000309" y="1384663"/>
            <a:ext cx="484632" cy="692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9026434" y="3161212"/>
            <a:ext cx="484632" cy="64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9052560" y="4807131"/>
            <a:ext cx="484632" cy="522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2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0274" y="3775166"/>
            <a:ext cx="6074229" cy="24314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NikoshBAN" panose="02000000000000000000" pitchFamily="2" charset="0"/>
              </a:rPr>
              <a:t>‡</a:t>
            </a:r>
            <a:r>
              <a:rPr lang="en-US" sz="4400" dirty="0" err="1" smtClean="0">
                <a:latin typeface="SutonnyMJ" pitchFamily="2" charset="0"/>
                <a:cs typeface="NikoshBAN" panose="02000000000000000000" pitchFamily="2" charset="0"/>
              </a:rPr>
              <a:t>hgbÑ</a:t>
            </a:r>
            <a:endParaRPr lang="en-US" sz="2800" dirty="0" smtClean="0">
              <a:latin typeface="SutonnyMJ" pitchFamily="2" charset="0"/>
              <a:cs typeface="NikoshBAN" panose="02000000000000000000" pitchFamily="2" charset="0"/>
            </a:endParaRPr>
          </a:p>
          <a:p>
            <a:pPr marL="342900" indent="-342900"/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         </a:t>
            </a:r>
            <a:r>
              <a:rPr lang="en-US" sz="4400" dirty="0" smtClean="0">
                <a:latin typeface="SutonnyMJ" pitchFamily="2" charset="0"/>
                <a:cs typeface="NikoshBAN" panose="02000000000000000000" pitchFamily="2" charset="0"/>
              </a:rPr>
              <a:t>†</a:t>
            </a:r>
            <a:r>
              <a:rPr lang="en-US" sz="4400" dirty="0" err="1" smtClean="0">
                <a:latin typeface="SutonnyMJ" pitchFamily="2" charset="0"/>
                <a:cs typeface="NikoshBAN" panose="02000000000000000000" pitchFamily="2" charset="0"/>
              </a:rPr>
              <a:t>mvbv</a:t>
            </a:r>
            <a:r>
              <a:rPr lang="en-US" sz="4400" dirty="0" smtClean="0">
                <a:latin typeface="SutonnyMJ" pitchFamily="2" charset="0"/>
                <a:cs typeface="NikoshBAN" panose="02000000000000000000" pitchFamily="2" charset="0"/>
              </a:rPr>
              <a:t> + </a:t>
            </a:r>
            <a:r>
              <a:rPr lang="en-US" sz="4400" dirty="0" err="1" smtClean="0">
                <a:latin typeface="SutonnyMJ" pitchFamily="2" charset="0"/>
                <a:cs typeface="NikoshBAN" panose="02000000000000000000" pitchFamily="2" charset="0"/>
              </a:rPr>
              <a:t>Avwj</a:t>
            </a:r>
            <a:r>
              <a:rPr lang="en-US" sz="4400" dirty="0" smtClean="0">
                <a:latin typeface="SutonnyMJ" pitchFamily="2" charset="0"/>
                <a:cs typeface="NikoshBAN" panose="02000000000000000000" pitchFamily="2" charset="0"/>
              </a:rPr>
              <a:t> = †</a:t>
            </a:r>
            <a:r>
              <a:rPr lang="en-US" sz="4400" dirty="0" err="1" smtClean="0">
                <a:latin typeface="SutonnyMJ" pitchFamily="2" charset="0"/>
                <a:cs typeface="NikoshBAN" panose="02000000000000000000" pitchFamily="2" charset="0"/>
              </a:rPr>
              <a:t>mvbvwj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মিথ্যা + উক = মিথ্যুক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হিম + আলয় =হিমালয়</a:t>
            </a:r>
          </a:p>
        </p:txBody>
      </p:sp>
      <p:sp>
        <p:nvSpPr>
          <p:cNvPr id="3" name="Cube 2"/>
          <p:cNvSpPr/>
          <p:nvPr/>
        </p:nvSpPr>
        <p:spPr>
          <a:xfrm>
            <a:off x="627017" y="169816"/>
            <a:ext cx="3448594" cy="862149"/>
          </a:xfrm>
          <a:prstGeom prst="cube">
            <a:avLst>
              <a:gd name="adj" fmla="val 1287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SutonnyMJ" pitchFamily="2" charset="0"/>
              </a:rPr>
              <a:t>¯^</a:t>
            </a:r>
            <a:r>
              <a:rPr lang="en-US" sz="7200" dirty="0" err="1" smtClean="0">
                <a:solidFill>
                  <a:schemeClr val="tx1"/>
                </a:solidFill>
                <a:latin typeface="SutonnyMJ" pitchFamily="2" charset="0"/>
              </a:rPr>
              <a:t>imwÜ</a:t>
            </a:r>
            <a:r>
              <a:rPr lang="en-US" sz="7200" dirty="0" smtClean="0">
                <a:solidFill>
                  <a:schemeClr val="tx1"/>
                </a:solidFill>
                <a:latin typeface="SutonnyMJ" pitchFamily="2" charset="0"/>
              </a:rPr>
              <a:t> t</a:t>
            </a:r>
            <a:endParaRPr lang="en-US" sz="72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1081538" y="1451988"/>
            <a:ext cx="9731828" cy="1841863"/>
          </a:xfrm>
          <a:prstGeom prst="bevel">
            <a:avLst>
              <a:gd name="adj" fmla="val 753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</a:rPr>
              <a:t>¯^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</a:rPr>
              <a:t>iaŸwbi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</a:rPr>
              <a:t> m‡½ ¯^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</a:rPr>
              <a:t>iaŸwbi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</a:rPr>
              <a:t>wgj‡b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</a:rPr>
              <a:t> †h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</a:rPr>
              <a:t>mwÜ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</a:rPr>
              <a:t>nq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</a:rPr>
              <a:t>Zv‡K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</a:rPr>
              <a:t> ¯^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</a:rPr>
              <a:t>imwÜ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</a:rPr>
              <a:t>e‡j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</a:rPr>
              <a:t>|</a:t>
            </a:r>
            <a:endParaRPr lang="en-US" sz="48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6" name="Cross 5"/>
          <p:cNvSpPr/>
          <p:nvPr/>
        </p:nvSpPr>
        <p:spPr>
          <a:xfrm>
            <a:off x="1031966" y="3618411"/>
            <a:ext cx="2913017" cy="2547257"/>
          </a:xfrm>
          <a:prstGeom prst="plus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06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2703</TotalTime>
  <Words>563</Words>
  <Application>Microsoft Office PowerPoint</Application>
  <PresentationFormat>Custom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184</cp:revision>
  <dcterms:created xsi:type="dcterms:W3CDTF">2020-09-19T16:55:41Z</dcterms:created>
  <dcterms:modified xsi:type="dcterms:W3CDTF">2021-09-22T17:25:26Z</dcterms:modified>
</cp:coreProperties>
</file>