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A8EB-510A-46CD-AED3-083A0C98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A911-D6A7-4C97-A4EA-CF7988960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5F29A-A521-462B-9D0D-89CC6669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DB7F-5653-40C3-BF5C-89004D8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685E-77C8-4E96-96EE-D08FBBC8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974F-59C3-456E-97F9-B40F21CE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3319C-BDC7-4161-AD9C-AF1394A57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7DAA-AF57-41A2-A992-6177FCE8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DFFF-38EB-4520-B793-E7BA5663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E1DD6-CB2C-4C39-A351-15CC17FC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5BB52-6EA9-40BF-9575-E9432480B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13319-C563-4F37-8063-5C5EA989A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EA58-0270-43D1-A7EF-98BA40CE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8A7E-A226-41B3-8284-13513A33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324C-992B-460B-AEB6-EEB445A0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2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E54-0961-4A1C-8284-159D56E2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A6CE-ACF0-4191-A141-B888D41E6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AC790-26C5-4DAE-AEFB-9171A70F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DC9-C348-4212-AA59-D0ECA3D2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F07F-A253-4C07-80F4-D9C3A880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F05A-A4DF-4758-BB6C-02333B50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E5E27-7B34-487C-935A-16391E30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8808D-9D02-4BD9-AF80-D66F6A05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5621-E78C-439A-801C-B5ED253C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45AC-CF05-4917-82BC-9D7E413E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1FD-0ED0-408C-82F5-7CB068C7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2B81-E0FA-48F5-8E8C-6C0A68D1C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F95E-F4E9-4890-A7A1-929BF29DD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5F5B6-D030-4129-B76C-E08EA36D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80FB2-3237-4F00-A42F-0E137C9F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B1244-BF6C-44AF-A335-197969E5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FDB9-8BD9-4CA7-A2C1-4EDF111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8C1E6-3BBA-41F6-A506-357FFD929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7FC8-833C-4F94-AF01-08DC2AA2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96AA2-E713-44D4-8FA8-1153A8EB7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9117C-043B-4218-9587-5ADDEBE7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8EF80-EF46-4582-B014-99DA2F8F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641F2-C17E-4321-81C8-7F73CF0D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9CB8C-1042-478C-B462-6D7709D3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3A8A-83C0-4EF8-9E8D-3F8E69F9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6B8F2-B661-406E-AB32-01E3DF0D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59C39-EBAB-4BED-92F5-E98BAD6C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CF8F8-4C6D-4D16-8673-12381639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5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5D61C-0546-4E83-82F4-9B51DBC2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F81C7-0233-49F2-914F-BD0D8C28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CBFE3-34BD-441C-B9FD-45B41240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2DDC-62E7-4389-8826-813EF9E4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4880-479E-4ACE-BEB7-F394C9EF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463E-5D52-47AC-8816-9FCA549D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B3927-7E8A-4B6E-AFC3-2CBE8732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3D33A-2D36-4357-844D-8726BAD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E876D-2686-4707-8110-48CBA555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275D-745A-45E3-86CE-2DBEEBEA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95037-6018-4D40-AFF9-C5FA704DA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2EBEB-C82E-45C1-9EA4-B8CC4153F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F4A6E-15F8-4191-8FFF-D981BCE6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6749-788D-48E5-B307-347AF1D1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E6CF-2ED8-44BC-9E0E-B6D1CAA6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3A501-A896-4B89-BBAC-B410C38E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D3536-C6D4-4E1C-9B13-85A3C752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3722-790C-4670-B744-A9580BB58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EB14-CC74-43AF-B6E8-BED12252D87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0D9D-F043-4231-B1CB-5CDF6F986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1FBA-537F-4348-B697-ABF72DA57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39F2-ADD5-4EA7-9B78-8E751B5A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hyperlink" Target="mailto:mozibur659@gmail.com" TargetMode="External"/><Relationship Id="rId7" Type="http://schemas.openxmlformats.org/officeDocument/2006/relationships/image" Target="../media/image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2.jf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72FF1F-C0BC-4004-A8D3-92D0713C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211" y="1179955"/>
            <a:ext cx="4071938" cy="4897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D95E0-B27D-4B68-9DFD-18140952BBB8}"/>
              </a:ext>
            </a:extLst>
          </p:cNvPr>
          <p:cNvSpPr txBox="1"/>
          <p:nvPr/>
        </p:nvSpPr>
        <p:spPr>
          <a:xfrm>
            <a:off x="2757901" y="780380"/>
            <a:ext cx="10862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B0F0"/>
                </a:solidFill>
              </a:rPr>
              <a:t>السلام عليكم ورحمة الله</a:t>
            </a:r>
            <a:br>
              <a:rPr lang="ar-SA" sz="3600" dirty="0">
                <a:solidFill>
                  <a:srgbClr val="00B0F0"/>
                </a:solidFill>
              </a:rPr>
            </a:br>
            <a:r>
              <a:rPr lang="ar-SA" sz="3600" dirty="0">
                <a:solidFill>
                  <a:srgbClr val="00B0F0"/>
                </a:solidFill>
              </a:rPr>
              <a:t>اهلا سهلا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0084B-64F3-4781-B94C-80BA6B283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80770"/>
            <a:ext cx="2762250" cy="3478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206CF-FD1F-44BA-9832-884A3C530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970636"/>
            <a:ext cx="2241173" cy="3669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B82A0-F11A-4057-92D5-215E54CF3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0" y="652127"/>
            <a:ext cx="1548381" cy="14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2113B-A3A1-4455-A8E3-D0CBFAC0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303" y="236885"/>
            <a:ext cx="2100264" cy="1841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53E9D-E89F-4180-A00A-8ABC8C3C299D}"/>
              </a:ext>
            </a:extLst>
          </p:cNvPr>
          <p:cNvSpPr txBox="1"/>
          <p:nvPr/>
        </p:nvSpPr>
        <p:spPr>
          <a:xfrm>
            <a:off x="5649718" y="0"/>
            <a:ext cx="49427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3C415-CBB7-46EE-94F9-90DD7BAFE650}"/>
              </a:ext>
            </a:extLst>
          </p:cNvPr>
          <p:cNvSpPr txBox="1"/>
          <p:nvPr/>
        </p:nvSpPr>
        <p:spPr>
          <a:xfrm>
            <a:off x="3373941" y="294974"/>
            <a:ext cx="257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ألتعريف</a:t>
            </a:r>
            <a:endParaRPr lang="en-US" sz="5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2F1A0-3A01-433D-914E-04CF47A170D1}"/>
              </a:ext>
            </a:extLst>
          </p:cNvPr>
          <p:cNvSpPr txBox="1"/>
          <p:nvPr/>
        </p:nvSpPr>
        <p:spPr>
          <a:xfrm>
            <a:off x="5691326" y="1926226"/>
            <a:ext cx="60030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003399"/>
                </a:solidFill>
              </a:rPr>
              <a:t>محمد مجيب الرحمن</a:t>
            </a:r>
          </a:p>
          <a:p>
            <a:r>
              <a:rPr lang="ar-SA" sz="2800" dirty="0">
                <a:solidFill>
                  <a:srgbClr val="003399"/>
                </a:solidFill>
              </a:rPr>
              <a:t>ألأستاذ المساعد</a:t>
            </a:r>
          </a:p>
          <a:p>
            <a:r>
              <a:rPr lang="ar-SA" sz="2800" dirty="0">
                <a:solidFill>
                  <a:srgbClr val="003399"/>
                </a:solidFill>
              </a:rPr>
              <a:t>ألمدرسة المجددية الأسلامية (ألعالم)</a:t>
            </a:r>
          </a:p>
          <a:p>
            <a:r>
              <a:rPr lang="ar-SA" sz="2800" dirty="0">
                <a:solidFill>
                  <a:srgbClr val="003399"/>
                </a:solidFill>
              </a:rPr>
              <a:t>كالياكوير- غازي فور-</a:t>
            </a:r>
          </a:p>
          <a:p>
            <a:r>
              <a:rPr lang="ar-SA" sz="2800" dirty="0">
                <a:solidFill>
                  <a:srgbClr val="003399"/>
                </a:solidFill>
              </a:rPr>
              <a:t>رقم الجوال:01720513321</a:t>
            </a:r>
            <a:endParaRPr lang="en-US" sz="2800" dirty="0">
              <a:solidFill>
                <a:srgbClr val="003399"/>
              </a:solidFill>
            </a:endParaRPr>
          </a:p>
          <a:p>
            <a:r>
              <a:rPr lang="ar-SA" sz="2800" dirty="0">
                <a:solidFill>
                  <a:srgbClr val="003399"/>
                </a:solidFill>
              </a:rPr>
              <a:t>               </a:t>
            </a:r>
            <a:r>
              <a:rPr lang="en-US" sz="2800" dirty="0">
                <a:solidFill>
                  <a:srgbClr val="003399"/>
                </a:solidFill>
              </a:rPr>
              <a:t> </a:t>
            </a:r>
            <a:endParaRPr lang="ar-SA" sz="2800" dirty="0">
              <a:solidFill>
                <a:srgbClr val="003399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mozibur659@gmail.com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ar-SA" sz="2000" dirty="0">
                <a:solidFill>
                  <a:srgbClr val="0033CC"/>
                </a:solidFill>
              </a:rPr>
              <a:t>ألبريد </a:t>
            </a:r>
            <a:r>
              <a:rPr lang="ar-SA" sz="2000" dirty="0">
                <a:solidFill>
                  <a:srgbClr val="003399"/>
                </a:solidFill>
              </a:rPr>
              <a:t>الالكتروني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BBCC7-293E-4A48-B93A-4A4146C9F0BE}"/>
              </a:ext>
            </a:extLst>
          </p:cNvPr>
          <p:cNvSpPr txBox="1"/>
          <p:nvPr/>
        </p:nvSpPr>
        <p:spPr>
          <a:xfrm>
            <a:off x="620518" y="1810981"/>
            <a:ext cx="5523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</a:rPr>
              <a:t>ألصف العالم</a:t>
            </a:r>
          </a:p>
          <a:p>
            <a:r>
              <a:rPr lang="ar-SA" sz="2000" dirty="0">
                <a:solidFill>
                  <a:srgbClr val="00B050"/>
                </a:solidFill>
              </a:rPr>
              <a:t>ألمادة: الورقة الثانية للفقه (ألفرائض)  </a:t>
            </a:r>
          </a:p>
          <a:p>
            <a:r>
              <a:rPr lang="ar-SA" sz="2000" dirty="0">
                <a:solidFill>
                  <a:srgbClr val="00B050"/>
                </a:solidFill>
              </a:rPr>
              <a:t>            </a:t>
            </a:r>
          </a:p>
          <a:p>
            <a:r>
              <a:rPr lang="ar-SA" sz="2000" dirty="0">
                <a:solidFill>
                  <a:srgbClr val="00B050"/>
                </a:solidFill>
              </a:rPr>
              <a:t> ألموضوع: أصحاب الفرائض </a:t>
            </a:r>
          </a:p>
          <a:p>
            <a:r>
              <a:rPr lang="ar-SA" sz="2000" dirty="0">
                <a:solidFill>
                  <a:srgbClr val="00B050"/>
                </a:solidFill>
              </a:rPr>
              <a:t>ألوقت:  40</a:t>
            </a:r>
          </a:p>
          <a:p>
            <a:r>
              <a:rPr lang="ar-SA" sz="2000" dirty="0">
                <a:solidFill>
                  <a:srgbClr val="00B050"/>
                </a:solidFill>
              </a:rPr>
              <a:t>التاريخ: -2-5-</a:t>
            </a:r>
            <a:r>
              <a:rPr lang="ar-SA" sz="2000" dirty="0">
                <a:solidFill>
                  <a:srgbClr val="00FFCC"/>
                </a:solidFill>
              </a:rPr>
              <a:t>21</a:t>
            </a:r>
            <a:r>
              <a:rPr lang="en-US" sz="2000" dirty="0">
                <a:solidFill>
                  <a:srgbClr val="00FFCC"/>
                </a:solidFill>
              </a:rPr>
              <a:t>  </a:t>
            </a:r>
          </a:p>
          <a:p>
            <a:r>
              <a:rPr lang="ar-SA" sz="1600" dirty="0"/>
              <a:t> 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16CAB-09E0-4669-8518-E6ED9292D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00" y="204277"/>
            <a:ext cx="1508760" cy="1874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CB4AA-E5F3-49A9-BCF8-761D4046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8" y="97882"/>
            <a:ext cx="1370544" cy="1514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3174D-4319-4039-BFD9-C685B3E7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36" y="193352"/>
            <a:ext cx="885887" cy="1852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FF2CD-2537-4705-9BB6-F2B85D535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55" y="97882"/>
            <a:ext cx="695470" cy="150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EC9A3E-C83C-421F-96BF-B001996D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98" y="1218304"/>
            <a:ext cx="856069" cy="3531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C7847F-A082-4BA2-94CF-F3A8AF0CD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69905" y="4001139"/>
            <a:ext cx="2171700" cy="7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A9362-A7B6-4909-B687-080609E884D8}"/>
              </a:ext>
            </a:extLst>
          </p:cNvPr>
          <p:cNvSpPr txBox="1"/>
          <p:nvPr/>
        </p:nvSpPr>
        <p:spPr>
          <a:xfrm>
            <a:off x="1809750" y="1409700"/>
            <a:ext cx="7877175" cy="402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87299-FA0A-46F5-837B-A87A394C6D5E}"/>
              </a:ext>
            </a:extLst>
          </p:cNvPr>
          <p:cNvSpPr txBox="1"/>
          <p:nvPr/>
        </p:nvSpPr>
        <p:spPr>
          <a:xfrm>
            <a:off x="4204007" y="1419225"/>
            <a:ext cx="3940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FF0000"/>
                </a:solidFill>
              </a:rPr>
              <a:t>اعلان الدرس : </a:t>
            </a:r>
          </a:p>
          <a:p>
            <a:endParaRPr lang="ar-SA" sz="5400" dirty="0"/>
          </a:p>
          <a:p>
            <a:r>
              <a:rPr lang="ar-SA" sz="5400"/>
              <a:t> أحوال</a:t>
            </a:r>
            <a:r>
              <a:rPr lang="ar-SA" sz="5400">
                <a:solidFill>
                  <a:srgbClr val="00B050"/>
                </a:solidFill>
              </a:rPr>
              <a:t> </a:t>
            </a:r>
            <a:r>
              <a:rPr lang="ar-SA" sz="5400" dirty="0">
                <a:solidFill>
                  <a:srgbClr val="00B050"/>
                </a:solidFill>
              </a:rPr>
              <a:t>ألزوج في الميراث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9DA6E-837D-45E2-89D6-84309DA9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44" y="810039"/>
            <a:ext cx="2108583" cy="4638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21DF9-7EFF-4745-A9F4-1853083E0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2" y="320950"/>
            <a:ext cx="2752725" cy="53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E3378-19D6-442F-9201-FC33D0412DF3}"/>
              </a:ext>
            </a:extLst>
          </p:cNvPr>
          <p:cNvSpPr txBox="1"/>
          <p:nvPr/>
        </p:nvSpPr>
        <p:spPr>
          <a:xfrm>
            <a:off x="268357" y="660402"/>
            <a:ext cx="10204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نتائج الدرس:</a:t>
            </a:r>
          </a:p>
          <a:p>
            <a:endParaRPr lang="ar-SA" sz="3200" dirty="0">
              <a:solidFill>
                <a:srgbClr val="00B050"/>
              </a:solidFill>
            </a:endParaRPr>
          </a:p>
          <a:p>
            <a:r>
              <a:rPr lang="ar-SA" sz="3200" dirty="0">
                <a:solidFill>
                  <a:srgbClr val="00B050"/>
                </a:solidFill>
              </a:rPr>
              <a:t>    يستطيع الطلات في نهاية هذا الدرس----</a:t>
            </a:r>
          </a:p>
          <a:p>
            <a:r>
              <a:rPr lang="ar-SA" sz="3200" dirty="0">
                <a:solidFill>
                  <a:srgbClr val="00B050"/>
                </a:solidFill>
              </a:rPr>
              <a:t> 1 ان يقولوا معاني ألزوج </a:t>
            </a:r>
          </a:p>
          <a:p>
            <a:r>
              <a:rPr lang="ar-SA" sz="3200" dirty="0">
                <a:solidFill>
                  <a:srgbClr val="00B050"/>
                </a:solidFill>
              </a:rPr>
              <a:t> 2- أن يبينوا  أحوال الزوج </a:t>
            </a:r>
          </a:p>
          <a:p>
            <a:r>
              <a:rPr lang="ar-SA" dirty="0">
                <a:solidFill>
                  <a:srgbClr val="00B050"/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30419-403A-4DCA-A2EF-F08658A7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70" y="3620877"/>
            <a:ext cx="1452561" cy="1083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37DB5-F680-46E0-A6C3-9BC03EC92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388404"/>
            <a:ext cx="3243264" cy="44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95E613-8CD7-4ADE-B18C-79677A14EEDC}"/>
              </a:ext>
            </a:extLst>
          </p:cNvPr>
          <p:cNvSpPr txBox="1"/>
          <p:nvPr/>
        </p:nvSpPr>
        <p:spPr>
          <a:xfrm>
            <a:off x="1720158" y="1481661"/>
            <a:ext cx="212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00FFCC"/>
                </a:solidFill>
              </a:rPr>
              <a:t> </a:t>
            </a:r>
            <a:r>
              <a:rPr lang="ar-SA" sz="3600" dirty="0">
                <a:solidFill>
                  <a:srgbClr val="00FFCC"/>
                </a:solidFill>
              </a:rPr>
              <a:t>ألمذاكرة بين الطلبة</a:t>
            </a:r>
            <a:endParaRPr lang="en-US" sz="2800" dirty="0">
              <a:solidFill>
                <a:srgbClr val="00FF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ACB66-3D08-46D8-847F-B4149298E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7" y="986281"/>
            <a:ext cx="5582028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69508-7C98-490D-820B-85403AD964C7}"/>
              </a:ext>
            </a:extLst>
          </p:cNvPr>
          <p:cNvSpPr txBox="1"/>
          <p:nvPr/>
        </p:nvSpPr>
        <p:spPr>
          <a:xfrm>
            <a:off x="762000" y="1476375"/>
            <a:ext cx="68770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</a:rPr>
              <a:t>للزوج فحالتان :</a:t>
            </a:r>
          </a:p>
          <a:p>
            <a:r>
              <a:rPr lang="ar-SA" sz="2000" dirty="0">
                <a:solidFill>
                  <a:srgbClr val="00B050"/>
                </a:solidFill>
              </a:rPr>
              <a:t>ألنصف : عند عدم الولد وولد الابن وان سفل </a:t>
            </a:r>
            <a:r>
              <a:rPr lang="ar-SA" dirty="0"/>
              <a:t>–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957EF4-C90D-42C2-B3B4-7FB83B19B488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762000" y="2695576"/>
            <a:ext cx="4410075" cy="10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9981B8-7D59-4449-AEE1-A5AA1BD350AE}"/>
              </a:ext>
            </a:extLst>
          </p:cNvPr>
          <p:cNvCxnSpPr/>
          <p:nvPr/>
        </p:nvCxnSpPr>
        <p:spPr>
          <a:xfrm flipH="1">
            <a:off x="4743450" y="2019300"/>
            <a:ext cx="733425" cy="5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EA73E0-F6CE-4434-B77B-AF22810E242F}"/>
              </a:ext>
            </a:extLst>
          </p:cNvPr>
          <p:cNvSpPr txBox="1"/>
          <p:nvPr/>
        </p:nvSpPr>
        <p:spPr>
          <a:xfrm>
            <a:off x="4657725" y="1945838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4835E-560B-4BD5-BF0C-69C811B04710}"/>
              </a:ext>
            </a:extLst>
          </p:cNvPr>
          <p:cNvSpPr txBox="1"/>
          <p:nvPr/>
        </p:nvSpPr>
        <p:spPr>
          <a:xfrm>
            <a:off x="4324350" y="2673787"/>
            <a:ext cx="847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</a:rPr>
              <a:t>أب </a:t>
            </a:r>
          </a:p>
          <a:p>
            <a:r>
              <a:rPr lang="ar-SA" dirty="0"/>
              <a:t>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D33E1-9790-4F49-8D0B-EE5C2BF08CAA}"/>
              </a:ext>
            </a:extLst>
          </p:cNvPr>
          <p:cNvSpPr txBox="1"/>
          <p:nvPr/>
        </p:nvSpPr>
        <p:spPr>
          <a:xfrm>
            <a:off x="990600" y="2689175"/>
            <a:ext cx="1552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</a:rPr>
              <a:t>زوج</a:t>
            </a:r>
          </a:p>
          <a:p>
            <a:r>
              <a:rPr lang="ar-SA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8D588-E86E-483F-9E41-F3A8CFF9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9" y="1072903"/>
            <a:ext cx="4143372" cy="4494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185693-4559-4545-8BFB-AB5D9F3E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879354"/>
            <a:ext cx="5286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E3362-0079-4FBD-9E9F-A3E80DF4A791}"/>
              </a:ext>
            </a:extLst>
          </p:cNvPr>
          <p:cNvSpPr txBox="1"/>
          <p:nvPr/>
        </p:nvSpPr>
        <p:spPr>
          <a:xfrm>
            <a:off x="476250" y="1465495"/>
            <a:ext cx="59959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</a:rPr>
              <a:t> ألربع :</a:t>
            </a:r>
          </a:p>
          <a:p>
            <a:endParaRPr lang="ar-SA" sz="2000" dirty="0">
              <a:solidFill>
                <a:srgbClr val="00B050"/>
              </a:solidFill>
            </a:endParaRPr>
          </a:p>
          <a:p>
            <a:r>
              <a:rPr lang="ar-SA" sz="2000" dirty="0">
                <a:solidFill>
                  <a:srgbClr val="00B050"/>
                </a:solidFill>
              </a:rPr>
              <a:t>مع الولد أو ولد الابن ولن سفل </a:t>
            </a:r>
            <a:r>
              <a:rPr lang="ar-SA" dirty="0"/>
              <a:t>–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9DEFEC-CF2A-423B-90E8-5A5251EE23B7}"/>
              </a:ext>
            </a:extLst>
          </p:cNvPr>
          <p:cNvCxnSpPr>
            <a:cxnSpLocks/>
          </p:cNvCxnSpPr>
          <p:nvPr/>
        </p:nvCxnSpPr>
        <p:spPr>
          <a:xfrm flipH="1">
            <a:off x="702469" y="2573491"/>
            <a:ext cx="3667126" cy="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548711-0787-4FBB-BCED-4D27B251D43D}"/>
              </a:ext>
            </a:extLst>
          </p:cNvPr>
          <p:cNvCxnSpPr/>
          <p:nvPr/>
        </p:nvCxnSpPr>
        <p:spPr>
          <a:xfrm flipH="1">
            <a:off x="3762375" y="2004377"/>
            <a:ext cx="533400" cy="65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16B583-B8C7-4B0C-81DA-936D733662C5}"/>
              </a:ext>
            </a:extLst>
          </p:cNvPr>
          <p:cNvSpPr txBox="1"/>
          <p:nvPr/>
        </p:nvSpPr>
        <p:spPr>
          <a:xfrm>
            <a:off x="3467100" y="2126639"/>
            <a:ext cx="76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6A5A3-D423-4A7F-9219-57D972C5DD7D}"/>
              </a:ext>
            </a:extLst>
          </p:cNvPr>
          <p:cNvSpPr txBox="1"/>
          <p:nvPr/>
        </p:nvSpPr>
        <p:spPr>
          <a:xfrm>
            <a:off x="3143251" y="2706052"/>
            <a:ext cx="1983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زوج</a:t>
            </a:r>
          </a:p>
          <a:p>
            <a:r>
              <a:rPr lang="ar-SA" dirty="0"/>
              <a:t>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8EFB9-DA6B-42DB-B9DB-6BC1AD4ABD9B}"/>
              </a:ext>
            </a:extLst>
          </p:cNvPr>
          <p:cNvSpPr txBox="1"/>
          <p:nvPr/>
        </p:nvSpPr>
        <p:spPr>
          <a:xfrm>
            <a:off x="1208485" y="2573491"/>
            <a:ext cx="1152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ابن</a:t>
            </a:r>
          </a:p>
          <a:p>
            <a:r>
              <a:rPr lang="ar-SA" dirty="0"/>
              <a:t>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B2635-50A5-440E-90A2-5BF296B15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1" y="0"/>
            <a:ext cx="4471462" cy="5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6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3D1FA-8FEC-47A3-8B4B-6A02231637D3}"/>
              </a:ext>
            </a:extLst>
          </p:cNvPr>
          <p:cNvSpPr txBox="1"/>
          <p:nvPr/>
        </p:nvSpPr>
        <p:spPr>
          <a:xfrm>
            <a:off x="542511" y="2455780"/>
            <a:ext cx="8507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مع السلامة أيها الطلبة-</a:t>
            </a:r>
          </a:p>
          <a:p>
            <a:endParaRPr lang="ar-SA" sz="2400" dirty="0">
              <a:solidFill>
                <a:srgbClr val="00B050"/>
              </a:solidFill>
            </a:endParaRPr>
          </a:p>
          <a:p>
            <a:endParaRPr lang="ar-SA" sz="2400" dirty="0">
              <a:solidFill>
                <a:srgbClr val="00B050"/>
              </a:solidFill>
            </a:endParaRPr>
          </a:p>
          <a:p>
            <a:r>
              <a:rPr lang="ar-SA" sz="2400" dirty="0">
                <a:solidFill>
                  <a:srgbClr val="00B050"/>
                </a:solidFill>
              </a:rPr>
              <a:t>الي اللقاء</a:t>
            </a:r>
          </a:p>
          <a:p>
            <a:endParaRPr lang="ar-SA" sz="2400" dirty="0">
              <a:solidFill>
                <a:srgbClr val="00B050"/>
              </a:solidFill>
            </a:endParaRPr>
          </a:p>
          <a:p>
            <a:r>
              <a:rPr lang="ar-SA" sz="2400" dirty="0">
                <a:solidFill>
                  <a:srgbClr val="00B050"/>
                </a:solidFill>
              </a:rPr>
              <a:t>ألسلام عليكم ورحةالله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5D665-CF06-4F6B-931D-429E2592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59" y="1084160"/>
            <a:ext cx="4533621" cy="49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mozibur rahman</dc:creator>
  <cp:lastModifiedBy>mozibur rahman</cp:lastModifiedBy>
  <cp:revision>22</cp:revision>
  <dcterms:created xsi:type="dcterms:W3CDTF">2021-09-22T09:17:52Z</dcterms:created>
  <dcterms:modified xsi:type="dcterms:W3CDTF">2021-09-22T22:39:28Z</dcterms:modified>
</cp:coreProperties>
</file>