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72" r:id="rId12"/>
    <p:sldId id="264" r:id="rId13"/>
    <p:sldId id="266" r:id="rId14"/>
    <p:sldId id="267" r:id="rId15"/>
    <p:sldId id="269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4FD60D-FC17-431C-9D92-6E0D77A4907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70"/>
            <p14:sldId id="271"/>
            <p14:sldId id="272"/>
            <p14:sldId id="264"/>
          </p14:sldIdLst>
        </p14:section>
        <p14:section name="Untitled Section" id="{A7C24297-52A0-4610-8E7D-2A0F3AEFEAE4}">
          <p14:sldIdLst>
            <p14:sldId id="266"/>
            <p14:sldId id="267"/>
            <p14:sldId id="269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82" autoAdjust="0"/>
  </p:normalViewPr>
  <p:slideViewPr>
    <p:cSldViewPr>
      <p:cViewPr varScale="1">
        <p:scale>
          <a:sx n="63" d="100"/>
          <a:sy n="63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7463D-3518-46B9-9524-BA89528E511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0068A8-D7F1-49B0-BE9E-BB68D24ABD50}" type="pres">
      <dgm:prSet presAssocID="{5CA7463D-3518-46B9-9524-BA89528E511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EA445BB-8891-4211-A4EA-DA61A9D3BC00}" type="presOf" srcId="{5CA7463D-3518-46B9-9524-BA89528E5110}" destId="{D40068A8-D7F1-49B0-BE9E-BB68D24ABD50}" srcOrd="0" destOrd="0" presId="urn:microsoft.com/office/officeart/2005/8/layout/radial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88263-9CE0-4A75-A628-6CF2B49A65AF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D6988-498D-45CF-9E8F-168EA4DC7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2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D6988-498D-45CF-9E8F-168EA4DC788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0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D6988-498D-45CF-9E8F-168EA4DC78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4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105-4FCE-49BE-B988-703B41FF34C2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7378-6CFA-484F-9563-279F322CF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3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105-4FCE-49BE-B988-703B41FF34C2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7378-6CFA-484F-9563-279F322CF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0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105-4FCE-49BE-B988-703B41FF34C2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7378-6CFA-484F-9563-279F322CF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105-4FCE-49BE-B988-703B41FF34C2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7378-6CFA-484F-9563-279F322CF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8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105-4FCE-49BE-B988-703B41FF34C2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7378-6CFA-484F-9563-279F322CF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9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105-4FCE-49BE-B988-703B41FF34C2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7378-6CFA-484F-9563-279F322CF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2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105-4FCE-49BE-B988-703B41FF34C2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7378-6CFA-484F-9563-279F322CF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7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105-4FCE-49BE-B988-703B41FF34C2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7378-6CFA-484F-9563-279F322CF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2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105-4FCE-49BE-B988-703B41FF34C2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7378-6CFA-484F-9563-279F322CF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4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105-4FCE-49BE-B988-703B41FF34C2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7378-6CFA-484F-9563-279F322CF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0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105-4FCE-49BE-B988-703B41FF34C2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7378-6CFA-484F-9563-279F322CF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4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67105-4FCE-49BE-B988-703B41FF34C2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07378-6CFA-484F-9563-279F322CF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6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76207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28601"/>
            <a:ext cx="3886200" cy="12192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আর্দশ 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848600" cy="4724400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5438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28600"/>
            <a:ext cx="3886200" cy="990600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 err="1" smtClean="0">
                <a:latin typeface="Nikosh" pitchFamily="2" charset="0"/>
                <a:cs typeface="Nikosh" pitchFamily="2" charset="0"/>
              </a:rPr>
              <a:t>নি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রব পাঠ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Doel-1612i3\Desktop\IMG_20140314_114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14000" y="-1447800"/>
            <a:ext cx="27584400" cy="2210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28800" y="1676400"/>
            <a:ext cx="5562600" cy="35814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7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2057400" y="1447800"/>
            <a:ext cx="1143000" cy="936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7317" y="304800"/>
            <a:ext cx="1348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প্রদত্ত শব্দ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00201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বাষ্প-শকট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981200" y="3886200"/>
            <a:ext cx="1143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03976" y="381000"/>
            <a:ext cx="3240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শব্দের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91200" y="1524000"/>
            <a:ext cx="1161288" cy="80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638800" y="3886200"/>
            <a:ext cx="1161288" cy="81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10400" y="1508414"/>
            <a:ext cx="1904999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রেলগাড়ি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09839" y="4124235"/>
            <a:ext cx="157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গাঁইতি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6934200" y="3886200"/>
            <a:ext cx="1828800" cy="73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পাথর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889575"/>
            <a:ext cx="2514601" cy="1942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81400"/>
            <a:ext cx="238545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1"/>
            <a:ext cx="4800600" cy="990600"/>
          </a:xfrm>
        </p:spPr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76800"/>
            <a:ext cx="8686800" cy="17526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কবিতাটির সারমর্ম ব্যাখ্যা কর।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5181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5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52401"/>
            <a:ext cx="3733800" cy="838199"/>
          </a:xfrm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458200" cy="5257800"/>
          </a:xfrm>
        </p:spPr>
        <p:txBody>
          <a:bodyPr>
            <a:normAutofit/>
          </a:bodyPr>
          <a:lstStyle/>
          <a:p>
            <a:pPr algn="l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বেতন দিয়াছ?-চুপ রও যত মিথ্যাবাদীর দল!</a:t>
            </a:r>
          </a:p>
          <a:p>
            <a:pPr algn="l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পাই দিয়ে কুলিদের তুই কত ক্রোর পেলি বল?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উদ্দীপকে কবি কাদের  বেতন দেওয়ার কথা বলেছেন।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দেখিনু সেদিন রেলে-এ চরণের ‘দেখিনু’শব্দের প্রকৃত ভাব-</a:t>
            </a:r>
          </a:p>
          <a:p>
            <a:pPr algn="l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ক) দেখে      খ) দেখিয়া </a:t>
            </a:r>
          </a:p>
          <a:p>
            <a:pPr algn="l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গ) হেরি      ঘ) দেখলাম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3810000"/>
            <a:ext cx="3581400" cy="2438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6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52400"/>
            <a:ext cx="4495800" cy="928255"/>
          </a:xfrm>
        </p:spPr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00600"/>
            <a:ext cx="8763000" cy="1447800"/>
          </a:xfrm>
        </p:spPr>
        <p:txBody>
          <a:bodyPr>
            <a:noAutofit/>
          </a:bodyPr>
          <a:lstStyle/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পরিচিত বিভিন্ন শ্রেণি পেশার মানুষের একটি তালিকা প্রণয়ন কর।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3886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88" y="1752600"/>
            <a:ext cx="365760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3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10360"/>
            <a:ext cx="90678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3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543800" cy="5257800"/>
          </a:xfr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IN" sz="7200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r>
              <a:rPr lang="en-US" sz="7200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7200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5400" dirty="0"/>
              <a:t>সুব্রত </a:t>
            </a:r>
            <a:r>
              <a:rPr lang="as-IN" sz="5400" dirty="0" smtClean="0"/>
              <a:t>সরকার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as-IN" sz="4000" dirty="0" smtClean="0"/>
              <a:t>সহকারী</a:t>
            </a:r>
            <a:r>
              <a:rPr lang="en-US" sz="4000" dirty="0" smtClean="0"/>
              <a:t> </a:t>
            </a:r>
            <a:r>
              <a:rPr lang="as-IN" sz="4000" dirty="0" smtClean="0"/>
              <a:t>শিক্ষক(গ্রন্থাগার </a:t>
            </a:r>
            <a:r>
              <a:rPr lang="as-IN" sz="4000" dirty="0"/>
              <a:t>ও তথ্য </a:t>
            </a:r>
            <a:r>
              <a:rPr lang="as-IN" sz="4000" dirty="0" smtClean="0"/>
              <a:t>বিজ্ঞান)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as-IN" sz="4000" dirty="0" smtClean="0"/>
              <a:t>ঘোড়াশাল আলহাজ্ব রকিব উদ্দীন আহমেদ বালিক</a:t>
            </a:r>
            <a:r>
              <a:rPr lang="en-US" sz="4000" dirty="0"/>
              <a:t>া </a:t>
            </a:r>
            <a:r>
              <a:rPr lang="as-IN" sz="4000" dirty="0"/>
              <a:t>উচ্চ</a:t>
            </a:r>
            <a:r>
              <a:rPr lang="en-US" sz="4000" dirty="0"/>
              <a:t> </a:t>
            </a:r>
            <a:r>
              <a:rPr lang="as-IN" sz="4000" dirty="0" smtClean="0"/>
              <a:t>বিদ্যালয়</a:t>
            </a:r>
            <a:r>
              <a:rPr lang="en-US" sz="4000" dirty="0" smtClean="0"/>
              <a:t>,</a:t>
            </a:r>
            <a:r>
              <a:rPr lang="en-US" sz="4000" dirty="0" err="1" smtClean="0"/>
              <a:t>মুরাদনগর,কুমিল্লা</a:t>
            </a:r>
            <a:r>
              <a:rPr lang="en-US" sz="4000" dirty="0" smtClean="0"/>
              <a:t> </a:t>
            </a:r>
            <a:r>
              <a:rPr lang="en-US" sz="4000" dirty="0"/>
              <a:t>।</a:t>
            </a:r>
            <a:r>
              <a:rPr lang="as-IN" sz="4000" dirty="0"/>
              <a:t/>
            </a:r>
            <a:br>
              <a:rPr lang="as-IN" sz="4000" dirty="0"/>
            </a:br>
            <a:r>
              <a:rPr lang="as-IN" sz="4800" dirty="0"/>
              <a:t>মোবাইল নম্বরঃ ০১৭১৩১২৬৩৪৬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609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838200"/>
            <a:ext cx="4800600" cy="1143000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bn-BD" dirty="0" smtClean="0"/>
              <a:t>পাঠ পরিচিতি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057400"/>
            <a:ext cx="6858000" cy="38862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chemeClr val="tx1"/>
                </a:solidFill>
              </a:rPr>
              <a:t>শ্রেনিঃ ৭ম </a:t>
            </a:r>
          </a:p>
          <a:p>
            <a:r>
              <a:rPr lang="bn-BD" sz="4400" dirty="0" smtClean="0">
                <a:solidFill>
                  <a:schemeClr val="tx1"/>
                </a:solidFill>
              </a:rPr>
              <a:t>বিষয়ঃ বাংলা ১ম পত্র</a:t>
            </a:r>
          </a:p>
          <a:p>
            <a:r>
              <a:rPr lang="bn-BD" sz="4400" dirty="0" smtClean="0">
                <a:solidFill>
                  <a:schemeClr val="tx1"/>
                </a:solidFill>
              </a:rPr>
              <a:t>পাঠের বিষয়ঃ কবিতা</a:t>
            </a:r>
          </a:p>
          <a:p>
            <a:r>
              <a:rPr lang="bn-BD" sz="4400" dirty="0" smtClean="0">
                <a:solidFill>
                  <a:schemeClr val="tx1"/>
                </a:solidFill>
              </a:rPr>
              <a:t>সময়ঃ ৪৫মিনিট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0" y="3581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উপরের ছবিগুলো দেখ এবং চিন্তা কর।</a:t>
            </a:r>
            <a:endParaRPr lang="en-US" sz="4400" dirty="0"/>
          </a:p>
        </p:txBody>
      </p:sp>
      <p:pic>
        <p:nvPicPr>
          <p:cNvPr id="1026" name="Picture 2" descr="C:\Users\Doel-1612i3\Desktop\ku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810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8889"/>
            <a:ext cx="3733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3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772400" cy="1470025"/>
          </a:xfrm>
        </p:spPr>
        <p:txBody>
          <a:bodyPr/>
          <a:lstStyle/>
          <a:p>
            <a:r>
              <a:rPr lang="bn-BD" dirty="0" smtClean="0"/>
              <a:t>আজকের পাঠ 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133600"/>
            <a:ext cx="6400800" cy="2209800"/>
          </a:xfrm>
        </p:spPr>
        <p:txBody>
          <a:bodyPr>
            <a:normAutofit/>
          </a:bodyPr>
          <a:lstStyle/>
          <a:p>
            <a:r>
              <a:rPr lang="bn-BD" sz="9600" b="1" dirty="0" smtClean="0">
                <a:solidFill>
                  <a:schemeClr val="tx1"/>
                </a:solidFill>
              </a:rPr>
              <a:t>কুলি-মজুর</a:t>
            </a:r>
            <a:endParaRPr lang="en-US" sz="9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7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533401"/>
            <a:ext cx="3886200" cy="1143000"/>
          </a:xfrm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bn-BD" dirty="0" smtClean="0"/>
              <a:t>শিখন ফল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9144000" cy="4191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</a:rPr>
              <a:t>নতুন </a:t>
            </a:r>
            <a:r>
              <a:rPr lang="bn-BD" sz="4000" dirty="0" smtClean="0">
                <a:solidFill>
                  <a:schemeClr val="tx1"/>
                </a:solidFill>
              </a:rPr>
              <a:t>শব্দের অর্থ ও বাক্য তৈরি করতে পারবে ।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</a:rPr>
              <a:t>কবিতাটির সারমর্ম ব্যাখ্যা করতে পারবে।   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</a:rPr>
              <a:t>কবি পরিচিতি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  বলতে</a:t>
            </a:r>
            <a:r>
              <a:rPr lang="en-US" sz="4000" dirty="0" smtClean="0">
                <a:solidFill>
                  <a:schemeClr val="tx1"/>
                </a:solidFill>
              </a:rPr>
              <a:t>  </a:t>
            </a:r>
            <a:r>
              <a:rPr lang="bn-BD" sz="4000" dirty="0" smtClean="0">
                <a:solidFill>
                  <a:schemeClr val="tx1"/>
                </a:solidFill>
              </a:rPr>
              <a:t> পারবে ।  </a:t>
            </a:r>
            <a:endParaRPr lang="bn-BD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3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90028791"/>
              </p:ext>
            </p:extLst>
          </p:nvPr>
        </p:nvGraphicFramePr>
        <p:xfrm>
          <a:off x="762000" y="0"/>
          <a:ext cx="7620000" cy="4145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4724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কবি কাজী নজরুল ইসলাম-জন্ম-১১ই -১৩০৬সালে(২৪শে মে১৮৯৯) মৃত্যু ১২ই ভাদ্র ১৩৮০সালে (২৯শে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আ:১৯৭৬)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6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1447800"/>
          </a:xfr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bn-B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একক কাজ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3200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</a:rPr>
              <a:t>কাজী নজরুল ইসলাম কত সালে   </a:t>
            </a:r>
            <a:r>
              <a:rPr lang="bn-BD" sz="4000" dirty="0" smtClean="0">
                <a:solidFill>
                  <a:schemeClr val="tx1"/>
                </a:solidFill>
              </a:rPr>
              <a:t>জন্ম গ্রহণ করেন </a:t>
            </a:r>
            <a:r>
              <a:rPr lang="bn-BD" sz="4000" dirty="0" smtClean="0">
                <a:solidFill>
                  <a:schemeClr val="tx1"/>
                </a:solidFill>
              </a:rPr>
              <a:t>? </a:t>
            </a:r>
            <a:endParaRPr lang="bn-BD" sz="4000" dirty="0">
              <a:solidFill>
                <a:schemeClr val="tx1"/>
              </a:solidFill>
            </a:endParaRPr>
          </a:p>
          <a:p>
            <a:endParaRPr lang="bn-BD" sz="4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bn-BD" sz="4000" dirty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 কাজী নজরুল ইসলামের তিনটি কাব্যগ্রন্থের নাম লিখ?</a:t>
            </a:r>
            <a:endParaRPr lang="bn-BD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2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34453"/>
            <a:ext cx="9144000" cy="34163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       সমাধান</a:t>
            </a:r>
            <a:endParaRPr lang="bn-BD" sz="7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 ১৩০৬সালে।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২।সাম্যবাদী,বিষেরবাঁশী,ছায়ানট 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8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188</Words>
  <Application>Microsoft Office PowerPoint</Application>
  <PresentationFormat>On-screen Show (4:3)</PresentationFormat>
  <Paragraphs>52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শিক্ষক পরিচিতি    সুব্রত সরকার সহকারী শিক্ষক(গ্রন্থাগার ও তথ্য বিজ্ঞান) ঘোড়াশাল আলহাজ্ব রকিব উদ্দীন আহমেদ বালিকা উচ্চ বিদ্যালয়,মুরাদনগর,কুমিল্লা । মোবাইল নম্বরঃ ০১৭১৩১২৬৩৪৬</vt:lpstr>
      <vt:lpstr>পাঠ পরিচিতি</vt:lpstr>
      <vt:lpstr>PowerPoint Presentation</vt:lpstr>
      <vt:lpstr>আজকের পাঠ :</vt:lpstr>
      <vt:lpstr>শিখন ফল</vt:lpstr>
      <vt:lpstr>PowerPoint Presentation</vt:lpstr>
      <vt:lpstr>একক কাজ</vt:lpstr>
      <vt:lpstr>PowerPoint Presentation</vt:lpstr>
      <vt:lpstr>আর্দশ পাঠ</vt:lpstr>
      <vt:lpstr>নিরব পাঠ</vt:lpstr>
      <vt:lpstr>PowerPoint Presentation</vt:lpstr>
      <vt:lpstr>দলীয় কাজঃ</vt:lpstr>
      <vt:lpstr>মূল্যায়ন 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TSS</dc:creator>
  <cp:lastModifiedBy>Windows User</cp:lastModifiedBy>
  <cp:revision>381</cp:revision>
  <dcterms:created xsi:type="dcterms:W3CDTF">2014-03-12T01:06:15Z</dcterms:created>
  <dcterms:modified xsi:type="dcterms:W3CDTF">2021-08-10T05:10:37Z</dcterms:modified>
</cp:coreProperties>
</file>