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9" r:id="rId4"/>
    <p:sldId id="260" r:id="rId5"/>
    <p:sldId id="261" r:id="rId6"/>
    <p:sldId id="262" r:id="rId7"/>
    <p:sldId id="283" r:id="rId8"/>
    <p:sldId id="284" r:id="rId9"/>
    <p:sldId id="285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e Red Ros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99" y="1371600"/>
            <a:ext cx="4536661" cy="3962400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990600"/>
            <a:ext cx="3276600" cy="1475839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20000"/>
                <a:gd name="adj2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 </a:t>
            </a:r>
            <a:endParaRPr lang="en-US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914400"/>
            <a:ext cx="3276600" cy="1475839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 </a:t>
            </a:r>
            <a:endParaRPr lang="en-US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457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solidFill>
                  <a:srgbClr val="0B1F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endParaRPr lang="en-US" sz="4800" b="1" dirty="0">
              <a:ln w="11430"/>
              <a:solidFill>
                <a:srgbClr val="0B1FB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4843552"/>
            <a:ext cx="167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AB058B"/>
                </a:solidFill>
                <a:latin typeface="NikoshBAN" pitchFamily="2" charset="0"/>
                <a:cs typeface="NikoshBAN" pitchFamily="2" charset="0"/>
              </a:rPr>
              <a:t>শু  </a:t>
            </a:r>
            <a:endParaRPr lang="en-US" sz="11500" dirty="0">
              <a:solidFill>
                <a:srgbClr val="AB058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843552"/>
            <a:ext cx="182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AB058B"/>
                </a:solidFill>
                <a:latin typeface="NikoshBAN" pitchFamily="2" charset="0"/>
                <a:cs typeface="NikoshBAN" pitchFamily="2" charset="0"/>
              </a:rPr>
              <a:t>চ্ছা   </a:t>
            </a:r>
            <a:endParaRPr lang="en-US" sz="11500" dirty="0">
              <a:solidFill>
                <a:srgbClr val="AB058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4843552"/>
            <a:ext cx="167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AB058B"/>
                </a:solidFill>
                <a:latin typeface="NikoshBAN" pitchFamily="2" charset="0"/>
                <a:cs typeface="NikoshBAN" pitchFamily="2" charset="0"/>
              </a:rPr>
              <a:t>ভে  </a:t>
            </a:r>
            <a:endParaRPr lang="en-US" sz="11500" dirty="0">
              <a:solidFill>
                <a:srgbClr val="AB058B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4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62580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যোগাযোগ প্রযুক্তি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54020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তথ্য সংরক্ষন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34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তথ্যের উৎস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13022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তথ্য সংরহের একটি উপায়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343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টেলিফোন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1302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ক্যমেরা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6156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টেলিভিশন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35300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পর্যবেক্ষন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8688" y="1513622"/>
            <a:ext cx="6546112" cy="543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বাম পাশের  কথা গুলোর সাথে ডান পাশের কথা গুলোর মিল করঃ 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52400"/>
            <a:ext cx="2667000" cy="609600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>
                <a:gd name="adj" fmla="val 38333"/>
              </a:avLst>
            </a:prstTxWarp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6019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এসো মিলিয়ে দেখি </a:t>
            </a:r>
            <a:endParaRPr lang="en-US" sz="3600" dirty="0">
              <a:solidFill>
                <a:srgbClr val="0B1FB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4419600" y="2819400"/>
            <a:ext cx="1447800" cy="152400"/>
          </a:xfrm>
          <a:prstGeom prst="homePlate">
            <a:avLst>
              <a:gd name="adj" fmla="val 103333"/>
            </a:avLst>
          </a:prstGeom>
          <a:gradFill flip="none" rotWithShape="1">
            <a:gsLst>
              <a:gs pos="38000">
                <a:srgbClr val="3399FF">
                  <a:alpha val="0"/>
                </a:srgb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>
            <a:off x="4343400" y="5334000"/>
            <a:ext cx="1447800" cy="152400"/>
          </a:xfrm>
          <a:prstGeom prst="homePlate">
            <a:avLst>
              <a:gd name="adj" fmla="val 103333"/>
            </a:avLst>
          </a:prstGeom>
          <a:gradFill flip="none" rotWithShape="1">
            <a:gsLst>
              <a:gs pos="38000">
                <a:srgbClr val="3399FF">
                  <a:alpha val="0"/>
                </a:srgb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>
            <a:off x="4343400" y="4495800"/>
            <a:ext cx="1447800" cy="152400"/>
          </a:xfrm>
          <a:prstGeom prst="homePlate">
            <a:avLst>
              <a:gd name="adj" fmla="val 103333"/>
            </a:avLst>
          </a:prstGeom>
          <a:gradFill flip="none" rotWithShape="1">
            <a:gsLst>
              <a:gs pos="38000">
                <a:srgbClr val="3399FF">
                  <a:alpha val="0"/>
                </a:srgb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/>
          <p:cNvSpPr/>
          <p:nvPr/>
        </p:nvSpPr>
        <p:spPr>
          <a:xfrm>
            <a:off x="5029200" y="3733800"/>
            <a:ext cx="838200" cy="152400"/>
          </a:xfrm>
          <a:prstGeom prst="homePlate">
            <a:avLst>
              <a:gd name="adj" fmla="val 103333"/>
            </a:avLst>
          </a:prstGeom>
          <a:gradFill flip="none" rotWithShape="1">
            <a:gsLst>
              <a:gs pos="38000">
                <a:srgbClr val="3399FF">
                  <a:alpha val="0"/>
                </a:srgb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48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8459E-6 L -3.33333E-6 0.277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746E-6 L 3.33333E-6 -0.2442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963E-6 L -3.33333E-6 -0.235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85 L 3.33333E-6 0.2405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800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তোমাদের </a:t>
            </a:r>
            <a:r>
              <a:rPr lang="bn-IN" sz="3600" dirty="0" smtClean="0"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প্রাথমিক বিজ্ঞান</a:t>
            </a:r>
            <a:r>
              <a:rPr lang="bn-BD" sz="3600" dirty="0" smtClean="0"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৯০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৯১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নং পৃষ্ঠা খোলে নিরবে পড়।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2" descr="C:\Users\ATAUR RAHMAN\Desktop\nirob pa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592618" cy="32956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600200" y="304800"/>
            <a:ext cx="5562600" cy="12954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পাঠ্যবইয়ের সাথে সম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ন্বয়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সাধন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76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1066800"/>
            <a:ext cx="3048000" cy="129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167640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52400"/>
            <a:ext cx="3962400" cy="52322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সঠিক উত্তরটি বোর্ডে এসে লেখঃ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2360612"/>
            <a:ext cx="8382000" cy="1588"/>
          </a:xfrm>
          <a:prstGeom prst="line">
            <a:avLst/>
          </a:prstGeom>
          <a:ln w="19050">
            <a:solidFill>
              <a:srgbClr val="0206B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989012"/>
            <a:ext cx="8382000" cy="158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2436812"/>
            <a:ext cx="8382000" cy="158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1066800"/>
            <a:ext cx="8382000" cy="1588"/>
          </a:xfrm>
          <a:prstGeom prst="line">
            <a:avLst/>
          </a:prstGeom>
          <a:ln w="19050">
            <a:solidFill>
              <a:srgbClr val="0206B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2514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(১) কোনটি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যোগাযোগের আধুনিক প্রযুক্তি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124200"/>
            <a:ext cx="1676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সংকেত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124200"/>
            <a:ext cx="1676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ইন্টারনেট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896380"/>
            <a:ext cx="1676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পায়রা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896380"/>
            <a:ext cx="1676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ঢাক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উত্তরের অপশনগুলোতে ক্লিক । 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50598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(২)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আগে মানুষ কিভাবে সংবাদ পাঠাতো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191780"/>
            <a:ext cx="22860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মাইক দিয়ে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5191780"/>
            <a:ext cx="2225842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মোমাইল দিয়ে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953780"/>
            <a:ext cx="22860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পায়রা দিয়ে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5953780"/>
            <a:ext cx="2225842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টেলিভিশনদিয়ে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1371600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1371600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1402318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1371600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1371600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1371600"/>
            <a:ext cx="2895600" cy="5788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1235095"/>
            <a:ext cx="2514600" cy="822305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1235095"/>
            <a:ext cx="2514600" cy="822305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52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990600"/>
            <a:ext cx="3048000" cy="1371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0" y="152400"/>
            <a:ext cx="3962400" cy="52322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সঠিক উত্তরটি বোর্ডে এসে লেখঃ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44858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(৩)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আগের মানুষেরা কোথায় তথ্য সংরক্ষন করত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360612"/>
            <a:ext cx="8382000" cy="1588"/>
          </a:xfrm>
          <a:prstGeom prst="line">
            <a:avLst/>
          </a:prstGeom>
          <a:ln w="19050">
            <a:solidFill>
              <a:srgbClr val="0206B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914400"/>
            <a:ext cx="8382000" cy="158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2436812"/>
            <a:ext cx="8382000" cy="158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990600"/>
            <a:ext cx="8382000" cy="1588"/>
          </a:xfrm>
          <a:prstGeom prst="line">
            <a:avLst/>
          </a:prstGeom>
          <a:ln w="19050">
            <a:solidFill>
              <a:srgbClr val="0206B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3124200"/>
            <a:ext cx="2743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পেনড্রাইবে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3124200"/>
            <a:ext cx="2743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মেমরীতে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896380"/>
            <a:ext cx="2743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কম্পিউটারে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896380"/>
            <a:ext cx="2743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পাহাড়ের গায়ে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(৪)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আমরা সহজে পরীক্ষার রেজাল্ট কোথায় থেকে নিতে পারি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6029980"/>
            <a:ext cx="24384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বোর্ড থেকে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5257800"/>
            <a:ext cx="24384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পত্রিকা থেকে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6029980"/>
            <a:ext cx="24384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ইন্টারনেট থেকে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5257800"/>
            <a:ext cx="24003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শিক্ষা অফিস থেকে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1295400"/>
            <a:ext cx="2286000" cy="715506"/>
          </a:xfrm>
          <a:prstGeom prst="snip2DiagRect">
            <a:avLst>
              <a:gd name="adj1" fmla="val 14005"/>
              <a:gd name="adj2" fmla="val 50000"/>
            </a:avLst>
          </a:prstGeom>
          <a:gradFill>
            <a:gsLst>
              <a:gs pos="94000">
                <a:srgbClr val="03D4A8">
                  <a:alpha val="53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235095"/>
            <a:ext cx="2514600" cy="822305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1219200"/>
            <a:ext cx="2514600" cy="822305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2200" y="630549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উত্তরের অপশনগুলোতে ক্লিক । 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152400"/>
            <a:ext cx="167640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81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762000"/>
            <a:ext cx="3048000" cy="7620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>
            <a:prstTxWarp prst="textStop">
              <a:avLst/>
            </a:prstTxWarp>
            <a:sp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05800" y="533400"/>
            <a:ext cx="457200" cy="6174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533400"/>
            <a:ext cx="457200" cy="6174924"/>
          </a:xfrm>
          <a:prstGeom prst="rect">
            <a:avLst/>
          </a:prstGeom>
        </p:spPr>
      </p:pic>
      <p:sp>
        <p:nvSpPr>
          <p:cNvPr id="6" name="Block Arc 5"/>
          <p:cNvSpPr/>
          <p:nvPr/>
        </p:nvSpPr>
        <p:spPr>
          <a:xfrm>
            <a:off x="533400" y="228600"/>
            <a:ext cx="8077200" cy="2133600"/>
          </a:xfrm>
          <a:prstGeom prst="blockArc">
            <a:avLst>
              <a:gd name="adj1" fmla="val 10800004"/>
              <a:gd name="adj2" fmla="val 21588793"/>
              <a:gd name="adj3" fmla="val 8047"/>
            </a:avLst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53000"/>
            <a:ext cx="7239000" cy="1323439"/>
          </a:xfrm>
          <a:prstGeom prst="rect">
            <a:avLst/>
          </a:prstGeom>
          <a:noFill/>
          <a:ln w="12700">
            <a:solidFill>
              <a:srgbClr val="0000FF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আশেপাশের কয়েকটি তথ্য ও যোগাযোগ প্রযুক্তির নাম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লিখে আনবে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744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-76200"/>
            <a:ext cx="6096000" cy="1295400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>
                <a:gd name="adj" fmla="val 30138"/>
              </a:avLst>
            </a:prstTxWarp>
            <a:spAutoFit/>
          </a:bodyPr>
          <a:lstStyle/>
          <a:p>
            <a:pPr algn="ctr"/>
            <a:r>
              <a:rPr lang="bn-BD" sz="400" dirty="0" smtClean="0">
                <a:latin typeface="NikoshBAN" pitchFamily="2" charset="0"/>
                <a:cs typeface="NikoshBAN" pitchFamily="2" charset="0"/>
              </a:rPr>
              <a:t>ভাল থেকো তোমরা </a:t>
            </a:r>
            <a:endParaRPr lang="en-US" sz="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489609"/>
            <a:ext cx="5410200" cy="2215991"/>
          </a:xfrm>
          <a:prstGeom prst="rect">
            <a:avLst/>
          </a:prstGeom>
          <a:noFill/>
        </p:spPr>
        <p:txBody>
          <a:bodyPr wrap="square" rtlCol="0">
            <a:prstTxWarp prst="textDeflate">
              <a:avLst>
                <a:gd name="adj" fmla="val 23730"/>
              </a:avLst>
            </a:prstTxWarp>
            <a:spAutoFit/>
          </a:bodyPr>
          <a:lstStyle/>
          <a:p>
            <a:pPr algn="ctr"/>
            <a:r>
              <a:rPr lang="bn-BD" sz="13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3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3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:\ATAUR PICTUR\PICTURE\FUNNY PICTURE\animated-flower-image-03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1905000" cy="2083594"/>
          </a:xfrm>
          <a:prstGeom prst="rect">
            <a:avLst/>
          </a:prstGeom>
          <a:noFill/>
        </p:spPr>
      </p:pic>
      <p:pic>
        <p:nvPicPr>
          <p:cNvPr id="7" name="Picture 6" descr="F:\ATAUR PICTUR\PICTURE\FUNNY PICTURE\tulpenglitterlijn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6029325"/>
            <a:ext cx="1828800" cy="752475"/>
          </a:xfrm>
          <a:prstGeom prst="rect">
            <a:avLst/>
          </a:prstGeom>
          <a:noFill/>
        </p:spPr>
      </p:pic>
      <p:pic>
        <p:nvPicPr>
          <p:cNvPr id="8" name="Picture 7" descr="F:\ATAUR PICTUR\PICTURE\FUNNY PICTURE\tulpenglitterlijn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3300" y="6029325"/>
            <a:ext cx="1562100" cy="75247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5105400" y="1447800"/>
            <a:ext cx="4038600" cy="3200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63493" y="1129145"/>
            <a:ext cx="3048654" cy="3505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01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H="1">
            <a:off x="0" y="6534829"/>
            <a:ext cx="9144000" cy="323171"/>
            <a:chOff x="0" y="0"/>
            <a:chExt cx="9144000" cy="32317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203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52400"/>
              <a:ext cx="9144000" cy="1162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277452"/>
              <a:ext cx="9144000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-1775"/>
            <a:ext cx="9144000" cy="323171"/>
            <a:chOff x="0" y="0"/>
            <a:chExt cx="9144000" cy="323171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203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52400"/>
              <a:ext cx="9144000" cy="1162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77452"/>
              <a:ext cx="9144000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lum contras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682845" y="-1074706"/>
            <a:ext cx="5792662" cy="88535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45619" y="1648697"/>
            <a:ext cx="393323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মোঃবেলাল</a:t>
            </a:r>
            <a:r>
              <a:rPr lang="en-AU" sz="4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AU" sz="4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AU" sz="32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2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AU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AU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চিওড়া</a:t>
            </a: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লয়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নাঙ্গলকোট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AU" sz="24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AU" sz="24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AU" sz="2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০১৮১২৬৪৫৫৯৭ </a:t>
            </a:r>
            <a:endParaRPr lang="en-AU" sz="24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AU" sz="2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belalmor</a:t>
            </a:r>
            <a:r>
              <a:rPr lang="en-AU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29" y="455738"/>
            <a:ext cx="694190" cy="6941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11759" y="455738"/>
            <a:ext cx="694190" cy="6941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151429" y="5748174"/>
            <a:ext cx="694190" cy="6941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8311759" y="5748174"/>
            <a:ext cx="694190" cy="694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8850" y="1828800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শ্রেণিঃ ৪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র্থ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১২ </a:t>
            </a: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সময়ঃ ৪০ মিনিট 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1700419"/>
            <a:ext cx="3983935" cy="2390361"/>
          </a:xfrm>
          <a:prstGeom prst="round2DiagRect">
            <a:avLst>
              <a:gd name="adj1" fmla="val 0"/>
              <a:gd name="adj2" fmla="val 16217"/>
            </a:avLst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8465" y="1540224"/>
            <a:ext cx="4073535" cy="2710752"/>
          </a:xfrm>
          <a:prstGeom prst="round2DiagRect">
            <a:avLst>
              <a:gd name="adj1" fmla="val 21686"/>
              <a:gd name="adj2" fmla="val 0"/>
            </a:avLst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77225"/>
            <a:ext cx="8305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মনোযোগে দেখ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845314"/>
            <a:ext cx="7924800" cy="76944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তে কী দেখতেছ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304800"/>
            <a:ext cx="5334000" cy="12192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>
                <a:gd name="adj" fmla="val 16163"/>
              </a:avLst>
            </a:prstTxWarp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আজকের 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3124200" y="2362200"/>
            <a:ext cx="3200400" cy="2286000"/>
          </a:xfrm>
          <a:prstGeom prst="star32">
            <a:avLst/>
          </a:prstGeom>
          <a:solidFill>
            <a:srgbClr val="92D050"/>
          </a:solidFill>
          <a:ln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000" b="1" dirty="0" smtClean="0"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2000" b="1" dirty="0" smtClean="0"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0B1FB5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2459182"/>
            <a:ext cx="3225975" cy="2100365"/>
          </a:xfrm>
          <a:prstGeom prst="ellipse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5145" y="2298307"/>
            <a:ext cx="3222528" cy="241378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10" name="TextBox 9"/>
          <p:cNvSpPr txBox="1"/>
          <p:nvPr/>
        </p:nvSpPr>
        <p:spPr>
          <a:xfrm>
            <a:off x="2057400" y="1600200"/>
            <a:ext cx="5181600" cy="1039356"/>
          </a:xfrm>
          <a:prstGeom prst="snip2SameRect">
            <a:avLst>
              <a:gd name="adj1" fmla="val 50000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0B1FB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4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C -0.0165 0.00602 -0.00174 -0.00139 -0.01424 0.01297 C -0.03577 0.03727 -0.00921 -0.00116 -0.03073 0.02871 C -0.03299 0.03148 -0.03403 0.03588 -0.03646 0.0382 C -0.05157 0.05579 -0.07483 0.0625 -0.08959 0.07963 C -0.1 0.09167 -0.10296 0.10648 -0.11737 0.11204 C -0.12778 0.12315 -0.13924 0.13449 -0.15087 0.14375 C -0.15712 0.15764 -0.16216 0.1669 -0.17344 0.17547 C -0.1849 0.19514 -0.19757 0.21528 -0.20678 0.23634 C -0.21424 0.25301 -0.21789 0.26991 -0.23178 0.28102 C -0.23664 0.29722 -0.25417 0.31088 -0.26806 0.31621 C -0.27084 0.31945 -0.27639 0.3257 -0.27639 0.32639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16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4 -0.06667 C 0.03889 -0.04746 0.04462 -0.00741 0.06389 0.0125 C 0.0717 0.03102 0.08195 0.04282 0.09358 0.05579 C 0.0974 0.05995 0.10209 0.06273 0.10538 0.06782 C 0.10903 0.07361 0.11163 0.08055 0.11511 0.08588 C 0.12118 0.09583 0.12847 0.09745 0.1349 0.10486 C 0.14427 0.12754 0.13264 0.10208 0.14497 0.12014 C 0.1507 0.1287 0.15382 0.13727 0.16077 0.14444 C 0.1665 0.15856 0.17691 0.16991 0.18438 0.18171 C 0.18993 0.19028 0.19462 0.20046 0.20018 0.20903 C 0.20261 0.21296 0.20573 0.21435 0.20816 0.21829 C 0.22361 0.2419 0.20556 0.22176 0.22014 0.2368 C 0.229 0.25856 0.24236 0.27129 0.25347 0.28935 C 0.25643 0.30162 0.26007 0.30602 0.26545 0.31643 C 0.26702 0.31921 0.26754 0.32338 0.26945 0.32569 C 0.28212 0.34329 0.28125 0.33009 0.28125 0.3412 " pathEditMode="relative" rAng="0" ptsTypes="ffffff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0" y="20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" y="1468160"/>
            <a:ext cx="88392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শিক্ষার্থীরা----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95600" y="449760"/>
            <a:ext cx="3429000" cy="754470"/>
            <a:chOff x="2819400" y="602159"/>
            <a:chExt cx="3429000" cy="769441"/>
          </a:xfrm>
        </p:grpSpPr>
        <p:sp>
          <p:nvSpPr>
            <p:cNvPr id="14" name="Regular Pentagon 13"/>
            <p:cNvSpPr/>
            <p:nvPr/>
          </p:nvSpPr>
          <p:spPr>
            <a:xfrm rot="10800000">
              <a:off x="2819400" y="609600"/>
              <a:ext cx="3429000" cy="762000"/>
            </a:xfrm>
            <a:prstGeom prst="pentagon">
              <a:avLst/>
            </a:prstGeom>
            <a:solidFill>
              <a:srgbClr val="00B0F0"/>
            </a:solidFill>
            <a:ln w="762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602159"/>
              <a:ext cx="2209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4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28600" y="5267980"/>
            <a:ext cx="8763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150" y="2401669"/>
            <a:ext cx="832605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.১ </a:t>
            </a: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তথ্য ও যোগাযোগ প্রযুক্তির বিকাশ ব্যাখ্যা করতে </a:t>
            </a:r>
            <a:r>
              <a:rPr lang="en-US" sz="3200" b="1" spc="50" dirty="0" err="1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b="1" spc="50" dirty="0">
              <a:ln w="11430"/>
              <a:solidFill>
                <a:srgbClr val="0B1FB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352800"/>
            <a:ext cx="8763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১১ </a:t>
            </a:r>
            <a:r>
              <a:rPr lang="en-US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.৩.২ </a:t>
            </a: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কী ভাবে</a:t>
            </a:r>
            <a:r>
              <a:rPr lang="en-US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প্রযুক্তি ব্যবহার করে তথ্য প্রেরণ  করে তা বলতে</a:t>
            </a:r>
            <a:r>
              <a:rPr lang="bn-BD" sz="32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510190" y="4267200"/>
            <a:ext cx="832901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bn-IN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.৩.</a:t>
            </a:r>
            <a:r>
              <a:rPr lang="bn-IN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 তথ্য সংরক্ষন করতে </a:t>
            </a:r>
            <a:r>
              <a:rPr lang="bn-BD" sz="3600" b="1" spc="50" dirty="0" smtClean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b="1" spc="50" dirty="0">
                <a:ln w="11430"/>
                <a:solidFill>
                  <a:srgbClr val="0B1FB5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spc="50" dirty="0">
              <a:ln w="11430"/>
              <a:solidFill>
                <a:srgbClr val="0B1FB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1" y="4397514"/>
            <a:ext cx="28194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সনাতন প্রযুক্তি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30269"/>
            <a:ext cx="27293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আধুনিক প্রযুক্তি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4614429" y="726784"/>
            <a:ext cx="1439141" cy="1025816"/>
          </a:xfrm>
          <a:prstGeom prst="star4">
            <a:avLst>
              <a:gd name="adj" fmla="val 13698"/>
            </a:avLst>
          </a:prstGeom>
          <a:solidFill>
            <a:srgbClr val="C0000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72000" y="5554625"/>
            <a:ext cx="1295400" cy="840433"/>
          </a:xfrm>
          <a:prstGeom prst="star5">
            <a:avLst>
              <a:gd name="adj" fmla="val 16124"/>
              <a:gd name="hf" fmla="val 105146"/>
              <a:gd name="vf" fmla="val 110557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7569368" y="3911768"/>
            <a:ext cx="2170332" cy="369332"/>
          </a:xfrm>
          <a:prstGeom prst="wedgeRectCallout">
            <a:avLst>
              <a:gd name="adj1" fmla="val 6520"/>
              <a:gd name="adj2" fmla="val -201633"/>
            </a:avLst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নাম গুলোতে ক্লিক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76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শিক্ষায় প্রযূক্তি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066800"/>
            <a:ext cx="4267200" cy="2514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" y="4096434"/>
            <a:ext cx="4267200" cy="2685366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7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1" y="4397514"/>
            <a:ext cx="28194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সনাতন প্রযুক্তি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30269"/>
            <a:ext cx="27293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আধুনিক প্রযুক্তি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4614429" y="726784"/>
            <a:ext cx="1439141" cy="1025816"/>
          </a:xfrm>
          <a:prstGeom prst="star4">
            <a:avLst>
              <a:gd name="adj" fmla="val 13698"/>
            </a:avLst>
          </a:prstGeom>
          <a:solidFill>
            <a:srgbClr val="C0000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72000" y="5554625"/>
            <a:ext cx="1295400" cy="840433"/>
          </a:xfrm>
          <a:prstGeom prst="star5">
            <a:avLst>
              <a:gd name="adj" fmla="val 16124"/>
              <a:gd name="hf" fmla="val 105146"/>
              <a:gd name="vf" fmla="val 110557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7569368" y="3911768"/>
            <a:ext cx="2170332" cy="369332"/>
          </a:xfrm>
          <a:prstGeom prst="wedgeRectCallout">
            <a:avLst>
              <a:gd name="adj1" fmla="val 6520"/>
              <a:gd name="adj2" fmla="val -201633"/>
            </a:avLst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নাম গুলোতে ক্লিক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76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কৃষি প্রযূক্তি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066800"/>
            <a:ext cx="4267200" cy="2514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" y="4096434"/>
            <a:ext cx="4267200" cy="268536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8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1" y="4397514"/>
            <a:ext cx="28194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সনাতন প্রযুক্তি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30269"/>
            <a:ext cx="27293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আধুনিক প্রযুক্তি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4614429" y="726784"/>
            <a:ext cx="1439141" cy="1025816"/>
          </a:xfrm>
          <a:prstGeom prst="star4">
            <a:avLst>
              <a:gd name="adj" fmla="val 13698"/>
            </a:avLst>
          </a:prstGeom>
          <a:solidFill>
            <a:srgbClr val="C0000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72000" y="5554625"/>
            <a:ext cx="1295400" cy="840433"/>
          </a:xfrm>
          <a:prstGeom prst="star5">
            <a:avLst>
              <a:gd name="adj" fmla="val 16124"/>
              <a:gd name="hf" fmla="val 105146"/>
              <a:gd name="vf" fmla="val 110557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7569368" y="3911768"/>
            <a:ext cx="2170332" cy="369332"/>
          </a:xfrm>
          <a:prstGeom prst="wedgeRectCallout">
            <a:avLst>
              <a:gd name="adj1" fmla="val 6520"/>
              <a:gd name="adj2" fmla="val -201633"/>
            </a:avLst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নাম গুলোতে ক্লিক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76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তথ্যপ্রেরণে  প্রযূক্তি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066800"/>
            <a:ext cx="4267200" cy="2514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" y="4096434"/>
            <a:ext cx="4267200" cy="268536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1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1" y="4397514"/>
            <a:ext cx="281940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সনাতন প্রযুক্তি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30269"/>
            <a:ext cx="27293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আধুনিক প্রযুক্তি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4614429" y="726784"/>
            <a:ext cx="1439141" cy="1025816"/>
          </a:xfrm>
          <a:prstGeom prst="star4">
            <a:avLst>
              <a:gd name="adj" fmla="val 13698"/>
            </a:avLst>
          </a:prstGeom>
          <a:solidFill>
            <a:srgbClr val="C0000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72000" y="5554625"/>
            <a:ext cx="1295400" cy="840433"/>
          </a:xfrm>
          <a:prstGeom prst="star5">
            <a:avLst>
              <a:gd name="adj" fmla="val 16124"/>
              <a:gd name="hf" fmla="val 105146"/>
              <a:gd name="vf" fmla="val 110557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7569368" y="3911768"/>
            <a:ext cx="2170332" cy="369332"/>
          </a:xfrm>
          <a:prstGeom prst="wedgeRectCallout">
            <a:avLst>
              <a:gd name="adj1" fmla="val 6520"/>
              <a:gd name="adj2" fmla="val -201633"/>
            </a:avLst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নাম গুলোতে ক্লিক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76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যাতায়াত প্রযূক্তি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066800"/>
            <a:ext cx="4267200" cy="2514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" y="4096434"/>
            <a:ext cx="4267200" cy="268536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47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402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BELAL</dc:creator>
  <cp:lastModifiedBy>Windows User</cp:lastModifiedBy>
  <cp:revision>47</cp:revision>
  <dcterms:created xsi:type="dcterms:W3CDTF">2006-08-16T00:00:00Z</dcterms:created>
  <dcterms:modified xsi:type="dcterms:W3CDTF">2021-09-23T06:19:01Z</dcterms:modified>
</cp:coreProperties>
</file>