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F61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A6B11-7CCB-477A-B085-49A67EA1D16A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89064-7F80-4155-A9C5-BB6E6E4D6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867DB-09BD-4DB2-AF08-7633C0F911E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28600" y="152400"/>
            <a:ext cx="8229600" cy="63246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" y="457200"/>
            <a:ext cx="6096000" cy="5562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9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৫ </a:t>
            </a:r>
            <a:r>
              <a:rPr lang="bn-IN" sz="287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7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5486400" y="0"/>
            <a:ext cx="2133600" cy="18288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7010400" y="2743200"/>
            <a:ext cx="2133600" cy="18288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5181600" y="4876800"/>
            <a:ext cx="2133600" cy="18288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7086600" y="381000"/>
            <a:ext cx="2133600" cy="18288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7010400" y="4724400"/>
            <a:ext cx="2133600" cy="18288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" y="457200"/>
            <a:ext cx="6096000" cy="5562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9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৬ </a:t>
            </a:r>
            <a:r>
              <a:rPr lang="bn-IN" sz="287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7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6324600" y="2590800"/>
            <a:ext cx="1447800" cy="15240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7696200" y="2438400"/>
            <a:ext cx="1447800" cy="15240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6019800" y="228600"/>
            <a:ext cx="1447800" cy="15240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7696200" y="304800"/>
            <a:ext cx="1447800" cy="15240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7620000" y="5029200"/>
            <a:ext cx="1447800" cy="15240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5943600" y="5105400"/>
            <a:ext cx="1447800" cy="15240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" y="457200"/>
            <a:ext cx="6096000" cy="5562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9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৭ </a:t>
            </a:r>
            <a:r>
              <a:rPr lang="bn-IN" sz="287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7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6096000" y="3505200"/>
            <a:ext cx="1828800" cy="15240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7315200" y="1447800"/>
            <a:ext cx="1828800" cy="15240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7315200" y="2971800"/>
            <a:ext cx="1828800" cy="15240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5486400" y="5029200"/>
            <a:ext cx="1828800" cy="15240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7239000" y="5029200"/>
            <a:ext cx="1828800" cy="15240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5791200" y="152400"/>
            <a:ext cx="1828800" cy="15240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7315200" y="0"/>
            <a:ext cx="1828800" cy="15240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" y="457200"/>
            <a:ext cx="6096000" cy="5562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9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৮ </a:t>
            </a:r>
            <a:r>
              <a:rPr lang="bn-IN" sz="287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7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6248400" y="1981200"/>
            <a:ext cx="1524000" cy="14478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7620000" y="1828800"/>
            <a:ext cx="1524000" cy="14478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6172200" y="3733800"/>
            <a:ext cx="1524000" cy="14478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7620000" y="3810000"/>
            <a:ext cx="1524000" cy="14478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7620000" y="5257800"/>
            <a:ext cx="1524000" cy="14478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5867400" y="5257800"/>
            <a:ext cx="1524000" cy="14478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7620000" y="457200"/>
            <a:ext cx="1524000" cy="14478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6096000" y="381000"/>
            <a:ext cx="1524000" cy="14478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" y="457200"/>
            <a:ext cx="6096000" cy="5562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9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৯ </a:t>
            </a:r>
            <a:r>
              <a:rPr lang="bn-IN" sz="287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7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6172200" y="1524000"/>
            <a:ext cx="1447800" cy="12954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7696200" y="2743200"/>
            <a:ext cx="1447800" cy="12954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7696200" y="1447800"/>
            <a:ext cx="1447800" cy="12954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6096000" y="3962400"/>
            <a:ext cx="1447800" cy="12954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7620000" y="3962400"/>
            <a:ext cx="1447800" cy="12954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7620000" y="5334000"/>
            <a:ext cx="1447800" cy="12954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6096000" y="5334000"/>
            <a:ext cx="1447800" cy="12954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7696200" y="76200"/>
            <a:ext cx="1447800" cy="12954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6096000" y="76200"/>
            <a:ext cx="1447800" cy="12954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0" y="457200"/>
            <a:ext cx="6096000" cy="5562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7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১০ </a:t>
            </a:r>
            <a:r>
              <a:rPr lang="bn-IN" sz="59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7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7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6096000" y="1524000"/>
            <a:ext cx="1447800" cy="10668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7696200" y="2743200"/>
            <a:ext cx="1447800" cy="10668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7696200" y="1524000"/>
            <a:ext cx="1447800" cy="10668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096000" y="152400"/>
            <a:ext cx="1447800" cy="10668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7696200" y="152400"/>
            <a:ext cx="1447800" cy="10668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7696200" y="3962400"/>
            <a:ext cx="1447800" cy="10668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6096000" y="4038600"/>
            <a:ext cx="1447800" cy="10668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7620000" y="5334000"/>
            <a:ext cx="1447800" cy="10668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5943600" y="5257800"/>
            <a:ext cx="1447800" cy="10668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6172200" y="2743200"/>
            <a:ext cx="1447800" cy="10668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0" y="76200"/>
            <a:ext cx="2514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209800"/>
            <a:ext cx="563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উপরের সংখ্যা গুলি সঠিক স্থানে বসাও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3200400"/>
          <a:ext cx="86868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1562100">
                <a:tc>
                  <a:txBody>
                    <a:bodyPr/>
                    <a:lstStyle/>
                    <a:p>
                      <a:pPr algn="ctr"/>
                      <a:r>
                        <a:rPr lang="bn-IN" sz="6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 </a:t>
                      </a:r>
                      <a:endParaRPr lang="en-US" sz="6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600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US" sz="6000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6000" dirty="0" smtClean="0">
                          <a:solidFill>
                            <a:srgbClr val="0070C0"/>
                          </a:solidFill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endParaRPr lang="en-US" sz="6000" dirty="0">
                        <a:solidFill>
                          <a:srgbClr val="0070C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62100">
                <a:tc>
                  <a:txBody>
                    <a:bodyPr/>
                    <a:lstStyle/>
                    <a:p>
                      <a:pPr algn="ctr"/>
                      <a:r>
                        <a:rPr lang="bn-IN" sz="6000" dirty="0" smtClean="0">
                          <a:solidFill>
                            <a:srgbClr val="00B0F0"/>
                          </a:solidFill>
                          <a:latin typeface="NikoshBAN" pitchFamily="2" charset="0"/>
                          <a:cs typeface="NikoshBAN" pitchFamily="2" charset="0"/>
                        </a:rPr>
                        <a:t>৬</a:t>
                      </a:r>
                      <a:endParaRPr lang="en-US" sz="6000" dirty="0">
                        <a:solidFill>
                          <a:srgbClr val="00B0F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0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6000" dirty="0" smtClean="0">
                          <a:latin typeface="NikoshBAN" pitchFamily="2" charset="0"/>
                          <a:cs typeface="NikoshBAN" pitchFamily="2" charset="0"/>
                        </a:rPr>
                        <a:t>৮</a:t>
                      </a:r>
                      <a:endParaRPr lang="en-US" sz="6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6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6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60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১০</a:t>
                      </a:r>
                      <a:r>
                        <a:rPr lang="bn-IN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09600" y="9144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৯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38400" y="914400"/>
            <a:ext cx="1676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19600" y="914400"/>
            <a:ext cx="16764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77000" y="914400"/>
            <a:ext cx="1676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IN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98612E-6 L -0.31336 0.366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98612E-6 L 0.48681 0.3774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98612E-6 L -0.275 0.6216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98612E-6 L 0.50834 0.5994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304800"/>
            <a:ext cx="22860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295400"/>
            <a:ext cx="3962400" cy="533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বৃত্ত গুলি গননা করি 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nut 3"/>
          <p:cNvSpPr/>
          <p:nvPr/>
        </p:nvSpPr>
        <p:spPr>
          <a:xfrm>
            <a:off x="1066800" y="2286000"/>
            <a:ext cx="1066800" cy="1295400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>
            <a:off x="914400" y="4572000"/>
            <a:ext cx="1066800" cy="1295400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onut 8"/>
          <p:cNvSpPr/>
          <p:nvPr/>
        </p:nvSpPr>
        <p:spPr>
          <a:xfrm>
            <a:off x="3429000" y="3352800"/>
            <a:ext cx="1066800" cy="1295400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5638800" y="2286000"/>
            <a:ext cx="1066800" cy="1295400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>
            <a:off x="5486400" y="4572000"/>
            <a:ext cx="1066800" cy="1295400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304800"/>
            <a:ext cx="1905000" cy="609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81000" y="1143000"/>
            <a:ext cx="1828800" cy="1524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lang="bn-IN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90800" y="1295400"/>
            <a:ext cx="44196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সংখ্যাটি কত ?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Moon 7"/>
          <p:cNvSpPr/>
          <p:nvPr/>
        </p:nvSpPr>
        <p:spPr>
          <a:xfrm>
            <a:off x="304800" y="2971800"/>
            <a:ext cx="914400" cy="1752600"/>
          </a:xfrm>
          <a:prstGeom prst="moon">
            <a:avLst/>
          </a:prstGeom>
          <a:solidFill>
            <a:srgbClr val="D1F6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oon 8"/>
          <p:cNvSpPr/>
          <p:nvPr/>
        </p:nvSpPr>
        <p:spPr>
          <a:xfrm>
            <a:off x="1295400" y="2971800"/>
            <a:ext cx="914400" cy="1752600"/>
          </a:xfrm>
          <a:prstGeom prst="moon">
            <a:avLst/>
          </a:prstGeom>
          <a:solidFill>
            <a:srgbClr val="D1F6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oon 9"/>
          <p:cNvSpPr/>
          <p:nvPr/>
        </p:nvSpPr>
        <p:spPr>
          <a:xfrm>
            <a:off x="2514600" y="3048000"/>
            <a:ext cx="914400" cy="1752600"/>
          </a:xfrm>
          <a:prstGeom prst="moon">
            <a:avLst/>
          </a:prstGeom>
          <a:solidFill>
            <a:srgbClr val="D1F6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oon 10"/>
          <p:cNvSpPr/>
          <p:nvPr/>
        </p:nvSpPr>
        <p:spPr>
          <a:xfrm>
            <a:off x="3657600" y="3048000"/>
            <a:ext cx="914400" cy="1752600"/>
          </a:xfrm>
          <a:prstGeom prst="moon">
            <a:avLst/>
          </a:prstGeom>
          <a:solidFill>
            <a:srgbClr val="D1F6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81600" y="2971800"/>
            <a:ext cx="3657600" cy="1524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কয়টি চাঁদ?  </a:t>
            </a:r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5029200"/>
            <a:ext cx="1752600" cy="152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971800" y="5105400"/>
            <a:ext cx="5638800" cy="1371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সংখ্যাটির পরে কত ?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Decision 10"/>
          <p:cNvSpPr/>
          <p:nvPr/>
        </p:nvSpPr>
        <p:spPr>
          <a:xfrm rot="1905246">
            <a:off x="5314375" y="1236360"/>
            <a:ext cx="2046292" cy="1376181"/>
          </a:xfrm>
          <a:prstGeom prst="flowChartDecision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Decision 11"/>
          <p:cNvSpPr/>
          <p:nvPr/>
        </p:nvSpPr>
        <p:spPr>
          <a:xfrm rot="1905246">
            <a:off x="5873617" y="2531760"/>
            <a:ext cx="2046292" cy="1376181"/>
          </a:xfrm>
          <a:prstGeom prst="flowChartDecision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Decision 13"/>
          <p:cNvSpPr/>
          <p:nvPr/>
        </p:nvSpPr>
        <p:spPr>
          <a:xfrm rot="1905246">
            <a:off x="6483217" y="3827160"/>
            <a:ext cx="2046292" cy="1376181"/>
          </a:xfrm>
          <a:prstGeom prst="flowChartDecision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Decision 12"/>
          <p:cNvSpPr/>
          <p:nvPr/>
        </p:nvSpPr>
        <p:spPr>
          <a:xfrm rot="1905246">
            <a:off x="7092817" y="5122560"/>
            <a:ext cx="2046292" cy="1376181"/>
          </a:xfrm>
          <a:prstGeom prst="flowChartDecision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0" y="0"/>
            <a:ext cx="9144000" cy="76200"/>
          </a:xfrm>
          <a:prstGeom prst="roundRect">
            <a:avLst/>
          </a:prstGeom>
          <a:gradFill flip="none" rotWithShape="1">
            <a:gsLst>
              <a:gs pos="0">
                <a:srgbClr val="4207E7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0" y="6781800"/>
            <a:ext cx="9144000" cy="76200"/>
          </a:xfrm>
          <a:prstGeom prst="roundRect">
            <a:avLst/>
          </a:prstGeom>
          <a:gradFill flip="none" rotWithShape="1">
            <a:gsLst>
              <a:gs pos="0">
                <a:srgbClr val="4207E7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 rot="5400000" flipV="1">
            <a:off x="-3352799" y="3352798"/>
            <a:ext cx="6858002" cy="152401"/>
          </a:xfrm>
          <a:prstGeom prst="roundRect">
            <a:avLst/>
          </a:prstGeom>
          <a:gradFill flip="none" rotWithShape="1">
            <a:gsLst>
              <a:gs pos="0">
                <a:srgbClr val="4207E7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 rot="16200000">
            <a:off x="5715000" y="3352800"/>
            <a:ext cx="6705600" cy="152400"/>
          </a:xfrm>
          <a:prstGeom prst="roundRect">
            <a:avLst/>
          </a:prstGeom>
          <a:gradFill flip="none" rotWithShape="1">
            <a:gsLst>
              <a:gs pos="0">
                <a:srgbClr val="4207E7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464403"/>
            <a:ext cx="6858000" cy="983397"/>
          </a:xfrm>
          <a:prstGeom prst="rect">
            <a:avLst/>
          </a:prstGeom>
          <a:noFill/>
        </p:spPr>
        <p:txBody>
          <a:bodyPr wrap="square" rtlCol="0">
            <a:prstTxWarp prst="textWave2">
              <a:avLst>
                <a:gd name="adj1" fmla="val 20000"/>
                <a:gd name="adj2" fmla="val -51"/>
              </a:avLst>
            </a:prstTxWarp>
            <a:spAutoFit/>
          </a:bodyPr>
          <a:lstStyle/>
          <a:p>
            <a:pPr algn="ctr"/>
            <a:r>
              <a:rPr lang="bn-BD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সবাই ভাল থেকো </a:t>
            </a:r>
            <a:endParaRPr lang="en-US" sz="48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1295400"/>
            <a:ext cx="160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</a:t>
            </a:r>
            <a:endParaRPr lang="en-US" sz="8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2200" y="2590800"/>
            <a:ext cx="152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ন্য </a:t>
            </a:r>
            <a:endParaRPr lang="en-US" sz="8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3886200"/>
            <a:ext cx="1676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  </a:t>
            </a:r>
            <a:endParaRPr lang="en-US" sz="8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67600" y="5181600"/>
            <a:ext cx="121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latin typeface="NikoshBAN" pitchFamily="2" charset="0"/>
                <a:cs typeface="NikoshBAN" pitchFamily="2" charset="0"/>
              </a:rPr>
              <a:t>দ  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F:\ATAUR PICTUR\PICTURE\FLOWERS GIF\8748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4171950"/>
            <a:ext cx="1905000" cy="2609850"/>
          </a:xfrm>
          <a:prstGeom prst="rect">
            <a:avLst/>
          </a:prstGeom>
          <a:noFill/>
        </p:spPr>
      </p:pic>
      <p:pic>
        <p:nvPicPr>
          <p:cNvPr id="1028" name="Picture 4" descr="F:\ATAUR PICTUR\PICTURE\ANIMETED ICON\t5438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24200" y="3200400"/>
            <a:ext cx="2819400" cy="2209800"/>
          </a:xfrm>
          <a:prstGeom prst="rect">
            <a:avLst/>
          </a:prstGeom>
          <a:noFill/>
        </p:spPr>
      </p:pic>
      <p:pic>
        <p:nvPicPr>
          <p:cNvPr id="1029" name="Picture 5" descr="F:\ATAUR PICTUR\PICTURE\FUNNY ICON\tweety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57275" y="1655115"/>
            <a:ext cx="1914525" cy="162148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par>
              <p:cTn id="2"/>
            </p:par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4191000" cy="6096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6600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মোঃ বেলাল হোসেন </a:t>
            </a:r>
          </a:p>
          <a:p>
            <a:pPr algn="ctr"/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bn-IN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চিওড়া সরকারি প্রাথমিক বিদ্যালয় </a:t>
            </a:r>
            <a:endParaRPr lang="bn-IN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নাঙ্গলকোট, কুমিল্লা</a:t>
            </a:r>
            <a:r>
              <a:rPr lang="bn-IN" sz="48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00600" y="457200"/>
            <a:ext cx="4038600" cy="6096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dirty="0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71600" y="76200"/>
            <a:ext cx="6248400" cy="1066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219200"/>
            <a:ext cx="3352800" cy="609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2057400"/>
            <a:ext cx="8839200" cy="46482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১। ১ থেকে ১০ পর্যন্ত সংখ্যাগননা করতে পারবে </a:t>
            </a:r>
          </a:p>
          <a:p>
            <a:r>
              <a:rPr lang="bn-IN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২। ১ থেকে ১০ পর্যন্ত ধারাবাহিক ভাবে বলতে পারবে। </a:t>
            </a:r>
          </a:p>
          <a:p>
            <a:r>
              <a:rPr lang="bn-IN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৩। ১ থেকে ১০ পর্যন্ত সংখ্যা দেখে চিহ্নিত করতে পারবে। 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1828800" cy="1828800"/>
          </a:xfrm>
          <a:prstGeom prst="rect">
            <a:avLst/>
          </a:prstGeom>
        </p:spPr>
      </p:pic>
      <p:pic>
        <p:nvPicPr>
          <p:cNvPr id="3" name="Picture 2" descr="images (1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438399"/>
            <a:ext cx="1600200" cy="2042467"/>
          </a:xfrm>
          <a:prstGeom prst="rect">
            <a:avLst/>
          </a:prstGeom>
        </p:spPr>
      </p:pic>
      <p:pic>
        <p:nvPicPr>
          <p:cNvPr id="5" name="Picture 4" descr="download (1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4953000"/>
            <a:ext cx="2290313" cy="1371600"/>
          </a:xfrm>
          <a:prstGeom prst="rect">
            <a:avLst/>
          </a:prstGeom>
        </p:spPr>
      </p:pic>
      <p:pic>
        <p:nvPicPr>
          <p:cNvPr id="10" name="Picture 9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28600"/>
            <a:ext cx="1828800" cy="1828800"/>
          </a:xfrm>
          <a:prstGeom prst="rect">
            <a:avLst/>
          </a:prstGeom>
        </p:spPr>
      </p:pic>
      <p:pic>
        <p:nvPicPr>
          <p:cNvPr id="11" name="Picture 10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228600"/>
            <a:ext cx="1828800" cy="1828800"/>
          </a:xfrm>
          <a:prstGeom prst="rect">
            <a:avLst/>
          </a:prstGeom>
        </p:spPr>
      </p:pic>
      <p:pic>
        <p:nvPicPr>
          <p:cNvPr id="12" name="Picture 11" descr="images (1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2453333"/>
            <a:ext cx="1600200" cy="204246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324600" y="457200"/>
            <a:ext cx="2590800" cy="1219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কয়টি ফুল? 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05400" y="2819400"/>
            <a:ext cx="2590800" cy="1219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কয়টি বই ?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05400" y="5029200"/>
            <a:ext cx="2590800" cy="1219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কয়টি পতাকা ? 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/>
          <p:cNvSpPr/>
          <p:nvPr/>
        </p:nvSpPr>
        <p:spPr>
          <a:xfrm>
            <a:off x="152400" y="304800"/>
            <a:ext cx="8991600" cy="6096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গননা করি 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" y="457200"/>
            <a:ext cx="6096000" cy="5562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9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sz="287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7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6477000" y="1981200"/>
            <a:ext cx="2514600" cy="28956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" y="457200"/>
            <a:ext cx="6096000" cy="5562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9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 </a:t>
            </a:r>
            <a:r>
              <a:rPr lang="bn-IN" sz="287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7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6400800" y="304800"/>
            <a:ext cx="2514600" cy="28956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6400800" y="3200400"/>
            <a:ext cx="2514600" cy="28956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" y="457200"/>
            <a:ext cx="6096000" cy="5562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9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  </a:t>
            </a:r>
            <a:r>
              <a:rPr lang="bn-IN" sz="287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7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6400800" y="304800"/>
            <a:ext cx="2286000" cy="21336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6400800" y="2362200"/>
            <a:ext cx="2286000" cy="21336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6400800" y="4495800"/>
            <a:ext cx="2286000" cy="21336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" y="457200"/>
            <a:ext cx="6096000" cy="5562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9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 </a:t>
            </a:r>
            <a:r>
              <a:rPr lang="bn-IN" sz="287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7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6781800" y="1905000"/>
            <a:ext cx="2286000" cy="20574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5257800" y="4648200"/>
            <a:ext cx="2286000" cy="20574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6781800" y="76200"/>
            <a:ext cx="2286000" cy="20574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6858000" y="4038600"/>
            <a:ext cx="2286000" cy="2057400"/>
          </a:xfrm>
          <a:prstGeom prst="star5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120</Words>
  <Application>Microsoft Office PowerPoint</Application>
  <PresentationFormat>On-screen Show (4:3)</PresentationFormat>
  <Paragraphs>53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basher</dc:creator>
  <cp:lastModifiedBy>basher</cp:lastModifiedBy>
  <cp:revision>38</cp:revision>
  <dcterms:created xsi:type="dcterms:W3CDTF">2006-08-16T00:00:00Z</dcterms:created>
  <dcterms:modified xsi:type="dcterms:W3CDTF">2019-04-05T11:39:13Z</dcterms:modified>
</cp:coreProperties>
</file>