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30"/>
  </p:notesMasterIdLst>
  <p:handoutMasterIdLst>
    <p:handoutMasterId r:id="rId31"/>
  </p:handoutMasterIdLst>
  <p:sldIdLst>
    <p:sldId id="256" r:id="rId8"/>
    <p:sldId id="286" r:id="rId9"/>
    <p:sldId id="287" r:id="rId10"/>
    <p:sldId id="288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7512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52" autoAdjust="0"/>
  </p:normalViewPr>
  <p:slideViewPr>
    <p:cSldViewPr snapToGrid="0" showGuides="1">
      <p:cViewPr varScale="1">
        <p:scale>
          <a:sx n="71" d="100"/>
          <a:sy n="71" d="100"/>
        </p:scale>
        <p:origin x="696" y="54"/>
      </p:cViewPr>
      <p:guideLst>
        <p:guide orient="horz" pos="2328"/>
        <p:guide pos="3864"/>
        <p:guide pos="7512"/>
        <p:guide pos="144"/>
        <p:guide orient="horz" pos="624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465D3EB-CBDD-4100-83B7-3BFE0A8F4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72B4595-A79D-4567-9FE1-DCF31A42B3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C0719-993D-42E1-80ED-8F01056F36C2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50E452F-E862-4273-987C-980229E53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3EE394C-9AD7-48EA-AB0F-18032A3E09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21AD-3AC0-48CB-8727-BB447FD226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59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3BC9C-6C58-464F-B94E-FD73C5FB016E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0DC36-8EFA-4378-9855-E019C55AC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2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98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06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73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10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7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94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96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05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63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79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79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00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25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48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4BDE-25F0-4A0F-93F8-563A8CCCF1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0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BEFBAF-82E9-49AD-B2CF-7D154E0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D8006A-94B1-44F7-972D-56767ED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E7BFAB-D84B-45E1-A0BD-2516AC1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F007DB-4F12-4428-9C48-5120DF07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9B7FB99-7425-444D-B602-01B672BC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04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6463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63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0643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087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06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59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67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0865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87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41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09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88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860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43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48266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597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603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66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8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5584226-69DA-4211-B2C8-C29FD05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41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78240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04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91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65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5375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920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20615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6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446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6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968D5F-2AB6-42D3-A54E-AB3E6032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65AB07F-D5F7-402A-AE4E-027BF1C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41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56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7896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483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064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8ECD90-B4F0-4DFB-BB3D-F2310207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5A6C3A-033E-474B-AB97-D8291A04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532B928-3A23-4FCA-AD1F-E45A467B5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DC8376-6FC6-4A11-B0DB-9A148E9C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5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0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42BB15-A24D-42E9-9CAE-BB827226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8F0849D-D3C3-462A-9751-4EAB0B91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275657-2BF9-4761-96B6-50EE3CFC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41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157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DA1498-92C7-4E4B-8045-C9195F453964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74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11" Type="http://schemas.openxmlformats.org/officeDocument/2006/relationships/image" Target="../media/image32.JPG"/><Relationship Id="rId5" Type="http://schemas.openxmlformats.org/officeDocument/2006/relationships/image" Target="../media/image26.png"/><Relationship Id="rId10" Type="http://schemas.openxmlformats.org/officeDocument/2006/relationships/image" Target="../media/image31.JPG"/><Relationship Id="rId4" Type="http://schemas.openxmlformats.org/officeDocument/2006/relationships/image" Target="../media/image25.jpeg"/><Relationship Id="rId9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28871"/>
            <a:ext cx="9144000" cy="1828193"/>
          </a:xfrm>
        </p:spPr>
        <p:txBody>
          <a:bodyPr lIns="0" tIns="0" rIns="0" bIns="0" anchor="t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সীতাকুণ্ড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অনলাইন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স্কুলে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স্বাগতম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="" xmlns:a16="http://schemas.microsoft.com/office/drawing/2014/main" id="{1C59176D-59A8-4C02-B448-EE01232FB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792319" y="-608242"/>
            <a:ext cx="2607364" cy="260736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iamond 4">
            <a:extLst>
              <a:ext uri="{FF2B5EF4-FFF2-40B4-BE49-F238E27FC236}">
                <a16:creationId xmlns="" xmlns:a16="http://schemas.microsoft.com/office/drawing/2014/main" id="{A50B1817-3C7F-41BC-8557-7A00C928EE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25258" y="-1770743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 descr="Icon of chart. ">
            <a:extLst>
              <a:ext uri="{FF2B5EF4-FFF2-40B4-BE49-F238E27FC236}">
                <a16:creationId xmlns="" xmlns:a16="http://schemas.microsoft.com/office/drawing/2014/main" id="{B95DF07A-CE7E-4D89-9AA0-25F4FFF3B9C7}"/>
              </a:ext>
            </a:extLst>
          </p:cNvPr>
          <p:cNvGrpSpPr/>
          <p:nvPr/>
        </p:nvGrpSpPr>
        <p:grpSpPr>
          <a:xfrm>
            <a:off x="5298142" y="2245659"/>
            <a:ext cx="1680882" cy="959881"/>
            <a:chOff x="2025650" y="4786313"/>
            <a:chExt cx="285750" cy="287338"/>
          </a:xfrm>
          <a:solidFill>
            <a:schemeClr val="bg1"/>
          </a:solidFill>
        </p:grpSpPr>
        <p:sp>
          <p:nvSpPr>
            <p:cNvPr id="8" name="Freeform 565">
              <a:extLst>
                <a:ext uri="{FF2B5EF4-FFF2-40B4-BE49-F238E27FC236}">
                  <a16:creationId xmlns="" xmlns:a16="http://schemas.microsoft.com/office/drawing/2014/main" id="{548FC78B-EF83-4185-A63D-1A5A85640B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650" y="4786313"/>
              <a:ext cx="285750" cy="287338"/>
            </a:xfrm>
            <a:custGeom>
              <a:avLst/>
              <a:gdLst>
                <a:gd name="T0" fmla="*/ 812 w 903"/>
                <a:gd name="T1" fmla="*/ 500 h 903"/>
                <a:gd name="T2" fmla="*/ 810 w 903"/>
                <a:gd name="T3" fmla="*/ 505 h 903"/>
                <a:gd name="T4" fmla="*/ 806 w 903"/>
                <a:gd name="T5" fmla="*/ 509 h 903"/>
                <a:gd name="T6" fmla="*/ 800 w 903"/>
                <a:gd name="T7" fmla="*/ 511 h 903"/>
                <a:gd name="T8" fmla="*/ 105 w 903"/>
                <a:gd name="T9" fmla="*/ 511 h 903"/>
                <a:gd name="T10" fmla="*/ 99 w 903"/>
                <a:gd name="T11" fmla="*/ 510 h 903"/>
                <a:gd name="T12" fmla="*/ 95 w 903"/>
                <a:gd name="T13" fmla="*/ 507 h 903"/>
                <a:gd name="T14" fmla="*/ 92 w 903"/>
                <a:gd name="T15" fmla="*/ 502 h 903"/>
                <a:gd name="T16" fmla="*/ 90 w 903"/>
                <a:gd name="T17" fmla="*/ 496 h 903"/>
                <a:gd name="T18" fmla="*/ 90 w 903"/>
                <a:gd name="T19" fmla="*/ 105 h 903"/>
                <a:gd name="T20" fmla="*/ 92 w 903"/>
                <a:gd name="T21" fmla="*/ 100 h 903"/>
                <a:gd name="T22" fmla="*/ 95 w 903"/>
                <a:gd name="T23" fmla="*/ 94 h 903"/>
                <a:gd name="T24" fmla="*/ 99 w 903"/>
                <a:gd name="T25" fmla="*/ 91 h 903"/>
                <a:gd name="T26" fmla="*/ 105 w 903"/>
                <a:gd name="T27" fmla="*/ 90 h 903"/>
                <a:gd name="T28" fmla="*/ 800 w 903"/>
                <a:gd name="T29" fmla="*/ 90 h 903"/>
                <a:gd name="T30" fmla="*/ 806 w 903"/>
                <a:gd name="T31" fmla="*/ 92 h 903"/>
                <a:gd name="T32" fmla="*/ 810 w 903"/>
                <a:gd name="T33" fmla="*/ 96 h 903"/>
                <a:gd name="T34" fmla="*/ 812 w 903"/>
                <a:gd name="T35" fmla="*/ 102 h 903"/>
                <a:gd name="T36" fmla="*/ 813 w 903"/>
                <a:gd name="T37" fmla="*/ 496 h 903"/>
                <a:gd name="T38" fmla="*/ 15 w 903"/>
                <a:gd name="T39" fmla="*/ 0 h 903"/>
                <a:gd name="T40" fmla="*/ 9 w 903"/>
                <a:gd name="T41" fmla="*/ 1 h 903"/>
                <a:gd name="T42" fmla="*/ 5 w 903"/>
                <a:gd name="T43" fmla="*/ 4 h 903"/>
                <a:gd name="T44" fmla="*/ 1 w 903"/>
                <a:gd name="T45" fmla="*/ 8 h 903"/>
                <a:gd name="T46" fmla="*/ 0 w 903"/>
                <a:gd name="T47" fmla="*/ 15 h 903"/>
                <a:gd name="T48" fmla="*/ 0 w 903"/>
                <a:gd name="T49" fmla="*/ 590 h 903"/>
                <a:gd name="T50" fmla="*/ 2 w 903"/>
                <a:gd name="T51" fmla="*/ 595 h 903"/>
                <a:gd name="T52" fmla="*/ 7 w 903"/>
                <a:gd name="T53" fmla="*/ 599 h 903"/>
                <a:gd name="T54" fmla="*/ 12 w 903"/>
                <a:gd name="T55" fmla="*/ 602 h 903"/>
                <a:gd name="T56" fmla="*/ 437 w 903"/>
                <a:gd name="T57" fmla="*/ 602 h 903"/>
                <a:gd name="T58" fmla="*/ 260 w 903"/>
                <a:gd name="T59" fmla="*/ 877 h 903"/>
                <a:gd name="T60" fmla="*/ 257 w 903"/>
                <a:gd name="T61" fmla="*/ 883 h 903"/>
                <a:gd name="T62" fmla="*/ 256 w 903"/>
                <a:gd name="T63" fmla="*/ 888 h 903"/>
                <a:gd name="T64" fmla="*/ 257 w 903"/>
                <a:gd name="T65" fmla="*/ 893 h 903"/>
                <a:gd name="T66" fmla="*/ 260 w 903"/>
                <a:gd name="T67" fmla="*/ 899 h 903"/>
                <a:gd name="T68" fmla="*/ 265 w 903"/>
                <a:gd name="T69" fmla="*/ 902 h 903"/>
                <a:gd name="T70" fmla="*/ 271 w 903"/>
                <a:gd name="T71" fmla="*/ 903 h 903"/>
                <a:gd name="T72" fmla="*/ 277 w 903"/>
                <a:gd name="T73" fmla="*/ 902 h 903"/>
                <a:gd name="T74" fmla="*/ 281 w 903"/>
                <a:gd name="T75" fmla="*/ 899 h 903"/>
                <a:gd name="T76" fmla="*/ 621 w 903"/>
                <a:gd name="T77" fmla="*/ 899 h 903"/>
                <a:gd name="T78" fmla="*/ 627 w 903"/>
                <a:gd name="T79" fmla="*/ 902 h 903"/>
                <a:gd name="T80" fmla="*/ 632 w 903"/>
                <a:gd name="T81" fmla="*/ 903 h 903"/>
                <a:gd name="T82" fmla="*/ 637 w 903"/>
                <a:gd name="T83" fmla="*/ 902 h 903"/>
                <a:gd name="T84" fmla="*/ 643 w 903"/>
                <a:gd name="T85" fmla="*/ 899 h 903"/>
                <a:gd name="T86" fmla="*/ 646 w 903"/>
                <a:gd name="T87" fmla="*/ 893 h 903"/>
                <a:gd name="T88" fmla="*/ 647 w 903"/>
                <a:gd name="T89" fmla="*/ 888 h 903"/>
                <a:gd name="T90" fmla="*/ 646 w 903"/>
                <a:gd name="T91" fmla="*/ 883 h 903"/>
                <a:gd name="T92" fmla="*/ 643 w 903"/>
                <a:gd name="T93" fmla="*/ 877 h 903"/>
                <a:gd name="T94" fmla="*/ 467 w 903"/>
                <a:gd name="T95" fmla="*/ 602 h 903"/>
                <a:gd name="T96" fmla="*/ 892 w 903"/>
                <a:gd name="T97" fmla="*/ 602 h 903"/>
                <a:gd name="T98" fmla="*/ 897 w 903"/>
                <a:gd name="T99" fmla="*/ 599 h 903"/>
                <a:gd name="T100" fmla="*/ 900 w 903"/>
                <a:gd name="T101" fmla="*/ 595 h 903"/>
                <a:gd name="T102" fmla="*/ 902 w 903"/>
                <a:gd name="T103" fmla="*/ 590 h 903"/>
                <a:gd name="T104" fmla="*/ 903 w 903"/>
                <a:gd name="T105" fmla="*/ 15 h 903"/>
                <a:gd name="T106" fmla="*/ 902 w 903"/>
                <a:gd name="T107" fmla="*/ 8 h 903"/>
                <a:gd name="T108" fmla="*/ 899 w 903"/>
                <a:gd name="T109" fmla="*/ 4 h 903"/>
                <a:gd name="T110" fmla="*/ 894 w 903"/>
                <a:gd name="T111" fmla="*/ 1 h 903"/>
                <a:gd name="T112" fmla="*/ 888 w 903"/>
                <a:gd name="T113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3" h="903">
                  <a:moveTo>
                    <a:pt x="813" y="496"/>
                  </a:moveTo>
                  <a:lnTo>
                    <a:pt x="812" y="500"/>
                  </a:lnTo>
                  <a:lnTo>
                    <a:pt x="811" y="502"/>
                  </a:lnTo>
                  <a:lnTo>
                    <a:pt x="810" y="505"/>
                  </a:lnTo>
                  <a:lnTo>
                    <a:pt x="808" y="507"/>
                  </a:lnTo>
                  <a:lnTo>
                    <a:pt x="806" y="509"/>
                  </a:lnTo>
                  <a:lnTo>
                    <a:pt x="804" y="510"/>
                  </a:lnTo>
                  <a:lnTo>
                    <a:pt x="800" y="511"/>
                  </a:lnTo>
                  <a:lnTo>
                    <a:pt x="797" y="511"/>
                  </a:lnTo>
                  <a:lnTo>
                    <a:pt x="105" y="511"/>
                  </a:lnTo>
                  <a:lnTo>
                    <a:pt x="102" y="511"/>
                  </a:lnTo>
                  <a:lnTo>
                    <a:pt x="99" y="510"/>
                  </a:lnTo>
                  <a:lnTo>
                    <a:pt x="97" y="509"/>
                  </a:lnTo>
                  <a:lnTo>
                    <a:pt x="95" y="507"/>
                  </a:lnTo>
                  <a:lnTo>
                    <a:pt x="93" y="505"/>
                  </a:lnTo>
                  <a:lnTo>
                    <a:pt x="92" y="502"/>
                  </a:lnTo>
                  <a:lnTo>
                    <a:pt x="90" y="500"/>
                  </a:lnTo>
                  <a:lnTo>
                    <a:pt x="90" y="496"/>
                  </a:lnTo>
                  <a:lnTo>
                    <a:pt x="90" y="316"/>
                  </a:lnTo>
                  <a:lnTo>
                    <a:pt x="90" y="105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3" y="96"/>
                  </a:lnTo>
                  <a:lnTo>
                    <a:pt x="95" y="94"/>
                  </a:lnTo>
                  <a:lnTo>
                    <a:pt x="97" y="92"/>
                  </a:lnTo>
                  <a:lnTo>
                    <a:pt x="99" y="91"/>
                  </a:lnTo>
                  <a:lnTo>
                    <a:pt x="102" y="90"/>
                  </a:lnTo>
                  <a:lnTo>
                    <a:pt x="105" y="90"/>
                  </a:lnTo>
                  <a:lnTo>
                    <a:pt x="798" y="90"/>
                  </a:lnTo>
                  <a:lnTo>
                    <a:pt x="800" y="90"/>
                  </a:lnTo>
                  <a:lnTo>
                    <a:pt x="804" y="91"/>
                  </a:lnTo>
                  <a:lnTo>
                    <a:pt x="806" y="92"/>
                  </a:lnTo>
                  <a:lnTo>
                    <a:pt x="808" y="94"/>
                  </a:lnTo>
                  <a:lnTo>
                    <a:pt x="810" y="96"/>
                  </a:lnTo>
                  <a:lnTo>
                    <a:pt x="811" y="100"/>
                  </a:lnTo>
                  <a:lnTo>
                    <a:pt x="812" y="102"/>
                  </a:lnTo>
                  <a:lnTo>
                    <a:pt x="813" y="105"/>
                  </a:lnTo>
                  <a:lnTo>
                    <a:pt x="813" y="496"/>
                  </a:lnTo>
                  <a:close/>
                  <a:moveTo>
                    <a:pt x="888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587"/>
                  </a:lnTo>
                  <a:lnTo>
                    <a:pt x="0" y="590"/>
                  </a:lnTo>
                  <a:lnTo>
                    <a:pt x="1" y="593"/>
                  </a:lnTo>
                  <a:lnTo>
                    <a:pt x="2" y="595"/>
                  </a:lnTo>
                  <a:lnTo>
                    <a:pt x="5" y="597"/>
                  </a:lnTo>
                  <a:lnTo>
                    <a:pt x="7" y="599"/>
                  </a:lnTo>
                  <a:lnTo>
                    <a:pt x="9" y="601"/>
                  </a:lnTo>
                  <a:lnTo>
                    <a:pt x="12" y="602"/>
                  </a:lnTo>
                  <a:lnTo>
                    <a:pt x="15" y="602"/>
                  </a:lnTo>
                  <a:lnTo>
                    <a:pt x="437" y="602"/>
                  </a:lnTo>
                  <a:lnTo>
                    <a:pt x="437" y="701"/>
                  </a:lnTo>
                  <a:lnTo>
                    <a:pt x="260" y="877"/>
                  </a:lnTo>
                  <a:lnTo>
                    <a:pt x="259" y="879"/>
                  </a:lnTo>
                  <a:lnTo>
                    <a:pt x="257" y="883"/>
                  </a:lnTo>
                  <a:lnTo>
                    <a:pt x="256" y="885"/>
                  </a:lnTo>
                  <a:lnTo>
                    <a:pt x="256" y="888"/>
                  </a:lnTo>
                  <a:lnTo>
                    <a:pt x="256" y="891"/>
                  </a:lnTo>
                  <a:lnTo>
                    <a:pt x="257" y="893"/>
                  </a:lnTo>
                  <a:lnTo>
                    <a:pt x="259" y="897"/>
                  </a:lnTo>
                  <a:lnTo>
                    <a:pt x="260" y="899"/>
                  </a:lnTo>
                  <a:lnTo>
                    <a:pt x="263" y="901"/>
                  </a:lnTo>
                  <a:lnTo>
                    <a:pt x="265" y="902"/>
                  </a:lnTo>
                  <a:lnTo>
                    <a:pt x="268" y="903"/>
                  </a:lnTo>
                  <a:lnTo>
                    <a:pt x="271" y="903"/>
                  </a:lnTo>
                  <a:lnTo>
                    <a:pt x="274" y="903"/>
                  </a:lnTo>
                  <a:lnTo>
                    <a:pt x="277" y="902"/>
                  </a:lnTo>
                  <a:lnTo>
                    <a:pt x="279" y="901"/>
                  </a:lnTo>
                  <a:lnTo>
                    <a:pt x="281" y="899"/>
                  </a:lnTo>
                  <a:lnTo>
                    <a:pt x="452" y="728"/>
                  </a:lnTo>
                  <a:lnTo>
                    <a:pt x="621" y="899"/>
                  </a:lnTo>
                  <a:lnTo>
                    <a:pt x="623" y="901"/>
                  </a:lnTo>
                  <a:lnTo>
                    <a:pt x="627" y="902"/>
                  </a:lnTo>
                  <a:lnTo>
                    <a:pt x="629" y="903"/>
                  </a:lnTo>
                  <a:lnTo>
                    <a:pt x="632" y="903"/>
                  </a:lnTo>
                  <a:lnTo>
                    <a:pt x="635" y="903"/>
                  </a:lnTo>
                  <a:lnTo>
                    <a:pt x="637" y="902"/>
                  </a:lnTo>
                  <a:lnTo>
                    <a:pt x="641" y="901"/>
                  </a:lnTo>
                  <a:lnTo>
                    <a:pt x="643" y="899"/>
                  </a:lnTo>
                  <a:lnTo>
                    <a:pt x="645" y="897"/>
                  </a:lnTo>
                  <a:lnTo>
                    <a:pt x="646" y="893"/>
                  </a:lnTo>
                  <a:lnTo>
                    <a:pt x="647" y="891"/>
                  </a:lnTo>
                  <a:lnTo>
                    <a:pt x="647" y="888"/>
                  </a:lnTo>
                  <a:lnTo>
                    <a:pt x="647" y="885"/>
                  </a:lnTo>
                  <a:lnTo>
                    <a:pt x="646" y="883"/>
                  </a:lnTo>
                  <a:lnTo>
                    <a:pt x="645" y="879"/>
                  </a:lnTo>
                  <a:lnTo>
                    <a:pt x="643" y="877"/>
                  </a:lnTo>
                  <a:lnTo>
                    <a:pt x="467" y="701"/>
                  </a:lnTo>
                  <a:lnTo>
                    <a:pt x="467" y="602"/>
                  </a:lnTo>
                  <a:lnTo>
                    <a:pt x="888" y="602"/>
                  </a:lnTo>
                  <a:lnTo>
                    <a:pt x="892" y="602"/>
                  </a:lnTo>
                  <a:lnTo>
                    <a:pt x="894" y="601"/>
                  </a:lnTo>
                  <a:lnTo>
                    <a:pt x="897" y="599"/>
                  </a:lnTo>
                  <a:lnTo>
                    <a:pt x="899" y="597"/>
                  </a:lnTo>
                  <a:lnTo>
                    <a:pt x="900" y="595"/>
                  </a:lnTo>
                  <a:lnTo>
                    <a:pt x="902" y="593"/>
                  </a:lnTo>
                  <a:lnTo>
                    <a:pt x="902" y="590"/>
                  </a:lnTo>
                  <a:lnTo>
                    <a:pt x="903" y="587"/>
                  </a:lnTo>
                  <a:lnTo>
                    <a:pt x="903" y="15"/>
                  </a:lnTo>
                  <a:lnTo>
                    <a:pt x="902" y="12"/>
                  </a:lnTo>
                  <a:lnTo>
                    <a:pt x="902" y="8"/>
                  </a:lnTo>
                  <a:lnTo>
                    <a:pt x="900" y="6"/>
                  </a:lnTo>
                  <a:lnTo>
                    <a:pt x="899" y="4"/>
                  </a:lnTo>
                  <a:lnTo>
                    <a:pt x="897" y="2"/>
                  </a:lnTo>
                  <a:lnTo>
                    <a:pt x="894" y="1"/>
                  </a:lnTo>
                  <a:lnTo>
                    <a:pt x="892" y="0"/>
                  </a:lnTo>
                  <a:lnTo>
                    <a:pt x="8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66">
              <a:extLst>
                <a:ext uri="{FF2B5EF4-FFF2-40B4-BE49-F238E27FC236}">
                  <a16:creationId xmlns="" xmlns:a16="http://schemas.microsoft.com/office/drawing/2014/main" id="{B7B50F87-A3AA-4FB6-9692-24BF5512F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4843463"/>
              <a:ext cx="200025" cy="73025"/>
            </a:xfrm>
            <a:custGeom>
              <a:avLst/>
              <a:gdLst>
                <a:gd name="T0" fmla="*/ 151 w 632"/>
                <a:gd name="T1" fmla="*/ 151 h 226"/>
                <a:gd name="T2" fmla="*/ 157 w 632"/>
                <a:gd name="T3" fmla="*/ 149 h 226"/>
                <a:gd name="T4" fmla="*/ 161 w 632"/>
                <a:gd name="T5" fmla="*/ 146 h 226"/>
                <a:gd name="T6" fmla="*/ 288 w 632"/>
                <a:gd name="T7" fmla="*/ 217 h 226"/>
                <a:gd name="T8" fmla="*/ 292 w 632"/>
                <a:gd name="T9" fmla="*/ 223 h 226"/>
                <a:gd name="T10" fmla="*/ 299 w 632"/>
                <a:gd name="T11" fmla="*/ 226 h 226"/>
                <a:gd name="T12" fmla="*/ 302 w 632"/>
                <a:gd name="T13" fmla="*/ 226 h 226"/>
                <a:gd name="T14" fmla="*/ 307 w 632"/>
                <a:gd name="T15" fmla="*/ 225 h 226"/>
                <a:gd name="T16" fmla="*/ 313 w 632"/>
                <a:gd name="T17" fmla="*/ 222 h 226"/>
                <a:gd name="T18" fmla="*/ 471 w 632"/>
                <a:gd name="T19" fmla="*/ 191 h 226"/>
                <a:gd name="T20" fmla="*/ 477 w 632"/>
                <a:gd name="T21" fmla="*/ 195 h 226"/>
                <a:gd name="T22" fmla="*/ 483 w 632"/>
                <a:gd name="T23" fmla="*/ 196 h 226"/>
                <a:gd name="T24" fmla="*/ 488 w 632"/>
                <a:gd name="T25" fmla="*/ 194 h 226"/>
                <a:gd name="T26" fmla="*/ 494 w 632"/>
                <a:gd name="T27" fmla="*/ 191 h 226"/>
                <a:gd name="T28" fmla="*/ 631 w 632"/>
                <a:gd name="T29" fmla="*/ 23 h 226"/>
                <a:gd name="T30" fmla="*/ 632 w 632"/>
                <a:gd name="T31" fmla="*/ 16 h 226"/>
                <a:gd name="T32" fmla="*/ 632 w 632"/>
                <a:gd name="T33" fmla="*/ 11 h 226"/>
                <a:gd name="T34" fmla="*/ 629 w 632"/>
                <a:gd name="T35" fmla="*/ 5 h 226"/>
                <a:gd name="T36" fmla="*/ 625 w 632"/>
                <a:gd name="T37" fmla="*/ 2 h 226"/>
                <a:gd name="T38" fmla="*/ 619 w 632"/>
                <a:gd name="T39" fmla="*/ 0 h 226"/>
                <a:gd name="T40" fmla="*/ 613 w 632"/>
                <a:gd name="T41" fmla="*/ 1 h 226"/>
                <a:gd name="T42" fmla="*/ 607 w 632"/>
                <a:gd name="T43" fmla="*/ 3 h 226"/>
                <a:gd name="T44" fmla="*/ 481 w 632"/>
                <a:gd name="T45" fmla="*/ 159 h 226"/>
                <a:gd name="T46" fmla="*/ 415 w 632"/>
                <a:gd name="T47" fmla="*/ 93 h 226"/>
                <a:gd name="T48" fmla="*/ 409 w 632"/>
                <a:gd name="T49" fmla="*/ 91 h 226"/>
                <a:gd name="T50" fmla="*/ 404 w 632"/>
                <a:gd name="T51" fmla="*/ 91 h 226"/>
                <a:gd name="T52" fmla="*/ 398 w 632"/>
                <a:gd name="T53" fmla="*/ 93 h 226"/>
                <a:gd name="T54" fmla="*/ 307 w 632"/>
                <a:gd name="T55" fmla="*/ 185 h 226"/>
                <a:gd name="T56" fmla="*/ 247 w 632"/>
                <a:gd name="T57" fmla="*/ 39 h 226"/>
                <a:gd name="T58" fmla="*/ 242 w 632"/>
                <a:gd name="T59" fmla="*/ 34 h 226"/>
                <a:gd name="T60" fmla="*/ 234 w 632"/>
                <a:gd name="T61" fmla="*/ 33 h 226"/>
                <a:gd name="T62" fmla="*/ 227 w 632"/>
                <a:gd name="T63" fmla="*/ 35 h 226"/>
                <a:gd name="T64" fmla="*/ 144 w 632"/>
                <a:gd name="T65" fmla="*/ 121 h 226"/>
                <a:gd name="T66" fmla="*/ 12 w 632"/>
                <a:gd name="T67" fmla="*/ 121 h 226"/>
                <a:gd name="T68" fmla="*/ 7 w 632"/>
                <a:gd name="T69" fmla="*/ 123 h 226"/>
                <a:gd name="T70" fmla="*/ 3 w 632"/>
                <a:gd name="T71" fmla="*/ 128 h 226"/>
                <a:gd name="T72" fmla="*/ 0 w 632"/>
                <a:gd name="T73" fmla="*/ 133 h 226"/>
                <a:gd name="T74" fmla="*/ 0 w 632"/>
                <a:gd name="T75" fmla="*/ 138 h 226"/>
                <a:gd name="T76" fmla="*/ 3 w 632"/>
                <a:gd name="T77" fmla="*/ 144 h 226"/>
                <a:gd name="T78" fmla="*/ 7 w 632"/>
                <a:gd name="T79" fmla="*/ 148 h 226"/>
                <a:gd name="T80" fmla="*/ 12 w 632"/>
                <a:gd name="T81" fmla="*/ 150 h 226"/>
                <a:gd name="T82" fmla="*/ 15 w 632"/>
                <a:gd name="T83" fmla="*/ 1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32" h="226">
                  <a:moveTo>
                    <a:pt x="15" y="151"/>
                  </a:moveTo>
                  <a:lnTo>
                    <a:pt x="151" y="151"/>
                  </a:lnTo>
                  <a:lnTo>
                    <a:pt x="154" y="150"/>
                  </a:lnTo>
                  <a:lnTo>
                    <a:pt x="157" y="149"/>
                  </a:lnTo>
                  <a:lnTo>
                    <a:pt x="159" y="148"/>
                  </a:lnTo>
                  <a:lnTo>
                    <a:pt x="161" y="146"/>
                  </a:lnTo>
                  <a:lnTo>
                    <a:pt x="230" y="75"/>
                  </a:lnTo>
                  <a:lnTo>
                    <a:pt x="288" y="217"/>
                  </a:lnTo>
                  <a:lnTo>
                    <a:pt x="289" y="220"/>
                  </a:lnTo>
                  <a:lnTo>
                    <a:pt x="292" y="223"/>
                  </a:lnTo>
                  <a:lnTo>
                    <a:pt x="294" y="224"/>
                  </a:lnTo>
                  <a:lnTo>
                    <a:pt x="299" y="226"/>
                  </a:lnTo>
                  <a:lnTo>
                    <a:pt x="300" y="226"/>
                  </a:lnTo>
                  <a:lnTo>
                    <a:pt x="302" y="226"/>
                  </a:lnTo>
                  <a:lnTo>
                    <a:pt x="304" y="226"/>
                  </a:lnTo>
                  <a:lnTo>
                    <a:pt x="307" y="225"/>
                  </a:lnTo>
                  <a:lnTo>
                    <a:pt x="309" y="223"/>
                  </a:lnTo>
                  <a:lnTo>
                    <a:pt x="313" y="222"/>
                  </a:lnTo>
                  <a:lnTo>
                    <a:pt x="407" y="127"/>
                  </a:lnTo>
                  <a:lnTo>
                    <a:pt x="471" y="191"/>
                  </a:lnTo>
                  <a:lnTo>
                    <a:pt x="473" y="193"/>
                  </a:lnTo>
                  <a:lnTo>
                    <a:pt x="477" y="195"/>
                  </a:lnTo>
                  <a:lnTo>
                    <a:pt x="480" y="196"/>
                  </a:lnTo>
                  <a:lnTo>
                    <a:pt x="483" y="196"/>
                  </a:lnTo>
                  <a:lnTo>
                    <a:pt x="486" y="195"/>
                  </a:lnTo>
                  <a:lnTo>
                    <a:pt x="488" y="194"/>
                  </a:lnTo>
                  <a:lnTo>
                    <a:pt x="492" y="193"/>
                  </a:lnTo>
                  <a:lnTo>
                    <a:pt x="494" y="191"/>
                  </a:lnTo>
                  <a:lnTo>
                    <a:pt x="629" y="25"/>
                  </a:lnTo>
                  <a:lnTo>
                    <a:pt x="631" y="23"/>
                  </a:lnTo>
                  <a:lnTo>
                    <a:pt x="632" y="19"/>
                  </a:lnTo>
                  <a:lnTo>
                    <a:pt x="632" y="16"/>
                  </a:lnTo>
                  <a:lnTo>
                    <a:pt x="632" y="14"/>
                  </a:lnTo>
                  <a:lnTo>
                    <a:pt x="632" y="11"/>
                  </a:lnTo>
                  <a:lnTo>
                    <a:pt x="631" y="9"/>
                  </a:lnTo>
                  <a:lnTo>
                    <a:pt x="629" y="5"/>
                  </a:lnTo>
                  <a:lnTo>
                    <a:pt x="627" y="3"/>
                  </a:lnTo>
                  <a:lnTo>
                    <a:pt x="625" y="2"/>
                  </a:lnTo>
                  <a:lnTo>
                    <a:pt x="621" y="1"/>
                  </a:lnTo>
                  <a:lnTo>
                    <a:pt x="619" y="0"/>
                  </a:lnTo>
                  <a:lnTo>
                    <a:pt x="616" y="0"/>
                  </a:lnTo>
                  <a:lnTo>
                    <a:pt x="613" y="1"/>
                  </a:lnTo>
                  <a:lnTo>
                    <a:pt x="611" y="2"/>
                  </a:lnTo>
                  <a:lnTo>
                    <a:pt x="607" y="3"/>
                  </a:lnTo>
                  <a:lnTo>
                    <a:pt x="605" y="5"/>
                  </a:lnTo>
                  <a:lnTo>
                    <a:pt x="481" y="159"/>
                  </a:lnTo>
                  <a:lnTo>
                    <a:pt x="418" y="95"/>
                  </a:lnTo>
                  <a:lnTo>
                    <a:pt x="415" y="93"/>
                  </a:lnTo>
                  <a:lnTo>
                    <a:pt x="412" y="91"/>
                  </a:lnTo>
                  <a:lnTo>
                    <a:pt x="409" y="91"/>
                  </a:lnTo>
                  <a:lnTo>
                    <a:pt x="407" y="90"/>
                  </a:lnTo>
                  <a:lnTo>
                    <a:pt x="404" y="91"/>
                  </a:lnTo>
                  <a:lnTo>
                    <a:pt x="400" y="91"/>
                  </a:lnTo>
                  <a:lnTo>
                    <a:pt x="398" y="93"/>
                  </a:lnTo>
                  <a:lnTo>
                    <a:pt x="396" y="95"/>
                  </a:lnTo>
                  <a:lnTo>
                    <a:pt x="307" y="185"/>
                  </a:lnTo>
                  <a:lnTo>
                    <a:pt x="249" y="42"/>
                  </a:lnTo>
                  <a:lnTo>
                    <a:pt x="247" y="39"/>
                  </a:lnTo>
                  <a:lnTo>
                    <a:pt x="244" y="36"/>
                  </a:lnTo>
                  <a:lnTo>
                    <a:pt x="242" y="34"/>
                  </a:lnTo>
                  <a:lnTo>
                    <a:pt x="237" y="33"/>
                  </a:lnTo>
                  <a:lnTo>
                    <a:pt x="234" y="33"/>
                  </a:lnTo>
                  <a:lnTo>
                    <a:pt x="230" y="33"/>
                  </a:lnTo>
                  <a:lnTo>
                    <a:pt x="227" y="35"/>
                  </a:lnTo>
                  <a:lnTo>
                    <a:pt x="224" y="38"/>
                  </a:lnTo>
                  <a:lnTo>
                    <a:pt x="144" y="121"/>
                  </a:lnTo>
                  <a:lnTo>
                    <a:pt x="15" y="121"/>
                  </a:lnTo>
                  <a:lnTo>
                    <a:pt x="12" y="121"/>
                  </a:lnTo>
                  <a:lnTo>
                    <a:pt x="9" y="122"/>
                  </a:lnTo>
                  <a:lnTo>
                    <a:pt x="7" y="123"/>
                  </a:lnTo>
                  <a:lnTo>
                    <a:pt x="5" y="126"/>
                  </a:lnTo>
                  <a:lnTo>
                    <a:pt x="3" y="128"/>
                  </a:lnTo>
                  <a:lnTo>
                    <a:pt x="2" y="130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2" y="142"/>
                  </a:lnTo>
                  <a:lnTo>
                    <a:pt x="3" y="144"/>
                  </a:lnTo>
                  <a:lnTo>
                    <a:pt x="5" y="146"/>
                  </a:lnTo>
                  <a:lnTo>
                    <a:pt x="7" y="148"/>
                  </a:lnTo>
                  <a:lnTo>
                    <a:pt x="9" y="150"/>
                  </a:lnTo>
                  <a:lnTo>
                    <a:pt x="12" y="150"/>
                  </a:lnTo>
                  <a:lnTo>
                    <a:pt x="15" y="151"/>
                  </a:lnTo>
                  <a:lnTo>
                    <a:pt x="15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87849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10192583" y="6418731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September 2021</a:t>
            </a:fld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5545" y="169480"/>
            <a:ext cx="6657109" cy="835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600" dirty="0"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সিস্টেম সফটওয়্যার ছাড়া অন্যান্য সফটওয়্যার ইনস্টল করার </a:t>
            </a:r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2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</a:t>
            </a:r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 </a:t>
            </a:r>
            <a:r>
              <a:rPr lang="bn-IN" sz="2600" dirty="0">
                <a:latin typeface="NikoshBAN" panose="02000000000000000000" pitchFamily="2" charset="0"/>
                <a:cs typeface="NikoshBAN" panose="02000000000000000000" pitchFamily="2" charset="0"/>
              </a:rPr>
              <a:t>অনেকটা অপারেটিং সিস্টেমের উপর নির্ভর করে 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76700" y="5550782"/>
            <a:ext cx="4114800" cy="5260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600" dirty="0">
                <a:latin typeface="NikoshBAN" panose="02000000000000000000" pitchFamily="2" charset="0"/>
                <a:cs typeface="NikoshBAN" panose="02000000000000000000" pitchFamily="2" charset="0"/>
              </a:rPr>
              <a:t>তবে এ প্রক্রিয়া অনেকটা একই ধরনের  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8713" y="6553092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আফজাল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বাালিকা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82" y="1250576"/>
            <a:ext cx="8108577" cy="408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19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10461524" y="6219214"/>
            <a:ext cx="1305724" cy="201443"/>
          </a:xfrm>
        </p:spPr>
        <p:txBody>
          <a:bodyPr/>
          <a:lstStyle/>
          <a:p>
            <a:pPr algn="ctr"/>
            <a:fld id="{87833A08-68CF-47BF-8904-27C11C3C9065}" type="datetime3"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September 2021</a:t>
            </a:fld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39889" y="1189765"/>
            <a:ext cx="6243252" cy="4314867"/>
            <a:chOff x="1406236" y="962947"/>
            <a:chExt cx="6243252" cy="43148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726" y="2534614"/>
              <a:ext cx="4699000" cy="27432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1406236" y="962947"/>
              <a:ext cx="6243252" cy="104678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কোন সফটওয়্যার ইনস্টল করতে হলে প্রথমেই আমাদের সফটওয়্যারটির সফট বা ডিজিটাল কপি প্রয়োজন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3907577" y="236394"/>
            <a:ext cx="4087618" cy="6645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সফট কপি পাওয়া যেতে পারে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47892" y="1171791"/>
            <a:ext cx="6668588" cy="5103673"/>
            <a:chOff x="1093092" y="1034364"/>
            <a:chExt cx="6668588" cy="510367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092" y="1034364"/>
              <a:ext cx="6668588" cy="4146567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3236761" y="5572111"/>
              <a:ext cx="2021039" cy="56592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সিডি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58419" y="1230074"/>
            <a:ext cx="6511697" cy="5105702"/>
            <a:chOff x="1171538" y="1042838"/>
            <a:chExt cx="6511697" cy="51057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538" y="1042838"/>
              <a:ext cx="6511697" cy="4330795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3236761" y="5582614"/>
              <a:ext cx="2381250" cy="56592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ডিভিডি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39419" y="1244311"/>
            <a:ext cx="6530697" cy="5108106"/>
            <a:chOff x="1062121" y="1046504"/>
            <a:chExt cx="6530697" cy="510810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1" y="1046504"/>
              <a:ext cx="6530697" cy="4252000"/>
            </a:xfrm>
            <a:prstGeom prst="rect">
              <a:avLst/>
            </a:prstGeom>
          </p:spPr>
        </p:pic>
        <p:sp>
          <p:nvSpPr>
            <p:cNvPr id="25" name="Rounded Rectangle 24"/>
            <p:cNvSpPr/>
            <p:nvPr/>
          </p:nvSpPr>
          <p:spPr>
            <a:xfrm>
              <a:off x="3153271" y="5588684"/>
              <a:ext cx="2381250" cy="56592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পেনড্রাইভ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77690" y="1171791"/>
            <a:ext cx="6194910" cy="5148145"/>
            <a:chOff x="1405347" y="1006465"/>
            <a:chExt cx="6194910" cy="514814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347" y="1006465"/>
              <a:ext cx="6194910" cy="4420589"/>
            </a:xfrm>
            <a:prstGeom prst="rect">
              <a:avLst/>
            </a:prstGeom>
          </p:spPr>
        </p:pic>
        <p:sp>
          <p:nvSpPr>
            <p:cNvPr id="28" name="Rounded Rectangle 27"/>
            <p:cNvSpPr/>
            <p:nvPr/>
          </p:nvSpPr>
          <p:spPr>
            <a:xfrm>
              <a:off x="3136844" y="5588684"/>
              <a:ext cx="2381250" cy="56592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ইন্টারনেট থেকে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428713" y="6553092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আফজাল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বাালিকা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52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10542207" y="6364943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September 2021</a:t>
            </a:fld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84148" y="649562"/>
            <a:ext cx="5257800" cy="7012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ইনস্টল করার ধাপ সমুহ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335642" y="2614522"/>
            <a:ext cx="7527557" cy="3046606"/>
            <a:chOff x="811641" y="2614522"/>
            <a:chExt cx="7527557" cy="304660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17" b="55113"/>
            <a:stretch/>
          </p:blipFill>
          <p:spPr>
            <a:xfrm>
              <a:off x="811641" y="2614522"/>
              <a:ext cx="7527557" cy="744731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1717919" y="4959927"/>
              <a:ext cx="5715000" cy="70120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সেট আপ ফাইলে ডাবল ক্লিক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64" y="2189998"/>
            <a:ext cx="6725758" cy="36774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17" y="2251579"/>
            <a:ext cx="6497783" cy="361582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818403" y="2295294"/>
            <a:ext cx="6635007" cy="3615823"/>
            <a:chOff x="751570" y="1708049"/>
            <a:chExt cx="7622308" cy="420306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70" y="1708049"/>
              <a:ext cx="7622308" cy="420306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715000" y="5525307"/>
              <a:ext cx="1143000" cy="2658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84148" y="2295294"/>
            <a:ext cx="5984706" cy="3572106"/>
            <a:chOff x="659825" y="1470758"/>
            <a:chExt cx="7748149" cy="439664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825" y="1470758"/>
              <a:ext cx="7748149" cy="4396642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5715001" y="5318789"/>
              <a:ext cx="1143000" cy="38043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74818" y="2189999"/>
            <a:ext cx="6578592" cy="3558281"/>
            <a:chOff x="719211" y="1445346"/>
            <a:chExt cx="7739675" cy="430293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11" y="1445346"/>
              <a:ext cx="7739675" cy="4302934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757731" y="5318789"/>
              <a:ext cx="1143000" cy="38043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778564" y="2295295"/>
            <a:ext cx="6674846" cy="3403933"/>
            <a:chOff x="668299" y="1519040"/>
            <a:chExt cx="7739675" cy="418018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99" y="1519040"/>
              <a:ext cx="7739675" cy="4180188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5730020" y="5277814"/>
              <a:ext cx="1143000" cy="38043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64" y="2600103"/>
            <a:ext cx="6594036" cy="319500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2778564" y="2423321"/>
            <a:ext cx="6360288" cy="3234933"/>
            <a:chOff x="651351" y="1695932"/>
            <a:chExt cx="7959249" cy="3686175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51" y="1695932"/>
              <a:ext cx="7959249" cy="3686175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5755579" y="4959512"/>
              <a:ext cx="1143000" cy="38043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19" y="2600104"/>
            <a:ext cx="6578591" cy="3462529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2708055" y="631521"/>
            <a:ext cx="7086599" cy="9779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 ধাপ সমুহ প্রায় সব ধরনের সফটওয়্যার ইনস্টলের ক্ষেত্রে প্রযোজ্য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428713" y="6553092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আফজাল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বাালিকা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9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10138794" y="6230472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September 2021</a:t>
            </a:fld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60278" y="833701"/>
            <a:ext cx="3215639" cy="986517"/>
          </a:xfrm>
          <a:prstGeom prst="roundRect">
            <a:avLst/>
          </a:prstGeom>
          <a:scene3d>
            <a:camera prst="isometricRightUp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1233" y="4504764"/>
            <a:ext cx="5943600" cy="676835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Adobe Photoshop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সফটওয়্যারটি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ইনস্টল কর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8713" y="6553092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আফজাল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বাালিকা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33" y="1680882"/>
            <a:ext cx="3330692" cy="26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3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10367394" y="6445625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September 2021</a:t>
            </a:fld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13677"/>
            <a:ext cx="4274148" cy="24576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554" y="2398330"/>
            <a:ext cx="2725646" cy="2472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2895601" y="610112"/>
            <a:ext cx="6750863" cy="1017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অপ্রয়োজনীয় সফটওয়্যার আইসিটি যন্ত্র পরিচালনায় ঝামেলার সৃষ্টি করে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88227" y="5181601"/>
            <a:ext cx="6847844" cy="6991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তাই বুদ্ধিমানের কাজ হলো অপ্রয়োজনীয় সফটওয়্যার আনইনস্টল করা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8713" y="6553092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আফজাল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বাালিকা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0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10488418" y="6459072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September 2021</a:t>
            </a:fld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56069"/>
            <a:ext cx="3048000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1192" y="762000"/>
            <a:ext cx="7017327" cy="5197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টাচস্কিনযুক্ত স্মার্টফোনগুলো থেকে সফটওয়্যার আনইনস্টল করা খুবই সহজ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82760" y="1521432"/>
            <a:ext cx="7035758" cy="4616318"/>
            <a:chOff x="1058760" y="1521432"/>
            <a:chExt cx="7035758" cy="4616318"/>
          </a:xfrm>
        </p:grpSpPr>
        <p:sp>
          <p:nvSpPr>
            <p:cNvPr id="15" name="Rectangle 14"/>
            <p:cNvSpPr/>
            <p:nvPr/>
          </p:nvSpPr>
          <p:spPr>
            <a:xfrm>
              <a:off x="1058760" y="4858878"/>
              <a:ext cx="7035758" cy="127887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সেটিংস থেকে অ্যাপ্লিকেশন সিলেক্ট করে নিদিষ্ট সফটওয়্যারটিতে টাচ করলে পর্দায় একটি মেনু আসবে । সেখানে আনইনস্টল লেখা জায়গায় টাচ করার পর সফটওয়্যারটি আনইনস্টল হয়ে যাবে ।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190" y="1521432"/>
              <a:ext cx="7017327" cy="3210041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3428713" y="6553092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আফজাল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বাালিকা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4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10582547" y="6311154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September 2021</a:t>
            </a:fld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02923" y="859082"/>
            <a:ext cx="6896100" cy="4357155"/>
            <a:chOff x="1078923" y="859081"/>
            <a:chExt cx="6896100" cy="435715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923" y="2046566"/>
              <a:ext cx="6896100" cy="316967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078923" y="859081"/>
              <a:ext cx="6896100" cy="85255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bn-IN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মাইক্রোসফট উইন্ডোজ-এর অপারেটিং সিস্টেম সফটওয়্যার যন্ত্র থেকে সফটওয়্যার আনইনস্টল  করতে হলে নিচের ধাপগুলি অনুসরন করতে হবে 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02923" y="874467"/>
            <a:ext cx="7074477" cy="5258491"/>
            <a:chOff x="1078922" y="874466"/>
            <a:chExt cx="7074477" cy="5258491"/>
          </a:xfrm>
        </p:grpSpPr>
        <p:sp>
          <p:nvSpPr>
            <p:cNvPr id="18" name="Rectangle 17"/>
            <p:cNvSpPr/>
            <p:nvPr/>
          </p:nvSpPr>
          <p:spPr>
            <a:xfrm>
              <a:off x="1910431" y="5551166"/>
              <a:ext cx="5107132" cy="58179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bn-IN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প্রথমে স্টার্ট বাটন থেকে কন্ট্রোল প্যানেলে যেতে হবে ।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922" y="874466"/>
              <a:ext cx="7074477" cy="434177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590800" y="826766"/>
            <a:ext cx="7315200" cy="5343248"/>
            <a:chOff x="1066800" y="826766"/>
            <a:chExt cx="7315200" cy="5343248"/>
          </a:xfrm>
        </p:grpSpPr>
        <p:grpSp>
          <p:nvGrpSpPr>
            <p:cNvPr id="22" name="Group 21"/>
            <p:cNvGrpSpPr/>
            <p:nvPr/>
          </p:nvGrpSpPr>
          <p:grpSpPr>
            <a:xfrm>
              <a:off x="1066800" y="826766"/>
              <a:ext cx="7315200" cy="4389470"/>
              <a:chOff x="807807" y="1448674"/>
              <a:chExt cx="7315200" cy="370859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3" t="1714" r="19167" b="21661"/>
              <a:stretch/>
            </p:blipFill>
            <p:spPr>
              <a:xfrm>
                <a:off x="807807" y="1448674"/>
                <a:ext cx="7315200" cy="3708593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2362200" y="4419600"/>
                <a:ext cx="1676400" cy="657707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3063976" y="5454184"/>
              <a:ext cx="2925993" cy="71583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Programs </a:t>
              </a:r>
              <a:r>
                <a:rPr lang="bn-IN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 ক্লিক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606201" y="837410"/>
            <a:ext cx="7193228" cy="5323257"/>
            <a:chOff x="1082201" y="837409"/>
            <a:chExt cx="7193228" cy="5323257"/>
          </a:xfrm>
        </p:grpSpPr>
        <p:grpSp>
          <p:nvGrpSpPr>
            <p:cNvPr id="29" name="Group 28"/>
            <p:cNvGrpSpPr/>
            <p:nvPr/>
          </p:nvGrpSpPr>
          <p:grpSpPr>
            <a:xfrm>
              <a:off x="1082201" y="837409"/>
              <a:ext cx="7193228" cy="5323257"/>
              <a:chOff x="1082201" y="837409"/>
              <a:chExt cx="7193228" cy="532325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8" t="2731" r="26279" b="43698"/>
              <a:stretch/>
            </p:blipFill>
            <p:spPr>
              <a:xfrm>
                <a:off x="1082201" y="837409"/>
                <a:ext cx="7193228" cy="4382543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2470199" y="5444836"/>
                <a:ext cx="4582000" cy="71583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Programs and features </a:t>
                </a:r>
                <a:r>
                  <a:rPr lang="bn-IN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 ক্লিক</a:t>
                </a:r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2819400" y="1732586"/>
              <a:ext cx="5029200" cy="9409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336765" y="859082"/>
            <a:ext cx="7523407" cy="5207955"/>
            <a:chOff x="812764" y="859081"/>
            <a:chExt cx="7523407" cy="5207955"/>
          </a:xfrm>
        </p:grpSpPr>
        <p:sp>
          <p:nvSpPr>
            <p:cNvPr id="33" name="Rectangle 32"/>
            <p:cNvSpPr/>
            <p:nvPr/>
          </p:nvSpPr>
          <p:spPr>
            <a:xfrm>
              <a:off x="1371600" y="5516693"/>
              <a:ext cx="6964571" cy="5503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IN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যে সফটওয়্যারটি আনইনস্টল করব সেটির উপর রাইট  ক্লিক করে 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Uninstall </a:t>
              </a:r>
              <a:r>
                <a:rPr lang="bn-IN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 ক্লিক 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" t="2572" r="10000" b="1996"/>
            <a:stretch/>
          </p:blipFill>
          <p:spPr>
            <a:xfrm>
              <a:off x="812764" y="859081"/>
              <a:ext cx="7462665" cy="459978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2209800" y="2362200"/>
              <a:ext cx="1676400" cy="23518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40521" y="2570036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Uninstall </a:t>
              </a:r>
            </a:p>
            <a:p>
              <a:r>
                <a:rPr lang="en-US" dirty="0"/>
                <a:t>Change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459393" y="2627863"/>
              <a:ext cx="1036407" cy="30444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3428713" y="6553092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আফজাল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বাালিকা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10649783" y="6284260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September 2021</a:t>
            </a:fld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20384" y="705446"/>
            <a:ext cx="3215639" cy="986517"/>
          </a:xfrm>
          <a:prstGeom prst="roundRect">
            <a:avLst/>
          </a:prstGeom>
          <a:scene3d>
            <a:camera prst="isometricRightUp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25154" y="4069755"/>
            <a:ext cx="6356233" cy="1169894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Adobe Photoshop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সফটওয়্যারটি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আনইনস্টল কর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8713" y="6553092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আফজাল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বাালিকা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82" y="1662225"/>
            <a:ext cx="2850777" cy="259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19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1195678" y="6357620"/>
            <a:ext cx="1305724" cy="349360"/>
          </a:xfrm>
        </p:spPr>
        <p:txBody>
          <a:bodyPr/>
          <a:lstStyle/>
          <a:p>
            <a:pPr algn="ctr"/>
            <a:fld id="{87833A08-68CF-47BF-8904-27C11C3C9065}" type="datetime3"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September 2021</a:t>
            </a:fld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63954" y="373432"/>
            <a:ext cx="1981200" cy="6858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bn-IN" sz="48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bn-IN" sz="48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0140" y="1505011"/>
            <a:ext cx="716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কোন সফটওয়্যার ইনস্টল করার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র্বে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রাখা প্রয়োজন ...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2154075"/>
            <a:ext cx="692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যে সফটওয়্যার ইনস্টল করা হবে তা হার্ডওয়্যার সাপোর্ট করে কিনা;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266236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read me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ফাইলটিতে জরুরী কিছু কাজের কথা লেখা  আছে কিনা;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3310" y="3220875"/>
            <a:ext cx="4620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(iii)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এন্টি ভাইরাস সফটওয়্যার বন্ধ আছে কিনা;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7041" y="3824770"/>
            <a:ext cx="2563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0126" y="4521828"/>
            <a:ext cx="143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ii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26886" y="4521828"/>
            <a:ext cx="143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iii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68050" y="5394665"/>
            <a:ext cx="143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ii, iii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40741" y="5242265"/>
            <a:ext cx="192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i, ii, iii</a:t>
            </a:r>
          </a:p>
        </p:txBody>
      </p:sp>
      <p:sp>
        <p:nvSpPr>
          <p:cNvPr id="6" name="Oval 5"/>
          <p:cNvSpPr/>
          <p:nvPr/>
        </p:nvSpPr>
        <p:spPr>
          <a:xfrm>
            <a:off x="6781800" y="5277815"/>
            <a:ext cx="550660" cy="4876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28713" y="6553092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আফজাল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বাালিকা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6870" y="2474010"/>
            <a:ext cx="3834797" cy="438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24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1294416" y="6481506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September 2021</a:t>
            </a:fld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63954" y="373432"/>
            <a:ext cx="1981200" cy="6858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bn-IN" sz="48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bn-IN" sz="48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ate Placeholder 7"/>
          <p:cNvSpPr txBox="1">
            <a:spLocks/>
          </p:cNvSpPr>
          <p:nvPr/>
        </p:nvSpPr>
        <p:spPr>
          <a:xfrm>
            <a:off x="9116818" y="6553201"/>
            <a:ext cx="1305724" cy="1431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0140" y="1505011"/>
            <a:ext cx="716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সফট কপি পাওয়া যেতে পারে............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2154075"/>
            <a:ext cx="443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সিডি/ডিভিডি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2662367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পেনড্রাইভ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3310" y="3220875"/>
            <a:ext cx="4620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(iii)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 থেকে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7041" y="3824770"/>
            <a:ext cx="2563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0126" y="4521828"/>
            <a:ext cx="143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ii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26886" y="4521828"/>
            <a:ext cx="143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iii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68050" y="5394665"/>
            <a:ext cx="143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ii, iii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40741" y="5242265"/>
            <a:ext cx="192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i, ii, iii</a:t>
            </a:r>
          </a:p>
        </p:txBody>
      </p:sp>
      <p:sp>
        <p:nvSpPr>
          <p:cNvPr id="26" name="Oval 25"/>
          <p:cNvSpPr/>
          <p:nvPr/>
        </p:nvSpPr>
        <p:spPr>
          <a:xfrm>
            <a:off x="6781800" y="5277815"/>
            <a:ext cx="550660" cy="4876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428713" y="6553092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আফজাল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বাালিকা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2741" y="2474010"/>
            <a:ext cx="4138925" cy="438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511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47" y="1468186"/>
            <a:ext cx="1120028" cy="5295685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C11093FF-1360-4523-8547-5192EDA8BBF9}"/>
              </a:ext>
            </a:extLst>
          </p:cNvPr>
          <p:cNvSpPr txBox="1">
            <a:spLocks/>
          </p:cNvSpPr>
          <p:nvPr/>
        </p:nvSpPr>
        <p:spPr>
          <a:xfrm>
            <a:off x="838200" y="3708307"/>
            <a:ext cx="5034963" cy="24946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মোঃ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আফজাল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হোসেন</a:t>
            </a:r>
            <a:endParaRPr lang="en-US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সহকারি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শিক্ষক</a:t>
            </a:r>
            <a:r>
              <a:rPr lang="en-US" dirty="0" smtClean="0">
                <a:solidFill>
                  <a:srgbClr val="00B0F0"/>
                </a:solidFill>
              </a:rPr>
              <a:t> (</a:t>
            </a:r>
            <a:r>
              <a:rPr lang="en-US" dirty="0" err="1" smtClean="0">
                <a:solidFill>
                  <a:srgbClr val="00B0F0"/>
                </a:solidFill>
              </a:rPr>
              <a:t>আইসিটি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সীতাকুণ্ড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বালিকা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উচ্চ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বিদ্যালয়</a:t>
            </a:r>
            <a:endParaRPr lang="en-US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সীতাকুণ্ড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চট্টগ্রাম</a:t>
            </a:r>
            <a:r>
              <a:rPr lang="en-US" dirty="0" smtClean="0">
                <a:solidFill>
                  <a:srgbClr val="00B0F0"/>
                </a:solidFill>
              </a:rPr>
              <a:t>।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925236" y="3571417"/>
            <a:ext cx="5266764" cy="27684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bn-BD" sz="44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4400" dirty="0" smtClean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bn-BD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-দ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শম</a:t>
            </a:r>
            <a:endParaRPr lang="en-US" sz="2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bn-BD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2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ও ব্যবহারকারীর   নিরাপত্তা</a:t>
            </a:r>
            <a:endParaRPr lang="bn-BD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39" y="1512818"/>
            <a:ext cx="1922931" cy="1847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611" y="1628736"/>
            <a:ext cx="1552102" cy="2009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1" b="25158"/>
          <a:stretch/>
        </p:blipFill>
        <p:spPr>
          <a:xfrm>
            <a:off x="4452470" y="289136"/>
            <a:ext cx="3482788" cy="12236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28987" y="608589"/>
            <a:ext cx="2729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পরিচিতি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8713" y="6553092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আফজাল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বাালিকা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613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1475576" y="6409921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September 2021</a:t>
            </a:fld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055" y="885614"/>
            <a:ext cx="509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অপ্রয়োজনীয় সফটওয়্যার কি করতে হবে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20527" y="1676400"/>
            <a:ext cx="246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ইনস্টল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9391" y="1700583"/>
            <a:ext cx="2774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আনইনস্টল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9234" y="2467186"/>
            <a:ext cx="168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ডিলিট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31142" y="2396837"/>
            <a:ext cx="192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কাট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203431" y="1695477"/>
            <a:ext cx="550660" cy="4876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781300" y="3459161"/>
            <a:ext cx="509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প্রয়োজনীয় সফটওয়্যার কি করতে 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46772" y="4249947"/>
            <a:ext cx="246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ইনস্টল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05479" y="5040733"/>
            <a:ext cx="168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ডিলিট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57387" y="4970384"/>
            <a:ext cx="1922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কাট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246771" y="4311052"/>
            <a:ext cx="550660" cy="4876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29677" y="4311051"/>
            <a:ext cx="1889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আনইনস্টল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28713" y="6553092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আফজাল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বাালিকা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3401" y="2474010"/>
            <a:ext cx="3588266" cy="438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609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10434630" y="6297706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September 2021</a:t>
            </a:fld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00399" y="786011"/>
            <a:ext cx="3124200" cy="991474"/>
          </a:xfrm>
          <a:prstGeom prst="roundRect">
            <a:avLst/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67891" y="4957356"/>
            <a:ext cx="6804390" cy="6657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কিভাবে ডিলিট করতে হয়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8713" y="6553092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আফজাল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বাালিকা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99" y="1777485"/>
            <a:ext cx="27336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2A21665-C64F-4BDA-B2DE-442D706057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25258" y="1544068"/>
            <a:ext cx="3541486" cy="3769865"/>
            <a:chOff x="4325258" y="1229517"/>
            <a:chExt cx="3541486" cy="3769865"/>
          </a:xfrm>
        </p:grpSpPr>
        <p:sp>
          <p:nvSpPr>
            <p:cNvPr id="12" name="Diamond 11">
              <a:extLst>
                <a:ext uri="{FF2B5EF4-FFF2-40B4-BE49-F238E27FC236}">
                  <a16:creationId xmlns="" xmlns:a16="http://schemas.microsoft.com/office/drawing/2014/main" id="{7DC8B409-5FAC-4539-B25A-26BE925A48AF}"/>
                </a:ext>
              </a:extLst>
            </p:cNvPr>
            <p:cNvSpPr/>
            <p:nvPr/>
          </p:nvSpPr>
          <p:spPr>
            <a:xfrm>
              <a:off x="4792319" y="2392018"/>
              <a:ext cx="2607364" cy="2607364"/>
            </a:xfrm>
            <a:prstGeom prst="diamond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Diamond 12">
              <a:extLst>
                <a:ext uri="{FF2B5EF4-FFF2-40B4-BE49-F238E27FC236}">
                  <a16:creationId xmlns="" xmlns:a16="http://schemas.microsoft.com/office/drawing/2014/main" id="{91498E2F-539C-46D3-AF7C-BB1DAE76B114}"/>
                </a:ext>
              </a:extLst>
            </p:cNvPr>
            <p:cNvSpPr/>
            <p:nvPr/>
          </p:nvSpPr>
          <p:spPr>
            <a:xfrm>
              <a:off x="4325258" y="1229517"/>
              <a:ext cx="3541486" cy="3541486"/>
            </a:xfrm>
            <a:prstGeom prst="diamond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FA061601-468D-486D-B8EE-42BD1BE3A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30403"/>
            <a:ext cx="9144000" cy="997196"/>
          </a:xfrm>
        </p:spPr>
        <p:txBody>
          <a:bodyPr lIns="0" tIns="0" rIns="0" bIns="0" anchor="ctr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listo MT" panose="0204060305050503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2303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69141" y="887506"/>
            <a:ext cx="9278471" cy="4733367"/>
            <a:chOff x="2286000" y="1290918"/>
            <a:chExt cx="8283388" cy="4329955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290918"/>
              <a:ext cx="8283388" cy="143524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আইসিটি যন্ত্রগুলো সফটওয়্যারের মাধ্যমে পরিচালিত হয়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046" y="2726159"/>
              <a:ext cx="5464045" cy="289471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3428713" y="6553092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আফজাল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বাালিকা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94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694949" y="434123"/>
            <a:ext cx="7267751" cy="7567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সফটওয়্যারগুলো আইসিটি যন্ত্রে ইনস্টল করা থাকে না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94949" y="436566"/>
            <a:ext cx="7267751" cy="7543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সফটওয়্যারগুলো আইসিটি যন্ত্রে ইনস্টল করতে হয় 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82" y="1476503"/>
            <a:ext cx="7050485" cy="5168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43" y="1425225"/>
            <a:ext cx="7159118" cy="522188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25301" y="6550223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আফজাল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বাালিকা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1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10246371" y="6231113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September 2021</a:t>
            </a:fld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1190126"/>
            <a:ext cx="6896100" cy="33655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733801" y="545367"/>
            <a:ext cx="6214601" cy="5325144"/>
            <a:chOff x="2209800" y="545367"/>
            <a:chExt cx="6214601" cy="5325144"/>
          </a:xfrm>
        </p:grpSpPr>
        <p:sp>
          <p:nvSpPr>
            <p:cNvPr id="7" name="Rounded Rectangle 6"/>
            <p:cNvSpPr/>
            <p:nvPr/>
          </p:nvSpPr>
          <p:spPr>
            <a:xfrm>
              <a:off x="2819400" y="545367"/>
              <a:ext cx="3119052" cy="929801"/>
            </a:xfrm>
            <a:prstGeom prst="round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09800" y="4940710"/>
              <a:ext cx="6214601" cy="929801"/>
            </a:xfrm>
            <a:prstGeom prst="round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 ইনস্টলেশন ও আন ইনস্টলেশন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05150" y="6541259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আফজাল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বাালিকা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5800" y="2428966"/>
            <a:ext cx="2721400" cy="3823898"/>
          </a:xfrm>
          <a:prstGeom prst="rect">
            <a:avLst/>
          </a:prstGeom>
        </p:spPr>
      </p:pic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2128438" y="6303867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September 2021</a:t>
            </a:fld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1239131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............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9009" y="344830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সফটওয়্যার ইনস্টল করতে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81300" y="4340915"/>
            <a:ext cx="607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সফটওয়্যার আনইনস্টল করতে পারবে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1301" y="2611594"/>
            <a:ext cx="797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সফটওয়্যার ইনস্টল ও আনইনস্টল কি তা বলতে পারবে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396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9116818" y="6553201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September 2021</a:t>
            </a:fld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858" y="1894666"/>
            <a:ext cx="6082162" cy="3521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0"/>
          <a:stretch/>
        </p:blipFill>
        <p:spPr>
          <a:xfrm>
            <a:off x="3013261" y="1857293"/>
            <a:ext cx="6350000" cy="424321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895600" y="922251"/>
            <a:ext cx="6710516" cy="3342943"/>
            <a:chOff x="1371600" y="922250"/>
            <a:chExt cx="6710516" cy="3342943"/>
          </a:xfrm>
        </p:grpSpPr>
        <p:sp>
          <p:nvSpPr>
            <p:cNvPr id="17" name="Bent Arrow 16"/>
            <p:cNvSpPr/>
            <p:nvPr/>
          </p:nvSpPr>
          <p:spPr>
            <a:xfrm>
              <a:off x="2819400" y="2743200"/>
              <a:ext cx="609600" cy="1521993"/>
            </a:xfrm>
            <a:prstGeom prst="ben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371600" y="922250"/>
              <a:ext cx="6710516" cy="59976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অপারেটিং সিস্টেম সফটওয়্যার ইনস্টল প্রক্রিয়া একটু জটিল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90800" y="705965"/>
            <a:ext cx="7175090" cy="3180236"/>
            <a:chOff x="1066800" y="705965"/>
            <a:chExt cx="7175090" cy="3180236"/>
          </a:xfrm>
        </p:grpSpPr>
        <p:sp>
          <p:nvSpPr>
            <p:cNvPr id="21" name="Bent Arrow 20"/>
            <p:cNvSpPr/>
            <p:nvPr/>
          </p:nvSpPr>
          <p:spPr>
            <a:xfrm>
              <a:off x="1752600" y="2549055"/>
              <a:ext cx="609600" cy="1337146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38911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066800" y="705965"/>
              <a:ext cx="7175090" cy="88590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অপারেটিং সিস্টেম সফটওয়্যার ছাড়াও আইসিটি যন্ত্র ব্যবহার করতে  আমাদের বিভিন্ন ধরনের  সফটওয়্যারের প্রয়োজন হয়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Bent Arrow 22"/>
            <p:cNvSpPr/>
            <p:nvPr/>
          </p:nvSpPr>
          <p:spPr>
            <a:xfrm>
              <a:off x="2209800" y="2745207"/>
              <a:ext cx="471948" cy="1140993"/>
            </a:xfrm>
            <a:prstGeom prst="ben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846439" y="6522277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আফজাল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বাালিকা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3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10058112" y="6334233"/>
            <a:ext cx="1305724" cy="143171"/>
          </a:xfrm>
        </p:spPr>
        <p:txBody>
          <a:bodyPr/>
          <a:lstStyle/>
          <a:p>
            <a:pPr algn="ctr"/>
            <a:fld id="{87833A08-68CF-47BF-8904-27C11C3C9065}" type="datetime3"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September 2021</a:t>
            </a:fld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77" y="1336964"/>
            <a:ext cx="6648450" cy="3810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674408" y="5448326"/>
            <a:ext cx="6698193" cy="8859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সফটওয়্যারগুলো ব্যবহারকারীর যন্ত্রটি ব্যবহার করার উদ্দেশ্যের ভিত্তিতে ইনস্টল করতে হয়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92231" y="486427"/>
            <a:ext cx="1883738" cy="549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51703" y="484625"/>
            <a:ext cx="5943600" cy="7094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সফটওয়্যারগুলো কিসের ভিত্তিতে ইনস্টল করতে হয়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8713" y="6553092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আফজাল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বাালিকা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25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10235402" y="6409811"/>
            <a:ext cx="1305724" cy="143281"/>
          </a:xfrm>
        </p:spPr>
        <p:txBody>
          <a:bodyPr/>
          <a:lstStyle/>
          <a:p>
            <a:pPr algn="ctr"/>
            <a:fld id="{87833A08-68CF-47BF-8904-27C11C3C9065}" type="datetime3"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September 2021</a:t>
            </a:fld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28419" y="2525275"/>
            <a:ext cx="2438400" cy="2133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সফটওয়্যার ইনস্টল করার পুর্বে লক্ষ্য রাখা প্রয়োজন 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99519" y="352650"/>
            <a:ext cx="6242044" cy="2681698"/>
            <a:chOff x="775519" y="352650"/>
            <a:chExt cx="6242044" cy="26816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19" y="1281748"/>
              <a:ext cx="2628900" cy="1752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ounded Rectangle 6"/>
            <p:cNvSpPr/>
            <p:nvPr/>
          </p:nvSpPr>
          <p:spPr>
            <a:xfrm>
              <a:off x="2396545" y="352650"/>
              <a:ext cx="4621018" cy="79035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যে সফটওয়্যার ইনস্টল করা হবে তা তোমার যন্ত্রের হার্ডওয়্যার সাপোর্ট করে কি না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76104" y="347667"/>
            <a:ext cx="7759298" cy="3813341"/>
            <a:chOff x="952104" y="347666"/>
            <a:chExt cx="7759298" cy="381334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2" t="3506" r="10671" b="15569"/>
            <a:stretch/>
          </p:blipFill>
          <p:spPr>
            <a:xfrm>
              <a:off x="6167490" y="1542275"/>
              <a:ext cx="2543912" cy="26187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9" name="Group 18"/>
            <p:cNvGrpSpPr/>
            <p:nvPr/>
          </p:nvGrpSpPr>
          <p:grpSpPr>
            <a:xfrm>
              <a:off x="952104" y="347666"/>
              <a:ext cx="6065459" cy="2661196"/>
              <a:chOff x="952104" y="372163"/>
              <a:chExt cx="6065459" cy="2661196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396545" y="372163"/>
                <a:ext cx="4621018" cy="79035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read me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ফাইলটিতে জরুরী কিছু কাজের কথা লেখা আছে কিনা পড়ে নিতে হবে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104" y="1249793"/>
                <a:ext cx="2293156" cy="1783566"/>
              </a:xfrm>
              <a:prstGeom prst="rect">
                <a:avLst/>
              </a:prstGeom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2255780" y="3305135"/>
            <a:ext cx="7766979" cy="2814452"/>
            <a:chOff x="731779" y="3305135"/>
            <a:chExt cx="7766979" cy="281445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383" y="4080239"/>
              <a:ext cx="2619375" cy="17430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5" name="Group 24"/>
            <p:cNvGrpSpPr/>
            <p:nvPr/>
          </p:nvGrpSpPr>
          <p:grpSpPr>
            <a:xfrm>
              <a:off x="731779" y="3305135"/>
              <a:ext cx="5152322" cy="2814452"/>
              <a:chOff x="731779" y="3305135"/>
              <a:chExt cx="5152322" cy="2814452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2396545" y="5089510"/>
                <a:ext cx="3487556" cy="103007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এন্টি ভাইরাস সফটওয়্যার বন্ধ আছে কি না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79" y="3305135"/>
                <a:ext cx="2249487" cy="1687115"/>
              </a:xfrm>
              <a:prstGeom prst="rect">
                <a:avLst/>
              </a:prstGeom>
            </p:spPr>
          </p:pic>
        </p:grpSp>
      </p:grpSp>
      <p:sp>
        <p:nvSpPr>
          <p:cNvPr id="26" name="Rectangle 25"/>
          <p:cNvSpPr/>
          <p:nvPr/>
        </p:nvSpPr>
        <p:spPr>
          <a:xfrm>
            <a:off x="3428713" y="6553092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আফজাল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বাালিকা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62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3">
      <a:dk1>
        <a:srgbClr val="000000"/>
      </a:dk1>
      <a:lt1>
        <a:sysClr val="window" lastClr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455520_Project analysis, from 24Slides_SL_V1.potx" id="{55E7247F-78B2-40DB-9AFE-D4DD42FA8F09}" vid="{22E2FD65-A32D-4798-AF43-CE42F250BDDF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1_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2_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609EDA-869E-4BE5-AE5D-B898C584B6FF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16c05727-aa75-4e4a-9b5f-8a80a1165891"/>
    <ds:schemaRef ds:uri="71af3243-3dd4-4a8d-8c0d-dd76da1f02a5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A00BBF-EEBB-4E18-B8CB-F926EAAC4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D05317-60D6-4B3A-8545-888496D1A8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analysis, from 24Slides</Template>
  <TotalTime>0</TotalTime>
  <Words>925</Words>
  <Application>Microsoft Office PowerPoint</Application>
  <PresentationFormat>Widescreen</PresentationFormat>
  <Paragraphs>143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Calibri</vt:lpstr>
      <vt:lpstr>Calisto MT</vt:lpstr>
      <vt:lpstr>Century Gothic</vt:lpstr>
      <vt:lpstr>Gill Sans MT</vt:lpstr>
      <vt:lpstr>Impact</vt:lpstr>
      <vt:lpstr>NikoshBAN</vt:lpstr>
      <vt:lpstr>Segoe UI Light</vt:lpstr>
      <vt:lpstr>Times New Roman</vt:lpstr>
      <vt:lpstr>Wingdings 2</vt:lpstr>
      <vt:lpstr>Office Theme</vt:lpstr>
      <vt:lpstr>Badge</vt:lpstr>
      <vt:lpstr>1_Badge</vt:lpstr>
      <vt:lpstr>2_Badge</vt:lpstr>
      <vt:lpstr>সীতাকুণ্ড অনলাইন স্কুলে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2021-08-25T12:31:08Z</dcterms:created>
  <dcterms:modified xsi:type="dcterms:W3CDTF">2021-09-23T05:13:49Z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