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86" r:id="rId9"/>
    <p:sldId id="287" r:id="rId10"/>
    <p:sldId id="288" r:id="rId11"/>
    <p:sldId id="266" r:id="rId12"/>
    <p:sldId id="294" r:id="rId13"/>
    <p:sldId id="265" r:id="rId14"/>
    <p:sldId id="295" r:id="rId15"/>
    <p:sldId id="272" r:id="rId16"/>
    <p:sldId id="291" r:id="rId17"/>
    <p:sldId id="280" r:id="rId18"/>
    <p:sldId id="282" r:id="rId19"/>
    <p:sldId id="283" r:id="rId20"/>
    <p:sldId id="296" r:id="rId21"/>
  </p:sldIdLst>
  <p:sldSz cx="16002000" cy="9051925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8" y="-72"/>
      </p:cViewPr>
      <p:guideLst>
        <p:guide orient="horz" pos="2851"/>
        <p:guide pos="5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7C8D-DB0A-4BEE-8239-DF22002C613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85800"/>
            <a:ext cx="6061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B1EB-94A4-49B4-A54C-E25A477EA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B1EB-94A4-49B4-A54C-E25A477EAF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32544" y="573054"/>
            <a:ext cx="14536916" cy="41035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64158" y="2402503"/>
            <a:ext cx="13601700" cy="2413847"/>
          </a:xfrm>
        </p:spPr>
        <p:txBody>
          <a:bodyPr lIns="71579" rIns="71579" bIns="71579"/>
          <a:lstStyle>
            <a:lvl1pPr algn="r">
              <a:defRPr sz="7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64158" y="4863901"/>
            <a:ext cx="13601700" cy="1206923"/>
          </a:xfrm>
        </p:spPr>
        <p:txBody>
          <a:bodyPr lIns="286317" tIns="0"/>
          <a:lstStyle>
            <a:lvl1pPr marL="57263" indent="0" algn="r">
              <a:spcBef>
                <a:spcPts val="0"/>
              </a:spcBef>
              <a:buNone/>
              <a:defRPr sz="3100">
                <a:solidFill>
                  <a:schemeClr val="bg2">
                    <a:shade val="25000"/>
                  </a:schemeClr>
                </a:solidFill>
              </a:defRPr>
            </a:lvl1pPr>
            <a:lvl2pPr marL="715792" indent="0" algn="ctr">
              <a:buNone/>
            </a:lvl2pPr>
            <a:lvl3pPr marL="1431585" indent="0" algn="ctr">
              <a:buNone/>
            </a:lvl3pPr>
            <a:lvl4pPr marL="2147377" indent="0" algn="ctr">
              <a:buNone/>
            </a:lvl4pPr>
            <a:lvl5pPr marL="2863169" indent="0" algn="ctr">
              <a:buNone/>
            </a:lvl5pPr>
            <a:lvl6pPr marL="3578962" indent="0" algn="ctr">
              <a:buNone/>
            </a:lvl6pPr>
            <a:lvl7pPr marL="4294754" indent="0" algn="ctr">
              <a:buNone/>
            </a:lvl7pPr>
            <a:lvl8pPr marL="5010546" indent="0" algn="ctr">
              <a:buNone/>
            </a:lvl8pPr>
            <a:lvl9pPr marL="57263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700015"/>
            <a:ext cx="14321790" cy="552770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704044"/>
            <a:ext cx="3467100" cy="693980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3450" y="704042"/>
            <a:ext cx="10401300" cy="69398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700015"/>
            <a:ext cx="14321790" cy="552770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32544" y="573054"/>
            <a:ext cx="14536916" cy="573015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02" y="6505317"/>
            <a:ext cx="14321790" cy="893123"/>
          </a:xfrm>
        </p:spPr>
        <p:txBody>
          <a:bodyPr lIns="143158" bIns="0" anchor="b"/>
          <a:lstStyle>
            <a:lvl1pPr algn="l">
              <a:buNone/>
              <a:defRPr sz="5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602" y="7423798"/>
            <a:ext cx="14321790" cy="555185"/>
          </a:xfrm>
        </p:spPr>
        <p:txBody>
          <a:bodyPr lIns="186106" tIns="0" anchor="t"/>
          <a:lstStyle>
            <a:lvl1pPr marL="0" marR="57263" indent="0" algn="l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6" y="700016"/>
            <a:ext cx="6880860" cy="579323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880" y="700016"/>
            <a:ext cx="6880860" cy="579323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577732"/>
            <a:ext cx="14321790" cy="138796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42" y="764805"/>
            <a:ext cx="6880860" cy="1045580"/>
          </a:xfrm>
        </p:spPr>
        <p:txBody>
          <a:bodyPr lIns="229054" anchor="ctr"/>
          <a:lstStyle>
            <a:lvl1pPr marL="0" indent="0" algn="l">
              <a:buNone/>
              <a:defRPr sz="3800" b="1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141296" y="764805"/>
            <a:ext cx="6880860" cy="1045580"/>
          </a:xfrm>
        </p:spPr>
        <p:txBody>
          <a:bodyPr lIns="214738" anchor="ctr"/>
          <a:lstStyle>
            <a:lvl1pPr marL="0" indent="0" algn="l">
              <a:buNone/>
              <a:defRPr sz="3800" b="1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62642" y="1910962"/>
            <a:ext cx="6880860" cy="4606424"/>
          </a:xfrm>
        </p:spPr>
        <p:txBody>
          <a:bodyPr anchor="t"/>
          <a:lstStyle>
            <a:lvl1pPr algn="l">
              <a:defRPr sz="3800"/>
            </a:lvl1pPr>
            <a:lvl2pPr algn="l">
              <a:defRPr sz="3100"/>
            </a:lvl2pPr>
            <a:lvl3pPr algn="l">
              <a:defRPr sz="2800"/>
            </a:lvl3pPr>
            <a:lvl4pPr algn="l">
              <a:defRPr sz="2500"/>
            </a:lvl4pPr>
            <a:lvl5pPr algn="l"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41296" y="1910962"/>
            <a:ext cx="6880860" cy="4606424"/>
          </a:xfrm>
        </p:spPr>
        <p:txBody>
          <a:bodyPr anchor="t"/>
          <a:lstStyle>
            <a:lvl1pPr algn="l">
              <a:defRPr sz="3800"/>
            </a:lvl1pPr>
            <a:lvl2pPr algn="l">
              <a:defRPr sz="3100"/>
            </a:lvl2pPr>
            <a:lvl3pPr algn="l">
              <a:defRPr sz="2800"/>
            </a:lvl3pPr>
            <a:lvl4pPr algn="l">
              <a:defRPr sz="2500"/>
            </a:lvl4pPr>
            <a:lvl5pPr algn="l"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872" y="704039"/>
            <a:ext cx="5200650" cy="1206923"/>
          </a:xfrm>
        </p:spPr>
        <p:txBody>
          <a:bodyPr anchor="b"/>
          <a:lstStyle>
            <a:lvl1pPr algn="l">
              <a:buNone/>
              <a:defRPr sz="3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692982" y="1910965"/>
            <a:ext cx="5200650" cy="5551678"/>
          </a:xfrm>
        </p:spPr>
        <p:txBody>
          <a:bodyPr lIns="143158"/>
          <a:lstStyle>
            <a:lvl1pPr marL="28632" marR="28632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32402" y="1227704"/>
            <a:ext cx="8095778" cy="623577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defRPr sz="4100">
                <a:solidFill>
                  <a:schemeClr val="tx1"/>
                </a:solidFill>
              </a:defRPr>
            </a:lvl2pPr>
            <a:lvl3pPr>
              <a:defRPr sz="3800">
                <a:solidFill>
                  <a:schemeClr val="tx1"/>
                </a:solidFill>
              </a:defRPr>
            </a:lvl3pPr>
            <a:lvl4pPr>
              <a:defRPr sz="3100">
                <a:solidFill>
                  <a:schemeClr val="tx1"/>
                </a:solidFill>
              </a:defRPr>
            </a:lvl4pPr>
            <a:lvl5pPr>
              <a:defRPr sz="31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1201401" y="573054"/>
            <a:ext cx="4068059" cy="573288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615450"/>
            <a:ext cx="14401800" cy="1387962"/>
          </a:xfrm>
        </p:spPr>
        <p:txBody>
          <a:bodyPr anchor="t"/>
          <a:lstStyle>
            <a:lvl1pPr algn="l">
              <a:buNone/>
              <a:defRPr sz="5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309746" y="704038"/>
            <a:ext cx="3920490" cy="5558764"/>
          </a:xfrm>
        </p:spPr>
        <p:txBody>
          <a:bodyPr lIns="143158"/>
          <a:lstStyle>
            <a:lvl1pPr marL="71579" indent="0" algn="l">
              <a:spcBef>
                <a:spcPts val="0"/>
              </a:spcBef>
              <a:buNone/>
              <a:defRPr sz="2200">
                <a:solidFill>
                  <a:srgbClr val="FFFFFF"/>
                </a:solidFill>
              </a:defRPr>
            </a:lvl1pPr>
            <a:lvl2pPr>
              <a:defRPr sz="19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7590" y="575173"/>
            <a:ext cx="10369296" cy="5732886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0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1" y="434493"/>
            <a:ext cx="14931096" cy="817922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32544" y="573054"/>
            <a:ext cx="14536916" cy="72415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3158" tIns="71579" rIns="143158" bIns="7157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80110" y="6580517"/>
            <a:ext cx="14321790" cy="1387962"/>
          </a:xfrm>
          <a:prstGeom prst="rect">
            <a:avLst/>
          </a:prstGeom>
        </p:spPr>
        <p:txBody>
          <a:bodyPr vert="horz" lIns="143158" tIns="71579" rIns="143158" bIns="7157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80110" y="700015"/>
            <a:ext cx="14321790" cy="5527709"/>
          </a:xfrm>
          <a:prstGeom prst="rect">
            <a:avLst/>
          </a:prstGeom>
        </p:spPr>
        <p:txBody>
          <a:bodyPr vert="horz" lIns="286317" tIns="143158" rIns="143158" bIns="7157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608574" y="8067110"/>
            <a:ext cx="40005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609074" y="8067110"/>
            <a:ext cx="40005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l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09574" y="8067110"/>
            <a:ext cx="800100" cy="481931"/>
          </a:xfrm>
          <a:prstGeom prst="rect">
            <a:avLst/>
          </a:prstGeom>
        </p:spPr>
        <p:txBody>
          <a:bodyPr vert="horz" lIns="143158" tIns="71579" rIns="143158" bIns="71579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5160" indent="-415160" algn="l" rtl="0" eaLnBrk="1" latinLnBrk="0" hangingPunct="1">
        <a:spcBef>
          <a:spcPts val="391"/>
        </a:spcBef>
        <a:buClr>
          <a:schemeClr val="accent1"/>
        </a:buClr>
        <a:buSzPct val="80000"/>
        <a:buFont typeface="Wingdings 2"/>
        <a:buChar char=""/>
        <a:defRPr kumimoji="0" sz="4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58951" indent="-314949" algn="l" rtl="0" eaLnBrk="1" latinLnBrk="0" hangingPunct="1">
        <a:spcBef>
          <a:spcPts val="391"/>
        </a:spcBef>
        <a:buClr>
          <a:schemeClr val="accent1"/>
        </a:buClr>
        <a:buSzPct val="100000"/>
        <a:buFont typeface="Verdana"/>
        <a:buChar char="◦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163" indent="-286317" algn="l" rtl="0" eaLnBrk="1" latinLnBrk="0" hangingPunct="1">
        <a:spcBef>
          <a:spcPts val="391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86317" algn="l" rtl="0" eaLnBrk="1" latinLnBrk="0" hangingPunct="1">
        <a:spcBef>
          <a:spcPts val="36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4218" indent="-286317" algn="l" rtl="0" eaLnBrk="1" latinLnBrk="0" hangingPunct="1">
        <a:spcBef>
          <a:spcPts val="3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483" indent="-286317" algn="l" rtl="0" eaLnBrk="1" latinLnBrk="0" hangingPunct="1">
        <a:spcBef>
          <a:spcPts val="391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62747" indent="-286317" algn="l" rtl="0" eaLnBrk="1" latinLnBrk="0" hangingPunct="1">
        <a:spcBef>
          <a:spcPts val="39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328" indent="-286317" algn="l" rtl="0" eaLnBrk="1" latinLnBrk="0" hangingPunct="1">
        <a:spcBef>
          <a:spcPts val="40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64224" indent="-286317" algn="l" rtl="0" eaLnBrk="1" latinLnBrk="0" hangingPunct="1">
        <a:spcBef>
          <a:spcPts val="39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15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31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63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578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294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105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726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ViciousComet-size_restric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1162"/>
            <a:ext cx="14935200" cy="8261604"/>
          </a:xfrm>
          <a:prstGeom prst="roundRect">
            <a:avLst>
              <a:gd name="adj" fmla="val 223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44762"/>
            <a:ext cx="15043685" cy="5053167"/>
          </a:xfrm>
          <a:prstGeom prst="rect">
            <a:avLst/>
          </a:prstGeom>
        </p:spPr>
      </p:pic>
      <p:pic>
        <p:nvPicPr>
          <p:cNvPr id="4" name="Picture 3" descr="Pictur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63562"/>
            <a:ext cx="6132069" cy="828988"/>
          </a:xfrm>
          <a:prstGeom prst="rect">
            <a:avLst/>
          </a:prstGeom>
        </p:spPr>
      </p:pic>
      <p:pic>
        <p:nvPicPr>
          <p:cNvPr id="6" name="Picture 5" descr="Picture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163762"/>
            <a:ext cx="14440231" cy="6290552"/>
          </a:xfrm>
          <a:prstGeom prst="rect">
            <a:avLst/>
          </a:prstGeom>
        </p:spPr>
      </p:pic>
      <p:pic>
        <p:nvPicPr>
          <p:cNvPr id="7" name="Picture 6" descr="Picture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173162"/>
            <a:ext cx="14440231" cy="7509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06562"/>
            <a:ext cx="14653574" cy="6381985"/>
          </a:xfrm>
          <a:prstGeom prst="rect">
            <a:avLst/>
          </a:prstGeom>
        </p:spPr>
      </p:pic>
      <p:pic>
        <p:nvPicPr>
          <p:cNvPr id="4" name="Picture 3" descr="Pictur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7362"/>
            <a:ext cx="6552659" cy="108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87562"/>
            <a:ext cx="14537759" cy="6162547"/>
          </a:xfrm>
          <a:prstGeom prst="rect">
            <a:avLst/>
          </a:prstGeom>
        </p:spPr>
      </p:pic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63562"/>
            <a:ext cx="3675584" cy="1103285"/>
          </a:xfrm>
          <a:prstGeom prst="rect">
            <a:avLst/>
          </a:prstGeom>
        </p:spPr>
      </p:pic>
      <p:pic>
        <p:nvPicPr>
          <p:cNvPr id="4" name="Picture 3" descr="Picture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554162"/>
            <a:ext cx="14732815" cy="702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087562"/>
            <a:ext cx="8001000" cy="388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Pictur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1162"/>
            <a:ext cx="4449712" cy="1280054"/>
          </a:xfrm>
          <a:prstGeom prst="rect">
            <a:avLst/>
          </a:prstGeom>
        </p:spPr>
      </p:pic>
      <p:pic>
        <p:nvPicPr>
          <p:cNvPr id="9" name="Picture 8" descr="Picture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7192962"/>
            <a:ext cx="14562141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00000">
            <a:off x="4199166" y="3183409"/>
            <a:ext cx="266034" cy="485562"/>
          </a:xfrm>
          <a:custGeom>
            <a:avLst/>
            <a:gdLst>
              <a:gd name="connsiteX0" fmla="*/ 0 w 266034"/>
              <a:gd name="connsiteY0" fmla="*/ 97112 h 485562"/>
              <a:gd name="connsiteX1" fmla="*/ 133017 w 266034"/>
              <a:gd name="connsiteY1" fmla="*/ 97112 h 485562"/>
              <a:gd name="connsiteX2" fmla="*/ 133017 w 266034"/>
              <a:gd name="connsiteY2" fmla="*/ 0 h 485562"/>
              <a:gd name="connsiteX3" fmla="*/ 266034 w 266034"/>
              <a:gd name="connsiteY3" fmla="*/ 242781 h 485562"/>
              <a:gd name="connsiteX4" fmla="*/ 133017 w 266034"/>
              <a:gd name="connsiteY4" fmla="*/ 485562 h 485562"/>
              <a:gd name="connsiteX5" fmla="*/ 133017 w 266034"/>
              <a:gd name="connsiteY5" fmla="*/ 388450 h 485562"/>
              <a:gd name="connsiteX6" fmla="*/ 0 w 266034"/>
              <a:gd name="connsiteY6" fmla="*/ 388450 h 485562"/>
              <a:gd name="connsiteX7" fmla="*/ 0 w 266034"/>
              <a:gd name="connsiteY7" fmla="*/ 97112 h 48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34" h="485562">
                <a:moveTo>
                  <a:pt x="0" y="97112"/>
                </a:moveTo>
                <a:lnTo>
                  <a:pt x="133017" y="97112"/>
                </a:lnTo>
                <a:lnTo>
                  <a:pt x="133017" y="0"/>
                </a:lnTo>
                <a:lnTo>
                  <a:pt x="266034" y="242781"/>
                </a:lnTo>
                <a:lnTo>
                  <a:pt x="133017" y="485562"/>
                </a:lnTo>
                <a:lnTo>
                  <a:pt x="133017" y="388450"/>
                </a:lnTo>
                <a:lnTo>
                  <a:pt x="0" y="388450"/>
                </a:lnTo>
                <a:lnTo>
                  <a:pt x="0" y="9711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112" rIns="79809" bIns="9711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9" name="Freeform 8"/>
          <p:cNvSpPr/>
          <p:nvPr/>
        </p:nvSpPr>
        <p:spPr>
          <a:xfrm rot="21572973">
            <a:off x="5328037" y="4143398"/>
            <a:ext cx="314555" cy="547576"/>
          </a:xfrm>
          <a:custGeom>
            <a:avLst/>
            <a:gdLst>
              <a:gd name="connsiteX0" fmla="*/ 0 w 314555"/>
              <a:gd name="connsiteY0" fmla="*/ 109515 h 547576"/>
              <a:gd name="connsiteX1" fmla="*/ 157278 w 314555"/>
              <a:gd name="connsiteY1" fmla="*/ 109515 h 547576"/>
              <a:gd name="connsiteX2" fmla="*/ 157278 w 314555"/>
              <a:gd name="connsiteY2" fmla="*/ 0 h 547576"/>
              <a:gd name="connsiteX3" fmla="*/ 314555 w 314555"/>
              <a:gd name="connsiteY3" fmla="*/ 273788 h 547576"/>
              <a:gd name="connsiteX4" fmla="*/ 157278 w 314555"/>
              <a:gd name="connsiteY4" fmla="*/ 547576 h 547576"/>
              <a:gd name="connsiteX5" fmla="*/ 157278 w 314555"/>
              <a:gd name="connsiteY5" fmla="*/ 438061 h 547576"/>
              <a:gd name="connsiteX6" fmla="*/ 0 w 314555"/>
              <a:gd name="connsiteY6" fmla="*/ 438061 h 547576"/>
              <a:gd name="connsiteX7" fmla="*/ 0 w 314555"/>
              <a:gd name="connsiteY7" fmla="*/ 109515 h 5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555" h="547576">
                <a:moveTo>
                  <a:pt x="0" y="109515"/>
                </a:moveTo>
                <a:lnTo>
                  <a:pt x="157278" y="109515"/>
                </a:lnTo>
                <a:lnTo>
                  <a:pt x="157278" y="0"/>
                </a:lnTo>
                <a:lnTo>
                  <a:pt x="314555" y="273788"/>
                </a:lnTo>
                <a:lnTo>
                  <a:pt x="157278" y="547576"/>
                </a:lnTo>
                <a:lnTo>
                  <a:pt x="157278" y="438061"/>
                </a:lnTo>
                <a:lnTo>
                  <a:pt x="0" y="438061"/>
                </a:lnTo>
                <a:lnTo>
                  <a:pt x="0" y="1095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9515" rIns="94366" bIns="1095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1" name="Freeform 10"/>
          <p:cNvSpPr/>
          <p:nvPr/>
        </p:nvSpPr>
        <p:spPr>
          <a:xfrm rot="5369647">
            <a:off x="4186300" y="5151847"/>
            <a:ext cx="308948" cy="435346"/>
          </a:xfrm>
          <a:custGeom>
            <a:avLst/>
            <a:gdLst>
              <a:gd name="connsiteX0" fmla="*/ 0 w 308948"/>
              <a:gd name="connsiteY0" fmla="*/ 87069 h 435346"/>
              <a:gd name="connsiteX1" fmla="*/ 154474 w 308948"/>
              <a:gd name="connsiteY1" fmla="*/ 87069 h 435346"/>
              <a:gd name="connsiteX2" fmla="*/ 154474 w 308948"/>
              <a:gd name="connsiteY2" fmla="*/ 0 h 435346"/>
              <a:gd name="connsiteX3" fmla="*/ 308948 w 308948"/>
              <a:gd name="connsiteY3" fmla="*/ 217673 h 435346"/>
              <a:gd name="connsiteX4" fmla="*/ 154474 w 308948"/>
              <a:gd name="connsiteY4" fmla="*/ 435346 h 435346"/>
              <a:gd name="connsiteX5" fmla="*/ 154474 w 308948"/>
              <a:gd name="connsiteY5" fmla="*/ 348277 h 435346"/>
              <a:gd name="connsiteX6" fmla="*/ 0 w 308948"/>
              <a:gd name="connsiteY6" fmla="*/ 348277 h 435346"/>
              <a:gd name="connsiteX7" fmla="*/ 0 w 308948"/>
              <a:gd name="connsiteY7" fmla="*/ 87069 h 43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948" h="435346">
                <a:moveTo>
                  <a:pt x="0" y="87069"/>
                </a:moveTo>
                <a:lnTo>
                  <a:pt x="154474" y="87069"/>
                </a:lnTo>
                <a:lnTo>
                  <a:pt x="154474" y="0"/>
                </a:lnTo>
                <a:lnTo>
                  <a:pt x="308948" y="217673"/>
                </a:lnTo>
                <a:lnTo>
                  <a:pt x="154474" y="435346"/>
                </a:lnTo>
                <a:lnTo>
                  <a:pt x="154474" y="348277"/>
                </a:lnTo>
                <a:lnTo>
                  <a:pt x="0" y="348277"/>
                </a:lnTo>
                <a:lnTo>
                  <a:pt x="0" y="8706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068" rIns="92683" bIns="8706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3" name="Freeform 12"/>
          <p:cNvSpPr/>
          <p:nvPr/>
        </p:nvSpPr>
        <p:spPr>
          <a:xfrm rot="21578265">
            <a:off x="3017226" y="4128458"/>
            <a:ext cx="312030" cy="491060"/>
          </a:xfrm>
          <a:custGeom>
            <a:avLst/>
            <a:gdLst>
              <a:gd name="connsiteX0" fmla="*/ 0 w 312029"/>
              <a:gd name="connsiteY0" fmla="*/ 98212 h 491059"/>
              <a:gd name="connsiteX1" fmla="*/ 156015 w 312029"/>
              <a:gd name="connsiteY1" fmla="*/ 98212 h 491059"/>
              <a:gd name="connsiteX2" fmla="*/ 156015 w 312029"/>
              <a:gd name="connsiteY2" fmla="*/ 0 h 491059"/>
              <a:gd name="connsiteX3" fmla="*/ 312029 w 312029"/>
              <a:gd name="connsiteY3" fmla="*/ 245530 h 491059"/>
              <a:gd name="connsiteX4" fmla="*/ 156015 w 312029"/>
              <a:gd name="connsiteY4" fmla="*/ 491059 h 491059"/>
              <a:gd name="connsiteX5" fmla="*/ 156015 w 312029"/>
              <a:gd name="connsiteY5" fmla="*/ 392847 h 491059"/>
              <a:gd name="connsiteX6" fmla="*/ 0 w 312029"/>
              <a:gd name="connsiteY6" fmla="*/ 392847 h 491059"/>
              <a:gd name="connsiteX7" fmla="*/ 0 w 312029"/>
              <a:gd name="connsiteY7" fmla="*/ 98212 h 4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9" h="491059">
                <a:moveTo>
                  <a:pt x="312029" y="392847"/>
                </a:moveTo>
                <a:lnTo>
                  <a:pt x="156014" y="392847"/>
                </a:lnTo>
                <a:lnTo>
                  <a:pt x="156014" y="491059"/>
                </a:lnTo>
                <a:lnTo>
                  <a:pt x="0" y="245529"/>
                </a:lnTo>
                <a:lnTo>
                  <a:pt x="156014" y="0"/>
                </a:lnTo>
                <a:lnTo>
                  <a:pt x="156014" y="98212"/>
                </a:lnTo>
                <a:lnTo>
                  <a:pt x="312029" y="98212"/>
                </a:lnTo>
                <a:lnTo>
                  <a:pt x="312029" y="39284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08" tIns="98212" rIns="1" bIns="9821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pic>
        <p:nvPicPr>
          <p:cNvPr id="17" name="Picture 16" descr="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87362"/>
            <a:ext cx="8515409" cy="932611"/>
          </a:xfrm>
          <a:prstGeom prst="rect">
            <a:avLst/>
          </a:prstGeom>
        </p:spPr>
      </p:pic>
      <p:pic>
        <p:nvPicPr>
          <p:cNvPr id="19" name="Picture 18" descr="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706562"/>
            <a:ext cx="7320691" cy="6729428"/>
          </a:xfrm>
          <a:prstGeom prst="rect">
            <a:avLst/>
          </a:prstGeom>
        </p:spPr>
      </p:pic>
      <p:pic>
        <p:nvPicPr>
          <p:cNvPr id="20" name="Picture 19" descr="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858962"/>
            <a:ext cx="1676262" cy="1462919"/>
          </a:xfrm>
          <a:prstGeom prst="rect">
            <a:avLst/>
          </a:prstGeom>
        </p:spPr>
      </p:pic>
      <p:pic>
        <p:nvPicPr>
          <p:cNvPr id="21" name="Picture 20" descr="৪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459162"/>
            <a:ext cx="2035896" cy="1737217"/>
          </a:xfrm>
          <a:prstGeom prst="rect">
            <a:avLst/>
          </a:prstGeom>
        </p:spPr>
      </p:pic>
      <p:pic>
        <p:nvPicPr>
          <p:cNvPr id="22" name="Picture 21" descr="৫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687762"/>
            <a:ext cx="1694548" cy="1487301"/>
          </a:xfrm>
          <a:prstGeom prst="rect">
            <a:avLst/>
          </a:prstGeom>
        </p:spPr>
      </p:pic>
      <p:pic>
        <p:nvPicPr>
          <p:cNvPr id="23" name="Picture 22" descr="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5592762"/>
            <a:ext cx="1731121" cy="1450728"/>
          </a:xfrm>
          <a:prstGeom prst="rect">
            <a:avLst/>
          </a:prstGeom>
        </p:spPr>
      </p:pic>
      <p:pic>
        <p:nvPicPr>
          <p:cNvPr id="24" name="Picture 23" descr="৭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3611562"/>
            <a:ext cx="1706739" cy="14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39762"/>
            <a:ext cx="10752456" cy="1005757"/>
          </a:xfrm>
          <a:prstGeom prst="rect">
            <a:avLst/>
          </a:prstGeom>
        </p:spPr>
      </p:pic>
      <p:pic>
        <p:nvPicPr>
          <p:cNvPr id="6" name="Picture 5" descr="Picture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44762"/>
            <a:ext cx="14513377" cy="579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54362"/>
            <a:ext cx="15275314" cy="4632577"/>
          </a:xfrm>
          <a:prstGeom prst="rect">
            <a:avLst/>
          </a:prstGeom>
        </p:spPr>
      </p:pic>
      <p:pic>
        <p:nvPicPr>
          <p:cNvPr id="4" name="Picture 3" descr="Picture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39762"/>
            <a:ext cx="5010498" cy="816797"/>
          </a:xfrm>
          <a:prstGeom prst="rect">
            <a:avLst/>
          </a:prstGeom>
        </p:spPr>
      </p:pic>
      <p:pic>
        <p:nvPicPr>
          <p:cNvPr id="6" name="Picture 5" descr="Picture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554162"/>
            <a:ext cx="15049781" cy="706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583362"/>
            <a:ext cx="14684051" cy="1444633"/>
          </a:xfrm>
          <a:prstGeom prst="rect">
            <a:avLst/>
          </a:prstGeom>
        </p:spPr>
      </p:pic>
      <p:pic>
        <p:nvPicPr>
          <p:cNvPr id="18" name="Picture 17" descr="imুিপটচজages-removebg-preview.png"/>
          <p:cNvPicPr>
            <a:picLocks noChangeAspect="1"/>
          </p:cNvPicPr>
          <p:nvPr/>
        </p:nvPicPr>
        <p:blipFill>
          <a:blip r:embed="rId3" cstate="print"/>
          <a:srcRect l="19937" r="16317" b="13044"/>
          <a:stretch>
            <a:fillRect/>
          </a:stretch>
        </p:blipFill>
        <p:spPr>
          <a:xfrm>
            <a:off x="7192962" y="2255837"/>
            <a:ext cx="1219200" cy="4419600"/>
          </a:xfrm>
          <a:prstGeom prst="rect">
            <a:avLst/>
          </a:prstGeom>
        </p:spPr>
      </p:pic>
      <p:pic>
        <p:nvPicPr>
          <p:cNvPr id="19" name="Picture 18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7562" y="3779837"/>
            <a:ext cx="3505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download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1362" y="3779837"/>
            <a:ext cx="3581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Picture5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5762" y="2941637"/>
            <a:ext cx="1664071" cy="786319"/>
          </a:xfrm>
          <a:prstGeom prst="rect">
            <a:avLst/>
          </a:prstGeom>
        </p:spPr>
      </p:pic>
      <p:pic>
        <p:nvPicPr>
          <p:cNvPr id="22" name="Picture 21" descr="Picture5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1962" y="2941637"/>
            <a:ext cx="1621402" cy="786319"/>
          </a:xfrm>
          <a:prstGeom prst="rect">
            <a:avLst/>
          </a:prstGeom>
        </p:spPr>
      </p:pic>
      <p:pic>
        <p:nvPicPr>
          <p:cNvPr id="23" name="Picture 22" descr="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30762" y="427037"/>
            <a:ext cx="5924823" cy="167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639762"/>
            <a:ext cx="3303759" cy="2109042"/>
          </a:xfrm>
          <a:prstGeom prst="rect">
            <a:avLst/>
          </a:prstGeom>
        </p:spPr>
      </p:pic>
      <p:pic>
        <p:nvPicPr>
          <p:cNvPr id="9" name="Picture 8" descr="Picture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992562"/>
            <a:ext cx="8070437" cy="950897"/>
          </a:xfrm>
          <a:prstGeom prst="rect">
            <a:avLst/>
          </a:prstGeom>
        </p:spPr>
      </p:pic>
      <p:pic>
        <p:nvPicPr>
          <p:cNvPr id="10" name="Picture 9" descr="Picture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906962"/>
            <a:ext cx="8015578" cy="920420"/>
          </a:xfrm>
          <a:prstGeom prst="rect">
            <a:avLst/>
          </a:prstGeom>
        </p:spPr>
      </p:pic>
      <p:pic>
        <p:nvPicPr>
          <p:cNvPr id="11" name="Picture 10" descr="Picture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5821362"/>
            <a:ext cx="8161870" cy="938706"/>
          </a:xfrm>
          <a:prstGeom prst="rect">
            <a:avLst/>
          </a:prstGeom>
        </p:spPr>
      </p:pic>
      <p:pic>
        <p:nvPicPr>
          <p:cNvPr id="12" name="Picture 11" descr="Picture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6811962"/>
            <a:ext cx="10886557" cy="95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316162"/>
            <a:ext cx="10363200" cy="409652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cture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87362"/>
            <a:ext cx="5620048" cy="1523874"/>
          </a:xfrm>
          <a:prstGeom prst="rect">
            <a:avLst/>
          </a:prstGeom>
        </p:spPr>
      </p:pic>
      <p:pic>
        <p:nvPicPr>
          <p:cNvPr id="7" name="Picture 6" descr="Picture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6888162"/>
            <a:ext cx="12318998" cy="152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87216" y="2697162"/>
            <a:ext cx="2137410" cy="2514600"/>
            <a:chOff x="2209800" y="2163762"/>
            <a:chExt cx="2137410" cy="2514600"/>
          </a:xfrm>
        </p:grpSpPr>
        <p:pic>
          <p:nvPicPr>
            <p:cNvPr id="5" name="Picture 4" descr="img034.jpg"/>
            <p:cNvPicPr>
              <a:picLocks noChangeAspect="1"/>
            </p:cNvPicPr>
            <p:nvPr/>
          </p:nvPicPr>
          <p:blipFill>
            <a:blip r:embed="rId2" cstate="print"/>
            <a:srcRect t="6336"/>
            <a:stretch>
              <a:fillRect/>
            </a:stretch>
          </p:blipFill>
          <p:spPr>
            <a:xfrm>
              <a:off x="2438400" y="2468562"/>
              <a:ext cx="1697355" cy="1858559"/>
            </a:xfrm>
            <a:prstGeom prst="ellipse">
              <a:avLst/>
            </a:prstGeom>
          </p:spPr>
        </p:pic>
        <p:pic>
          <p:nvPicPr>
            <p:cNvPr id="4" name="Picture 3" descr="34028-4-floral-round-frame-transparen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163762"/>
              <a:ext cx="2137410" cy="2514600"/>
            </a:xfrm>
            <a:prstGeom prst="rect">
              <a:avLst/>
            </a:prstGeom>
          </p:spPr>
        </p:pic>
      </p:grpSp>
      <p:pic>
        <p:nvPicPr>
          <p:cNvPr id="7" name="Picture 6" descr="১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7416" y="3001962"/>
            <a:ext cx="548595" cy="5193514"/>
          </a:xfrm>
          <a:prstGeom prst="rect">
            <a:avLst/>
          </a:prstGeom>
        </p:spPr>
      </p:pic>
      <p:pic>
        <p:nvPicPr>
          <p:cNvPr id="8" name="Picture 7" descr="img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63200" y="3459162"/>
            <a:ext cx="3353131" cy="464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6720" y="411162"/>
            <a:ext cx="4248561" cy="1773789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5211762"/>
            <a:ext cx="4638673" cy="296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499" y="36629"/>
            <a:ext cx="10149002" cy="89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715962"/>
            <a:ext cx="4648200" cy="2438400"/>
          </a:xfrm>
          <a:prstGeom prst="roundRect">
            <a:avLst>
              <a:gd name="adj" fmla="val 3776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96700" y="4983162"/>
            <a:ext cx="2590800" cy="212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925762"/>
            <a:ext cx="5486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925762"/>
            <a:ext cx="3581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34800" y="2773362"/>
            <a:ext cx="2514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5561" y="639762"/>
            <a:ext cx="13970878" cy="101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92362"/>
            <a:ext cx="15013208" cy="5869963"/>
          </a:xfrm>
          <a:prstGeom prst="rect">
            <a:avLst/>
          </a:prstGeom>
        </p:spPr>
      </p:pic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87362"/>
            <a:ext cx="6839147" cy="168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 rot="20554494">
            <a:off x="4625701" y="3500556"/>
            <a:ext cx="1442994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0" name="Left Arrow 9"/>
          <p:cNvSpPr/>
          <p:nvPr/>
        </p:nvSpPr>
        <p:spPr>
          <a:xfrm rot="16206278">
            <a:off x="6996470" y="4779143"/>
            <a:ext cx="1258155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3" name="Left Arrow 12"/>
          <p:cNvSpPr/>
          <p:nvPr/>
        </p:nvSpPr>
        <p:spPr>
          <a:xfrm rot="11600679">
            <a:off x="9267389" y="3117947"/>
            <a:ext cx="1675165" cy="970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5" name="Picture 14" descr="Pictur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54162"/>
            <a:ext cx="3559770" cy="3565865"/>
          </a:xfrm>
          <a:prstGeom prst="rect">
            <a:avLst/>
          </a:prstGeom>
        </p:spPr>
      </p:pic>
      <p:pic>
        <p:nvPicPr>
          <p:cNvPr id="16" name="Picture 15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535362"/>
            <a:ext cx="2554013" cy="2749069"/>
          </a:xfrm>
          <a:prstGeom prst="rect">
            <a:avLst/>
          </a:prstGeom>
        </p:spPr>
      </p:pic>
      <p:pic>
        <p:nvPicPr>
          <p:cNvPr id="17" name="Picture 16" descr="Picture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897562"/>
            <a:ext cx="3425669" cy="1962750"/>
          </a:xfrm>
          <a:prstGeom prst="rect">
            <a:avLst/>
          </a:prstGeom>
        </p:spPr>
      </p:pic>
      <p:pic>
        <p:nvPicPr>
          <p:cNvPr id="18" name="Picture 17" descr="Picture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0400" y="3154362"/>
            <a:ext cx="2584491" cy="274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cca_saudi_arabia_locator_ma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7300" y="1836737"/>
            <a:ext cx="13487400" cy="63246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87362"/>
            <a:ext cx="5382323" cy="103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৩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468562"/>
            <a:ext cx="11582400" cy="559816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87362"/>
            <a:ext cx="13324755" cy="109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92362"/>
            <a:ext cx="14513377" cy="5114122"/>
          </a:xfrm>
          <a:prstGeom prst="rect">
            <a:avLst/>
          </a:prstGeom>
        </p:spPr>
      </p:pic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39762"/>
            <a:ext cx="8326448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382962"/>
            <a:ext cx="14671860" cy="3297664"/>
          </a:xfrm>
          <a:prstGeom prst="rect">
            <a:avLst/>
          </a:prstGeom>
        </p:spPr>
      </p:pic>
      <p:pic>
        <p:nvPicPr>
          <p:cNvPr id="4" name="Picture 3" descr="Pictur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15962"/>
            <a:ext cx="4693532" cy="108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</TotalTime>
  <Words>1</Words>
  <Application>Microsoft Office PowerPoint</Application>
  <PresentationFormat>Custom</PresentationFormat>
  <Paragraphs>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85</cp:revision>
  <dcterms:created xsi:type="dcterms:W3CDTF">2006-08-16T00:00:00Z</dcterms:created>
  <dcterms:modified xsi:type="dcterms:W3CDTF">2021-09-23T09:43:08Z</dcterms:modified>
</cp:coreProperties>
</file>