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2"/>
  </p:notesMasterIdLst>
  <p:sldIdLst>
    <p:sldId id="256" r:id="rId2"/>
    <p:sldId id="257" r:id="rId3"/>
    <p:sldId id="282" r:id="rId4"/>
    <p:sldId id="260" r:id="rId5"/>
    <p:sldId id="258" r:id="rId6"/>
    <p:sldId id="266" r:id="rId7"/>
    <p:sldId id="264" r:id="rId8"/>
    <p:sldId id="263" r:id="rId9"/>
    <p:sldId id="262" r:id="rId10"/>
    <p:sldId id="261" r:id="rId11"/>
    <p:sldId id="283" r:id="rId12"/>
    <p:sldId id="284" r:id="rId13"/>
    <p:sldId id="286" r:id="rId14"/>
    <p:sldId id="265" r:id="rId15"/>
    <p:sldId id="287" r:id="rId16"/>
    <p:sldId id="288" r:id="rId17"/>
    <p:sldId id="281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FF"/>
    <a:srgbClr val="A31B90"/>
    <a:srgbClr val="00FFFF"/>
    <a:srgbClr val="AB73BD"/>
    <a:srgbClr val="14E709"/>
    <a:srgbClr val="3FE0F1"/>
    <a:srgbClr val="48966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-81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17540-3423-4E5F-A48F-BC323E40211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BA8-0EF8-4296-8C35-AC2E6EAF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2BA8-0EF8-4296-8C35-AC2E6EAF09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8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1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5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8BC9E7-5583-44A6-A7A1-469C77A944D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A2C33F-C97E-4A42-9D73-AD7B6CF7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62" y="425271"/>
            <a:ext cx="8571719" cy="91221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AAF550F-9376-47BC-89A3-6D3A4CD5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4" y="1932296"/>
            <a:ext cx="4574929" cy="4277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EDFCCD-AA68-4378-9E37-CF3784E0A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5" y="1936463"/>
            <a:ext cx="4353635" cy="4271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38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9810" y="143901"/>
            <a:ext cx="10812379" cy="592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পাঠ বিশ্লেষন,  শিক্ষক ক্লাসে বুঝিয়ে দিবেন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8" y="1052010"/>
            <a:ext cx="5418472" cy="2376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53" y="966432"/>
            <a:ext cx="514926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4" y="3589725"/>
            <a:ext cx="5432759" cy="2499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08" y="3576500"/>
            <a:ext cx="5226467" cy="270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491319" y="6250673"/>
            <a:ext cx="10890913" cy="477671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কামার, কুমার,  শ্রমিক,  জেলে  সবাই ছোটলোক ছোটলোক সম্প্রদায়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4" y="199542"/>
            <a:ext cx="5483142" cy="2778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58" y="173553"/>
            <a:ext cx="5293895" cy="2738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5" y="3095228"/>
            <a:ext cx="5471361" cy="2907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57" y="3073025"/>
            <a:ext cx="5304423" cy="2768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27545" y="6141492"/>
            <a:ext cx="11109277" cy="586853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তাঁতি, শ্রমিক, কৃষক, গ্রার্মেন্টস শ্রমিক,  ছোটলোক সম্প্রদায়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" y="347913"/>
            <a:ext cx="4282992" cy="2651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395538"/>
            <a:ext cx="3630529" cy="263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42" y="373480"/>
            <a:ext cx="3435769" cy="2722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3" y="3070327"/>
            <a:ext cx="4093494" cy="3003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42" y="3134556"/>
            <a:ext cx="3561347" cy="29116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ounded Rectangle 7"/>
          <p:cNvSpPr/>
          <p:nvPr/>
        </p:nvSpPr>
        <p:spPr>
          <a:xfrm>
            <a:off x="272957" y="6175611"/>
            <a:ext cx="11232106" cy="545911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 শ্রমিক, কৃষক, ধান কাটা, ইট বহন কারী ফুল বাগান কারি সবাই ছোট লোক সম্প্রদায়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77" y="3232484"/>
            <a:ext cx="3559843" cy="2911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92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1445" y="354840"/>
            <a:ext cx="10249468" cy="504967"/>
          </a:xfrm>
          <a:prstGeom prst="roundRect">
            <a:avLst/>
          </a:prstGeom>
          <a:gradFill flip="none" rotWithShape="1"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ভদ্র সম্প্রদায় ছোট লোকের মাথায় আঘাত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2" y="1244516"/>
            <a:ext cx="5748588" cy="5124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1" y="1255294"/>
            <a:ext cx="5390148" cy="520967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24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8429" y="753239"/>
            <a:ext cx="10057201" cy="666128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1195" y="2756847"/>
            <a:ext cx="10689609" cy="16650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তথাকথিত ‘ছোটলোকের অন্তর কাঁচের ন্যায় স্বচ্ছ বলেছেন কেন?ব্যাখ্যা কর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7949" y="216449"/>
            <a:ext cx="10308612" cy="602417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3" y="1285750"/>
            <a:ext cx="5245767" cy="428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91" y="1282890"/>
            <a:ext cx="4790825" cy="431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941694" y="5800658"/>
            <a:ext cx="10308612" cy="723332"/>
          </a:xfrm>
          <a:prstGeom prst="roundRect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 হচ্ছে সবার জন্য সমান অধিকার 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55510" y="148213"/>
            <a:ext cx="9880980" cy="670653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মহাত্মা গান্ধীর জীবন চরিত্র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46" y="952592"/>
            <a:ext cx="2973554" cy="2773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4" y="3850800"/>
            <a:ext cx="3270141" cy="276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74" y="3924331"/>
            <a:ext cx="3824291" cy="265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7" y="3772153"/>
            <a:ext cx="3618696" cy="288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0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9158" y="341194"/>
            <a:ext cx="9853684" cy="723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5512" y="1430059"/>
            <a:ext cx="17924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8603" y="5048991"/>
            <a:ext cx="1885665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7230" y="3318000"/>
            <a:ext cx="1801504" cy="12858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34685" y="1323833"/>
            <a:ext cx="7060443" cy="1452918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জনশক্তি গঠন হতে পারছে না কেন? </a:t>
            </a:r>
            <a:endParaRPr lang="en-US" sz="28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3312" y="3127612"/>
            <a:ext cx="6976282" cy="145291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এত অধঃপতনের কারণ কী? 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80179" y="4753970"/>
            <a:ext cx="7165075" cy="1452918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A31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হাত ধরে বোধন বাঁশিতে সুর দেওয়ার কথা বলা হয়েছে? </a:t>
            </a:r>
            <a:endParaRPr lang="en-US" sz="2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025" y="577219"/>
            <a:ext cx="10016026" cy="63743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651378" y="1745002"/>
            <a:ext cx="8652682" cy="2840646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১।কাজী নজরুল ইসলাম দুরারোগে আক্রান্ত হন কত বছর বয়সে? ২।তথাকথিত ছোটলোক বলতে কাকে বুঝানো হয়েছে                 ৩।বোধন বাঁশি কী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৪।আমাদের দেশে দশ আনা শক্তির অধিকারী কারা?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9684" y="357130"/>
            <a:ext cx="9389659" cy="55727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7647" y="5841187"/>
            <a:ext cx="9967415" cy="614206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মহাত্মা গান্ধী ছোটলোক-কে বুকে ধরে ভাই বলে ডেকেছেন কেন?ব্যাখ্যা কর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8" y="1082936"/>
            <a:ext cx="8856571" cy="4717363"/>
          </a:xfrm>
          <a:prstGeom prst="rect">
            <a:avLst/>
          </a:prstGeom>
          <a:gradFill>
            <a:gsLst>
              <a:gs pos="0">
                <a:srgbClr val="3FEDF1">
                  <a:tint val="66000"/>
                  <a:satMod val="160000"/>
                </a:srgbClr>
              </a:gs>
              <a:gs pos="50000">
                <a:srgbClr val="3FEDF1">
                  <a:tint val="44500"/>
                  <a:satMod val="160000"/>
                </a:srgbClr>
              </a:gs>
              <a:gs pos="100000">
                <a:srgbClr val="3FEDF1">
                  <a:tint val="23500"/>
                  <a:satMod val="160000"/>
                </a:srgbClr>
              </a:gs>
            </a:gsLst>
            <a:lin ang="13500000" scaled="1"/>
          </a:gradFill>
        </p:spPr>
      </p:pic>
    </p:spTree>
    <p:extLst>
      <p:ext uri="{BB962C8B-B14F-4D97-AF65-F5344CB8AC3E}">
        <p14:creationId xmlns:p14="http://schemas.microsoft.com/office/powerpoint/2010/main" val="37911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16" y="398385"/>
            <a:ext cx="10425064" cy="734381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54" y="1371637"/>
            <a:ext cx="2206943" cy="554784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7810545" y="1410642"/>
            <a:ext cx="2470246" cy="464024"/>
          </a:xfrm>
          <a:prstGeom prst="flowChartAlternateProcess">
            <a:avLst/>
          </a:prstGeom>
          <a:solidFill>
            <a:srgbClr val="CC99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2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8302" y="2580687"/>
            <a:ext cx="3050887" cy="1896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শ্রেণিঃ নবম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02214" y="2580687"/>
            <a:ext cx="3766782" cy="1896885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kern="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bn-IN" sz="2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শেখ মোহাম্মদ আজিজুল হক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(বাংলা)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</a:t>
            </a:r>
          </a:p>
          <a:p>
            <a:pPr algn="ctr">
              <a:defRPr/>
            </a:pPr>
            <a:r>
              <a:rPr lang="bn-IN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শ্রীমঙ্গল,মৌলভীবাজার </a:t>
            </a:r>
            <a:r>
              <a:rPr lang="bn-IN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1361" y="1243584"/>
            <a:ext cx="45719" cy="56144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8" y="2306625"/>
            <a:ext cx="2402751" cy="2526892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2524836"/>
            <a:ext cx="1630339" cy="1992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762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315" y="410052"/>
            <a:ext cx="9678722" cy="609600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2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32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53" y="1173708"/>
            <a:ext cx="6017094" cy="499508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66FF33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4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1" y="3889613"/>
            <a:ext cx="4775735" cy="2719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7" y="278775"/>
            <a:ext cx="5008329" cy="3542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227"/>
            <a:ext cx="5098415" cy="347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39176"/>
            <a:ext cx="4973053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6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55343" y="311442"/>
            <a:ext cx="10317708" cy="562015"/>
          </a:xfrm>
          <a:prstGeom prst="flowChartAlternateProcess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>
                <a:ln>
                  <a:solidFill>
                    <a:srgbClr val="00FF00"/>
                  </a:solidFill>
                </a:ln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kern="0" dirty="0">
              <a:ln>
                <a:solidFill>
                  <a:srgbClr val="00FF00"/>
                </a:solidFill>
              </a:ln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5087" y="1241945"/>
            <a:ext cx="5745707" cy="5227093"/>
          </a:xfrm>
          <a:prstGeom prst="ellipse">
            <a:avLst/>
          </a:prstGeom>
          <a:ln w="57150">
            <a:solidFill>
              <a:srgbClr val="CF0F8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40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উদ্ধোধন</a:t>
            </a:r>
            <a:endParaRPr lang="bn-IN" sz="4000" b="1" dirty="0" smtClean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b="1" dirty="0" smtClean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r>
              <a:rPr lang="en-US" sz="36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50" y="4699336"/>
            <a:ext cx="1598210" cy="1578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95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73456" y="786610"/>
            <a:ext cx="10754435" cy="72043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38100" cap="sq" cmpd="sng" algn="ctr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bn-IN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bn-IN" sz="36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161" y="2169994"/>
            <a:ext cx="10768083" cy="420351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 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লেখক পরিচিতি বলতে পারবে; 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২।ছোটলোক সম্প্রদায়ের অন্তর’ কাঁচের ন্যায় স্বচ্ছ’ এ কথা ব্যাখ্যা করতে পারবে।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দেশ উন্নয়নে দশ আনা শক্তি  কাদের উপর নির্ভর করছে তা বর্ণনা করতে পারবে।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4149" y="256577"/>
            <a:ext cx="9266830" cy="53499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785" y="1255140"/>
            <a:ext cx="2961564" cy="641445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8490" y="3834564"/>
            <a:ext cx="2920621" cy="532719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 গ্রন্থ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8489" y="3031622"/>
            <a:ext cx="2961565" cy="585036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 যোগ দেন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8488" y="2269624"/>
            <a:ext cx="2879678" cy="555464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ছেলাবেলায় যোগ দেন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6967" y="2198994"/>
            <a:ext cx="6414447" cy="5493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লেটো গানের দলে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90615" y="2925853"/>
            <a:ext cx="6400800" cy="503147"/>
          </a:xfrm>
          <a:prstGeom prst="roundRect">
            <a:avLst/>
          </a:prstGeom>
          <a:solidFill>
            <a:srgbClr val="14E70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63319" y="3729934"/>
            <a:ext cx="6428095" cy="528170"/>
          </a:xfrm>
          <a:prstGeom prst="roundRect">
            <a:avLst/>
          </a:prstGeom>
          <a:solidFill>
            <a:srgbClr val="3FE0F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অগ্নিবীনা,বিষের বাষি, ছায়ানট,প্রলয় শিখা,ইত্যাদি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17910" y="1266512"/>
            <a:ext cx="6373505" cy="548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সালে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4327" y="4489659"/>
            <a:ext cx="6335201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ব্যথার দান,রিক্তের বেদন, মৃত্যুক্ষুধা,শিউলিমালা ইত্যাদি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5419" y="4560172"/>
            <a:ext cx="2893691" cy="548640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গপ্ল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9455" y="6022758"/>
            <a:ext cx="2893691" cy="548640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378" y="5259847"/>
            <a:ext cx="2893691" cy="548640"/>
          </a:xfrm>
          <a:prstGeom prst="roundRect">
            <a:avLst/>
          </a:prstGeom>
          <a:solidFill>
            <a:srgbClr val="99FF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49306" y="5187970"/>
            <a:ext cx="6332927" cy="5486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যুগবাণী,দুর্দিনের যাত্রী,রাজবন্দী ইত্যাদি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35658" y="5924950"/>
            <a:ext cx="6387517" cy="548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১৯৭৬ সালে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13572" y="2219696"/>
            <a:ext cx="1374601" cy="634961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488551" y="2972597"/>
            <a:ext cx="1424643" cy="63496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490826" y="3766442"/>
            <a:ext cx="1374601" cy="634961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34043" y="4437457"/>
            <a:ext cx="1374601" cy="6349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95375" y="5040232"/>
            <a:ext cx="1374601" cy="634961"/>
          </a:xfrm>
          <a:prstGeom prst="right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470354" y="5915964"/>
            <a:ext cx="1374601" cy="6349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513571" y="1305295"/>
            <a:ext cx="1374601" cy="634961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99" y="0"/>
            <a:ext cx="1257016" cy="1160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2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76490" y="351949"/>
            <a:ext cx="9820656" cy="581891"/>
          </a:xfrm>
          <a:prstGeom prst="flowChartAlternateProcess">
            <a:avLst/>
          </a:prstGeom>
          <a:solidFill>
            <a:srgbClr val="99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kern="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6492" y="1678675"/>
            <a:ext cx="3258337" cy="1054290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লেখকের জন্ম সাল লেখ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47698" y="3565478"/>
            <a:ext cx="3269711" cy="105429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কাব্যের নাম লেখ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46557" y="3675798"/>
            <a:ext cx="3094565" cy="10542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মৃতু সাল লেখ।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89776" y="1473957"/>
            <a:ext cx="3094565" cy="1054290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সেনাবাহিনীতে যোগ    দেন কত সালে ?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8717" y="5254388"/>
            <a:ext cx="3094565" cy="105429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গল্পের নাম লেখ।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43" y="2320687"/>
            <a:ext cx="2609850" cy="2387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75526" y="1192606"/>
            <a:ext cx="5572939" cy="260147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40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91793" y="504966"/>
            <a:ext cx="9208414" cy="777923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3600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392" y="1698279"/>
            <a:ext cx="6503215" cy="48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1141</TotalTime>
  <Words>341</Words>
  <Application>Microsoft Office PowerPoint</Application>
  <PresentationFormat>Widescreen</PresentationFormat>
  <Paragraphs>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 Haque</dc:creator>
  <cp:lastModifiedBy>Azizul Haque</cp:lastModifiedBy>
  <cp:revision>215</cp:revision>
  <dcterms:created xsi:type="dcterms:W3CDTF">2020-12-23T14:14:12Z</dcterms:created>
  <dcterms:modified xsi:type="dcterms:W3CDTF">2021-09-24T04:42:46Z</dcterms:modified>
</cp:coreProperties>
</file>